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40233600" cy="31089600"/>
  <p:notesSz cx="6858000" cy="9144000"/>
  <p:defaultTextStyle>
    <a:defPPr>
      <a:defRPr lang="en-US"/>
    </a:defPPr>
    <a:lvl1pPr marL="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1pPr>
    <a:lvl2pPr marL="171175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2pPr>
    <a:lvl3pPr marL="342351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3pPr>
    <a:lvl4pPr marL="513527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4pPr>
    <a:lvl5pPr marL="684702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5pPr>
    <a:lvl6pPr marL="855878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6pPr>
    <a:lvl7pPr marL="10270541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7pPr>
    <a:lvl8pPr marL="11982298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8pPr>
    <a:lvl9pPr marL="1369405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7E"/>
    <a:srgbClr val="00A3A3"/>
    <a:srgbClr val="FBCE20"/>
    <a:srgbClr val="0835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4658"/>
  </p:normalViewPr>
  <p:slideViewPr>
    <p:cSldViewPr snapToGrid="0" snapToObjects="1">
      <p:cViewPr varScale="1">
        <p:scale>
          <a:sx n="53" d="100"/>
          <a:sy n="53" d="100"/>
        </p:scale>
        <p:origin x="2944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5088045"/>
            <a:ext cx="34198560" cy="10823787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6329239"/>
            <a:ext cx="30175200" cy="7506121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1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655233"/>
            <a:ext cx="8675370" cy="26346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655233"/>
            <a:ext cx="25523190" cy="26346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9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9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7750819"/>
            <a:ext cx="34701480" cy="12932408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20805572"/>
            <a:ext cx="34701480" cy="6800848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3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8276166"/>
            <a:ext cx="17099280" cy="197260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8276166"/>
            <a:ext cx="17099280" cy="197260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3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655240"/>
            <a:ext cx="34701480" cy="60092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7621272"/>
            <a:ext cx="17020696" cy="373506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1356340"/>
            <a:ext cx="17020696" cy="167034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7621272"/>
            <a:ext cx="17104520" cy="373506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1356340"/>
            <a:ext cx="17104520" cy="167034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2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2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67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072640"/>
            <a:ext cx="12976383" cy="725424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476333"/>
            <a:ext cx="20368260" cy="22093767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326880"/>
            <a:ext cx="12976383" cy="17279199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7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072640"/>
            <a:ext cx="12976383" cy="725424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476333"/>
            <a:ext cx="20368260" cy="22093767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326880"/>
            <a:ext cx="12976383" cy="17279199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6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655240"/>
            <a:ext cx="34701480" cy="6009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8276166"/>
            <a:ext cx="34701480" cy="19726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28815460"/>
            <a:ext cx="905256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77B0-419F-3346-AEA6-E537A8118DFA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28815460"/>
            <a:ext cx="1357884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28815460"/>
            <a:ext cx="905256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0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D07D4C-5833-AB4C-ADAD-4BA248D2CCC9}"/>
              </a:ext>
            </a:extLst>
          </p:cNvPr>
          <p:cNvSpPr/>
          <p:nvPr/>
        </p:nvSpPr>
        <p:spPr>
          <a:xfrm>
            <a:off x="0" y="-871864"/>
            <a:ext cx="40233600" cy="6181344"/>
          </a:xfrm>
          <a:prstGeom prst="rect">
            <a:avLst/>
          </a:prstGeom>
          <a:solidFill>
            <a:srgbClr val="0835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C5817D-3577-394E-97E5-339536254A15}"/>
              </a:ext>
            </a:extLst>
          </p:cNvPr>
          <p:cNvSpPr txBox="1"/>
          <p:nvPr/>
        </p:nvSpPr>
        <p:spPr>
          <a:xfrm>
            <a:off x="10140893" y="-333014"/>
            <a:ext cx="2972563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Project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11A3F8-7873-9744-8852-E987E6C06A2F}"/>
              </a:ext>
            </a:extLst>
          </p:cNvPr>
          <p:cNvSpPr txBox="1"/>
          <p:nvPr/>
        </p:nvSpPr>
        <p:spPr>
          <a:xfrm>
            <a:off x="10140893" y="3829393"/>
            <a:ext cx="297256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BCE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Client:  </a:t>
            </a:r>
            <a:r>
              <a:rPr lang="en-US" sz="5400" dirty="0">
                <a:solidFill>
                  <a:srgbClr val="FBCE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 Lincoln, Vice President,  Genius Software LLC, Flagstaff, AZ</a:t>
            </a:r>
            <a:endParaRPr lang="en-US" sz="5400" dirty="0">
              <a:solidFill>
                <a:srgbClr val="FBCE2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309AE0-17D4-964F-AE80-774CD3F5FB15}"/>
              </a:ext>
            </a:extLst>
          </p:cNvPr>
          <p:cNvSpPr txBox="1"/>
          <p:nvPr/>
        </p:nvSpPr>
        <p:spPr>
          <a:xfrm>
            <a:off x="10055815" y="2687394"/>
            <a:ext cx="298107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BCE20"/>
                </a:solidFill>
                <a:latin typeface="Arial" panose="020B0604020202020204" pitchFamily="34" charset="0"/>
                <a:ea typeface="Droid Serif"/>
                <a:cs typeface="Arial" panose="020B0604020202020204" pitchFamily="34" charset="0"/>
                <a:sym typeface="Droid Serif"/>
              </a:rPr>
              <a:t>Team: </a:t>
            </a:r>
            <a:r>
              <a:rPr lang="en-US" sz="5400" dirty="0">
                <a:solidFill>
                  <a:srgbClr val="FBCE20"/>
                </a:solidFill>
                <a:latin typeface="Arial" panose="020B0604020202020204" pitchFamily="34" charset="0"/>
                <a:ea typeface="Droid Serif"/>
                <a:cs typeface="Arial" panose="020B0604020202020204" pitchFamily="34" charset="0"/>
                <a:sym typeface="Droid Serif"/>
              </a:rPr>
              <a:t>Casey Anderson, John Doe, Suzy Queue, David Smith </a:t>
            </a:r>
          </a:p>
        </p:txBody>
      </p:sp>
      <p:sp>
        <p:nvSpPr>
          <p:cNvPr id="8" name="Shape 63">
            <a:extLst>
              <a:ext uri="{FF2B5EF4-FFF2-40B4-BE49-F238E27FC236}">
                <a16:creationId xmlns:a16="http://schemas.microsoft.com/office/drawing/2014/main" id="{AEC4254B-48E1-8444-8DE8-764F7D8F4129}"/>
              </a:ext>
            </a:extLst>
          </p:cNvPr>
          <p:cNvSpPr txBox="1"/>
          <p:nvPr/>
        </p:nvSpPr>
        <p:spPr>
          <a:xfrm>
            <a:off x="983771" y="6710654"/>
            <a:ext cx="10961795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What is the Problem?</a:t>
            </a:r>
            <a:endParaRPr sz="5000" b="1" dirty="0">
              <a:solidFill>
                <a:schemeClr val="bg1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25" name="Picture 24" descr="Text&#10;&#10;Description automatically generated">
            <a:extLst>
              <a:ext uri="{FF2B5EF4-FFF2-40B4-BE49-F238E27FC236}">
                <a16:creationId xmlns:a16="http://schemas.microsoft.com/office/drawing/2014/main" id="{47CC39EB-4207-4143-B0AF-97AEC8991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253" y="537440"/>
            <a:ext cx="7805366" cy="306040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7F52DC5-CE35-7C48-BDDC-AA15BE1A97F1}"/>
              </a:ext>
            </a:extLst>
          </p:cNvPr>
          <p:cNvSpPr txBox="1"/>
          <p:nvPr/>
        </p:nvSpPr>
        <p:spPr>
          <a:xfrm>
            <a:off x="35115234" y="3102892"/>
            <a:ext cx="4173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BCE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Mentor:  Francisca Mendoza</a:t>
            </a:r>
            <a:endParaRPr lang="en-US" sz="3600" dirty="0">
              <a:solidFill>
                <a:srgbClr val="FBCE2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7" name="Shape 63">
            <a:extLst>
              <a:ext uri="{FF2B5EF4-FFF2-40B4-BE49-F238E27FC236}">
                <a16:creationId xmlns:a16="http://schemas.microsoft.com/office/drawing/2014/main" id="{0356DFD5-5985-8742-A64A-7ED54AEC05C2}"/>
              </a:ext>
            </a:extLst>
          </p:cNvPr>
          <p:cNvSpPr txBox="1"/>
          <p:nvPr/>
        </p:nvSpPr>
        <p:spPr>
          <a:xfrm>
            <a:off x="983771" y="22873682"/>
            <a:ext cx="10961794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Solution Overview</a:t>
            </a:r>
            <a:endParaRPr sz="5000" b="1" dirty="0">
              <a:solidFill>
                <a:schemeClr val="bg1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8" name="Shape 63">
            <a:extLst>
              <a:ext uri="{FF2B5EF4-FFF2-40B4-BE49-F238E27FC236}">
                <a16:creationId xmlns:a16="http://schemas.microsoft.com/office/drawing/2014/main" id="{7A18289E-4464-5247-BACC-F458213360B9}"/>
              </a:ext>
            </a:extLst>
          </p:cNvPr>
          <p:cNvSpPr txBox="1"/>
          <p:nvPr/>
        </p:nvSpPr>
        <p:spPr>
          <a:xfrm>
            <a:off x="29529266" y="24730262"/>
            <a:ext cx="9759454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Future Work</a:t>
            </a:r>
            <a:endParaRPr sz="5000" b="1" dirty="0">
              <a:solidFill>
                <a:schemeClr val="bg1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9" name="Shape 63">
            <a:extLst>
              <a:ext uri="{FF2B5EF4-FFF2-40B4-BE49-F238E27FC236}">
                <a16:creationId xmlns:a16="http://schemas.microsoft.com/office/drawing/2014/main" id="{A6620D10-801C-F848-8C4D-926EF8E460AB}"/>
              </a:ext>
            </a:extLst>
          </p:cNvPr>
          <p:cNvSpPr txBox="1"/>
          <p:nvPr/>
        </p:nvSpPr>
        <p:spPr>
          <a:xfrm>
            <a:off x="13583978" y="6708478"/>
            <a:ext cx="14952809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How it works</a:t>
            </a:r>
            <a:endParaRPr sz="5000" b="1" dirty="0">
              <a:solidFill>
                <a:schemeClr val="bg1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0" name="Shape 63">
            <a:extLst>
              <a:ext uri="{FF2B5EF4-FFF2-40B4-BE49-F238E27FC236}">
                <a16:creationId xmlns:a16="http://schemas.microsoft.com/office/drawing/2014/main" id="{6AB77FC1-C6B9-BB41-9F9D-EAB5D39EA1E0}"/>
              </a:ext>
            </a:extLst>
          </p:cNvPr>
          <p:cNvSpPr txBox="1"/>
          <p:nvPr/>
        </p:nvSpPr>
        <p:spPr>
          <a:xfrm>
            <a:off x="13832732" y="23801972"/>
            <a:ext cx="14455302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Feature Highlights</a:t>
            </a:r>
            <a:endParaRPr sz="5000" b="1" dirty="0">
              <a:solidFill>
                <a:schemeClr val="bg1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1" name="Shape 63">
            <a:extLst>
              <a:ext uri="{FF2B5EF4-FFF2-40B4-BE49-F238E27FC236}">
                <a16:creationId xmlns:a16="http://schemas.microsoft.com/office/drawing/2014/main" id="{6E798719-A33F-5441-AAE5-66D312C90CB3}"/>
              </a:ext>
            </a:extLst>
          </p:cNvPr>
          <p:cNvSpPr txBox="1"/>
          <p:nvPr/>
        </p:nvSpPr>
        <p:spPr>
          <a:xfrm>
            <a:off x="29529266" y="6711943"/>
            <a:ext cx="9759454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Architecture</a:t>
            </a:r>
            <a:endParaRPr lang="en-US"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FE687EA-F969-C54F-B7DB-4924D3E77D6E}"/>
              </a:ext>
            </a:extLst>
          </p:cNvPr>
          <p:cNvSpPr txBox="1"/>
          <p:nvPr/>
        </p:nvSpPr>
        <p:spPr>
          <a:xfrm>
            <a:off x="983773" y="23801972"/>
            <a:ext cx="109617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Paragraph, 2-3 sentences sketching what you built, what it does.  Then follow with some bullets of key features.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One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Two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Three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five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9DC1A6-021E-1A44-A5A8-EFF3D2B8666B}"/>
              </a:ext>
            </a:extLst>
          </p:cNvPr>
          <p:cNvSpPr txBox="1"/>
          <p:nvPr/>
        </p:nvSpPr>
        <p:spPr>
          <a:xfrm>
            <a:off x="15661532" y="10702413"/>
            <a:ext cx="7451387" cy="2166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Eye candy.  Screen shots, other graphics</a:t>
            </a:r>
          </a:p>
        </p:txBody>
      </p:sp>
      <p:sp>
        <p:nvSpPr>
          <p:cNvPr id="35" name="Shape 63">
            <a:extLst>
              <a:ext uri="{FF2B5EF4-FFF2-40B4-BE49-F238E27FC236}">
                <a16:creationId xmlns:a16="http://schemas.microsoft.com/office/drawing/2014/main" id="{8C2233BC-871E-F54F-8519-2FB4CC4A3E12}"/>
              </a:ext>
            </a:extLst>
          </p:cNvPr>
          <p:cNvSpPr txBox="1"/>
          <p:nvPr/>
        </p:nvSpPr>
        <p:spPr>
          <a:xfrm>
            <a:off x="29529266" y="16976351"/>
            <a:ext cx="9759454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Technologies</a:t>
            </a:r>
            <a:endParaRPr lang="en-US"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83451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792</TotalTime>
  <Words>86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Oswald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Eck Doerry</cp:lastModifiedBy>
  <cp:revision>33</cp:revision>
  <dcterms:created xsi:type="dcterms:W3CDTF">2018-10-09T15:34:40Z</dcterms:created>
  <dcterms:modified xsi:type="dcterms:W3CDTF">2022-04-06T02:02:38Z</dcterms:modified>
</cp:coreProperties>
</file>