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40233600" cy="31089600"/>
  <p:notesSz cx="6858000" cy="9144000"/>
  <p:defaultTextStyle>
    <a:defPPr>
      <a:defRPr lang="en-US"/>
    </a:defPPr>
    <a:lvl1pPr marL="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1pPr>
    <a:lvl2pPr marL="171175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2pPr>
    <a:lvl3pPr marL="342351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3pPr>
    <a:lvl4pPr marL="5135270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4pPr>
    <a:lvl5pPr marL="6847027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5pPr>
    <a:lvl6pPr marL="855878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6pPr>
    <a:lvl7pPr marL="10270541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7pPr>
    <a:lvl8pPr marL="11982298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8pPr>
    <a:lvl9pPr marL="13694054" algn="l" defTabSz="3423514" rtl="0" eaLnBrk="1" latinLnBrk="0" hangingPunct="1">
      <a:defRPr sz="67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E7E"/>
    <a:srgbClr val="00A3A3"/>
    <a:srgbClr val="FBCE20"/>
    <a:srgbClr val="083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4658"/>
  </p:normalViewPr>
  <p:slideViewPr>
    <p:cSldViewPr snapToGrid="0" snapToObjects="1">
      <p:cViewPr varScale="1">
        <p:scale>
          <a:sx n="26" d="100"/>
          <a:sy n="26" d="100"/>
        </p:scale>
        <p:origin x="21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0" y="5088045"/>
            <a:ext cx="34198560" cy="10823787"/>
          </a:xfrm>
        </p:spPr>
        <p:txBody>
          <a:bodyPr anchor="b"/>
          <a:lstStyle>
            <a:lvl1pPr algn="ctr"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16329239"/>
            <a:ext cx="30175200" cy="7506121"/>
          </a:xfrm>
        </p:spPr>
        <p:txBody>
          <a:bodyPr/>
          <a:lstStyle>
            <a:lvl1pPr marL="0" indent="0" algn="ctr">
              <a:buNone/>
              <a:defRPr sz="10560"/>
            </a:lvl1pPr>
            <a:lvl2pPr marL="2011680" indent="0" algn="ctr">
              <a:buNone/>
              <a:defRPr sz="8800"/>
            </a:lvl2pPr>
            <a:lvl3pPr marL="4023360" indent="0" algn="ctr">
              <a:buNone/>
              <a:defRPr sz="7920"/>
            </a:lvl3pPr>
            <a:lvl4pPr marL="6035040" indent="0" algn="ctr">
              <a:buNone/>
              <a:defRPr sz="7040"/>
            </a:lvl4pPr>
            <a:lvl5pPr marL="8046720" indent="0" algn="ctr">
              <a:buNone/>
              <a:defRPr sz="7040"/>
            </a:lvl5pPr>
            <a:lvl6pPr marL="10058400" indent="0" algn="ctr">
              <a:buNone/>
              <a:defRPr sz="7040"/>
            </a:lvl6pPr>
            <a:lvl7pPr marL="12070080" indent="0" algn="ctr">
              <a:buNone/>
              <a:defRPr sz="7040"/>
            </a:lvl7pPr>
            <a:lvl8pPr marL="14081760" indent="0" algn="ctr">
              <a:buNone/>
              <a:defRPr sz="7040"/>
            </a:lvl8pPr>
            <a:lvl9pPr marL="16093440" indent="0" algn="ctr">
              <a:buNone/>
              <a:defRPr sz="7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1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92172" y="1655233"/>
            <a:ext cx="8675370" cy="26346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6062" y="1655233"/>
            <a:ext cx="25523190" cy="26346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9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9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5107" y="7750819"/>
            <a:ext cx="34701480" cy="12932408"/>
          </a:xfrm>
        </p:spPr>
        <p:txBody>
          <a:bodyPr anchor="b"/>
          <a:lstStyle>
            <a:lvl1pPr>
              <a:defRPr sz="2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5107" y="20805572"/>
            <a:ext cx="34701480" cy="6800848"/>
          </a:xfrm>
        </p:spPr>
        <p:txBody>
          <a:bodyPr/>
          <a:lstStyle>
            <a:lvl1pPr marL="0" indent="0">
              <a:buNone/>
              <a:defRPr sz="10560">
                <a:solidFill>
                  <a:schemeClr val="tx1"/>
                </a:solidFill>
              </a:defRPr>
            </a:lvl1pPr>
            <a:lvl2pPr marL="2011680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2pPr>
            <a:lvl3pPr marL="4023360" indent="0">
              <a:buNone/>
              <a:defRPr sz="7920">
                <a:solidFill>
                  <a:schemeClr val="tx1">
                    <a:tint val="75000"/>
                  </a:schemeClr>
                </a:solidFill>
              </a:defRPr>
            </a:lvl3pPr>
            <a:lvl4pPr marL="60350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4pPr>
            <a:lvl5pPr marL="804672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5pPr>
            <a:lvl6pPr marL="1005840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6pPr>
            <a:lvl7pPr marL="1207008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7pPr>
            <a:lvl8pPr marL="1408176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8pPr>
            <a:lvl9pPr marL="16093440" indent="0">
              <a:buNone/>
              <a:defRPr sz="7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3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60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68260" y="8276166"/>
            <a:ext cx="17099280" cy="197260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3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0" y="1655240"/>
            <a:ext cx="34701480" cy="60092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1305" y="7621272"/>
            <a:ext cx="17020696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1305" y="11356340"/>
            <a:ext cx="17020696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368262" y="7621272"/>
            <a:ext cx="17104520" cy="3735068"/>
          </a:xfrm>
        </p:spPr>
        <p:txBody>
          <a:bodyPr anchor="b"/>
          <a:lstStyle>
            <a:lvl1pPr marL="0" indent="0">
              <a:buNone/>
              <a:defRPr sz="10560" b="1"/>
            </a:lvl1pPr>
            <a:lvl2pPr marL="2011680" indent="0">
              <a:buNone/>
              <a:defRPr sz="8800" b="1"/>
            </a:lvl2pPr>
            <a:lvl3pPr marL="4023360" indent="0">
              <a:buNone/>
              <a:defRPr sz="7920" b="1"/>
            </a:lvl3pPr>
            <a:lvl4pPr marL="6035040" indent="0">
              <a:buNone/>
              <a:defRPr sz="7040" b="1"/>
            </a:lvl4pPr>
            <a:lvl5pPr marL="8046720" indent="0">
              <a:buNone/>
              <a:defRPr sz="7040" b="1"/>
            </a:lvl5pPr>
            <a:lvl6pPr marL="10058400" indent="0">
              <a:buNone/>
              <a:defRPr sz="7040" b="1"/>
            </a:lvl6pPr>
            <a:lvl7pPr marL="12070080" indent="0">
              <a:buNone/>
              <a:defRPr sz="7040" b="1"/>
            </a:lvl7pPr>
            <a:lvl8pPr marL="14081760" indent="0">
              <a:buNone/>
              <a:defRPr sz="7040" b="1"/>
            </a:lvl8pPr>
            <a:lvl9pPr marL="16093440" indent="0">
              <a:buNone/>
              <a:defRPr sz="7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368262" y="11356340"/>
            <a:ext cx="17104520" cy="167034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2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26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67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04520" y="4476333"/>
            <a:ext cx="20368260" cy="22093767"/>
          </a:xfrm>
        </p:spPr>
        <p:txBody>
          <a:bodyPr/>
          <a:lstStyle>
            <a:lvl1pPr>
              <a:defRPr sz="14080"/>
            </a:lvl1pPr>
            <a:lvl2pPr>
              <a:defRPr sz="12320"/>
            </a:lvl2pPr>
            <a:lvl3pPr>
              <a:defRPr sz="1056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7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301" y="2072640"/>
            <a:ext cx="12976383" cy="7254240"/>
          </a:xfrm>
        </p:spPr>
        <p:txBody>
          <a:bodyPr anchor="b"/>
          <a:lstStyle>
            <a:lvl1pPr>
              <a:defRPr sz="140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04520" y="4476333"/>
            <a:ext cx="20368260" cy="22093767"/>
          </a:xfrm>
        </p:spPr>
        <p:txBody>
          <a:bodyPr anchor="t"/>
          <a:lstStyle>
            <a:lvl1pPr marL="0" indent="0">
              <a:buNone/>
              <a:defRPr sz="14080"/>
            </a:lvl1pPr>
            <a:lvl2pPr marL="2011680" indent="0">
              <a:buNone/>
              <a:defRPr sz="12320"/>
            </a:lvl2pPr>
            <a:lvl3pPr marL="4023360" indent="0">
              <a:buNone/>
              <a:defRPr sz="10560"/>
            </a:lvl3pPr>
            <a:lvl4pPr marL="6035040" indent="0">
              <a:buNone/>
              <a:defRPr sz="8800"/>
            </a:lvl4pPr>
            <a:lvl5pPr marL="8046720" indent="0">
              <a:buNone/>
              <a:defRPr sz="8800"/>
            </a:lvl5pPr>
            <a:lvl6pPr marL="10058400" indent="0">
              <a:buNone/>
              <a:defRPr sz="8800"/>
            </a:lvl6pPr>
            <a:lvl7pPr marL="12070080" indent="0">
              <a:buNone/>
              <a:defRPr sz="8800"/>
            </a:lvl7pPr>
            <a:lvl8pPr marL="14081760" indent="0">
              <a:buNone/>
              <a:defRPr sz="8800"/>
            </a:lvl8pPr>
            <a:lvl9pPr marL="16093440" indent="0">
              <a:buNone/>
              <a:defRPr sz="8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71301" y="9326880"/>
            <a:ext cx="12976383" cy="17279199"/>
          </a:xfrm>
        </p:spPr>
        <p:txBody>
          <a:bodyPr/>
          <a:lstStyle>
            <a:lvl1pPr marL="0" indent="0">
              <a:buNone/>
              <a:defRPr sz="7040"/>
            </a:lvl1pPr>
            <a:lvl2pPr marL="2011680" indent="0">
              <a:buNone/>
              <a:defRPr sz="6160"/>
            </a:lvl2pPr>
            <a:lvl3pPr marL="4023360" indent="0">
              <a:buNone/>
              <a:defRPr sz="5280"/>
            </a:lvl3pPr>
            <a:lvl4pPr marL="6035040" indent="0">
              <a:buNone/>
              <a:defRPr sz="4400"/>
            </a:lvl4pPr>
            <a:lvl5pPr marL="8046720" indent="0">
              <a:buNone/>
              <a:defRPr sz="4400"/>
            </a:lvl5pPr>
            <a:lvl6pPr marL="10058400" indent="0">
              <a:buNone/>
              <a:defRPr sz="4400"/>
            </a:lvl6pPr>
            <a:lvl7pPr marL="12070080" indent="0">
              <a:buNone/>
              <a:defRPr sz="4400"/>
            </a:lvl7pPr>
            <a:lvl8pPr marL="14081760" indent="0">
              <a:buNone/>
              <a:defRPr sz="4400"/>
            </a:lvl8pPr>
            <a:lvl9pPr marL="16093440" indent="0">
              <a:buNone/>
              <a:defRPr sz="4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6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060" y="1655240"/>
            <a:ext cx="34701480" cy="60092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6060" y="8276166"/>
            <a:ext cx="34701480" cy="19726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606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77B0-419F-3346-AEA6-E537A8118DFA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27380" y="28815460"/>
            <a:ext cx="1357884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414980" y="28815460"/>
            <a:ext cx="9052560" cy="1655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24A69-0C1F-A24F-A5DA-82687E67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07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23360" rtl="0" eaLnBrk="1" latinLnBrk="0" hangingPunct="1">
        <a:lnSpc>
          <a:spcPct val="90000"/>
        </a:lnSpc>
        <a:spcBef>
          <a:spcPct val="0"/>
        </a:spcBef>
        <a:buNone/>
        <a:defRPr sz="193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5840" indent="-1005840" algn="l" defTabSz="4023360" rtl="0" eaLnBrk="1" latinLnBrk="0" hangingPunct="1">
        <a:lnSpc>
          <a:spcPct val="90000"/>
        </a:lnSpc>
        <a:spcBef>
          <a:spcPts val="4400"/>
        </a:spcBef>
        <a:buFont typeface="Arial" panose="020B0604020202020204" pitchFamily="34" charset="0"/>
        <a:buChar char="•"/>
        <a:defRPr sz="12320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1056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70408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905256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106424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307592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508760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7099280" indent="-1005840" algn="l" defTabSz="402336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1pPr>
      <a:lvl2pPr marL="20116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3pPr>
      <a:lvl4pPr marL="60350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04672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207008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408176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6093440" algn="l" defTabSz="4023360" rtl="0" eaLnBrk="1" latinLnBrk="0" hangingPunct="1"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D07D4C-5833-AB4C-ADAD-4BA248D2CCC9}"/>
              </a:ext>
            </a:extLst>
          </p:cNvPr>
          <p:cNvSpPr/>
          <p:nvPr/>
        </p:nvSpPr>
        <p:spPr>
          <a:xfrm>
            <a:off x="0" y="-871864"/>
            <a:ext cx="40233600" cy="6181344"/>
          </a:xfrm>
          <a:prstGeom prst="rect">
            <a:avLst/>
          </a:prstGeom>
          <a:solidFill>
            <a:srgbClr val="0835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C5817D-3577-394E-97E5-339536254A15}"/>
              </a:ext>
            </a:extLst>
          </p:cNvPr>
          <p:cNvSpPr txBox="1"/>
          <p:nvPr/>
        </p:nvSpPr>
        <p:spPr>
          <a:xfrm>
            <a:off x="10140893" y="-333014"/>
            <a:ext cx="2972563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Project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11A3F8-7873-9744-8852-E987E6C06A2F}"/>
              </a:ext>
            </a:extLst>
          </p:cNvPr>
          <p:cNvSpPr txBox="1"/>
          <p:nvPr/>
        </p:nvSpPr>
        <p:spPr>
          <a:xfrm>
            <a:off x="10140893" y="3829393"/>
            <a:ext cx="297256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BCE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Client:  </a:t>
            </a:r>
            <a:r>
              <a:rPr lang="en-US" sz="5400" dirty="0">
                <a:solidFill>
                  <a:srgbClr val="FBCE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 Lincoln, Vice President,  Genius Software LLC, Flagstaff, AZ</a:t>
            </a:r>
            <a:endParaRPr lang="en-US" sz="5400" dirty="0">
              <a:solidFill>
                <a:srgbClr val="FBCE2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309AE0-17D4-964F-AE80-774CD3F5FB15}"/>
              </a:ext>
            </a:extLst>
          </p:cNvPr>
          <p:cNvSpPr txBox="1"/>
          <p:nvPr/>
        </p:nvSpPr>
        <p:spPr>
          <a:xfrm>
            <a:off x="10055815" y="2687394"/>
            <a:ext cx="298107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BCE20"/>
                </a:solidFill>
                <a:latin typeface="Arial" panose="020B0604020202020204" pitchFamily="34" charset="0"/>
                <a:ea typeface="Droid Serif"/>
                <a:cs typeface="Arial" panose="020B0604020202020204" pitchFamily="34" charset="0"/>
                <a:sym typeface="Droid Serif"/>
              </a:rPr>
              <a:t>Team: </a:t>
            </a:r>
            <a:r>
              <a:rPr lang="en-US" sz="5400" dirty="0">
                <a:solidFill>
                  <a:srgbClr val="FBCE20"/>
                </a:solidFill>
                <a:latin typeface="Arial" panose="020B0604020202020204" pitchFamily="34" charset="0"/>
                <a:ea typeface="Droid Serif"/>
                <a:cs typeface="Arial" panose="020B0604020202020204" pitchFamily="34" charset="0"/>
                <a:sym typeface="Droid Serif"/>
              </a:rPr>
              <a:t>Casey Anderson, John Doe, Suzy Queue, David Smith </a:t>
            </a:r>
          </a:p>
        </p:txBody>
      </p:sp>
      <p:sp>
        <p:nvSpPr>
          <p:cNvPr id="8" name="Shape 63">
            <a:extLst>
              <a:ext uri="{FF2B5EF4-FFF2-40B4-BE49-F238E27FC236}">
                <a16:creationId xmlns:a16="http://schemas.microsoft.com/office/drawing/2014/main" id="{AEC4254B-48E1-8444-8DE8-764F7D8F4129}"/>
              </a:ext>
            </a:extLst>
          </p:cNvPr>
          <p:cNvSpPr txBox="1"/>
          <p:nvPr/>
        </p:nvSpPr>
        <p:spPr>
          <a:xfrm>
            <a:off x="983771" y="6710654"/>
            <a:ext cx="10961795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What is the Problem?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25" name="Picture 24" descr="Text&#10;&#10;Description automatically generated">
            <a:extLst>
              <a:ext uri="{FF2B5EF4-FFF2-40B4-BE49-F238E27FC236}">
                <a16:creationId xmlns:a16="http://schemas.microsoft.com/office/drawing/2014/main" id="{47CC39EB-4207-4143-B0AF-97AEC8991E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53" y="537440"/>
            <a:ext cx="7805366" cy="306040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67F52DC5-CE35-7C48-BDDC-AA15BE1A97F1}"/>
              </a:ext>
            </a:extLst>
          </p:cNvPr>
          <p:cNvSpPr txBox="1"/>
          <p:nvPr/>
        </p:nvSpPr>
        <p:spPr>
          <a:xfrm>
            <a:off x="35115234" y="3102892"/>
            <a:ext cx="4173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BCE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 Mentor:  Francisca Mendoza</a:t>
            </a:r>
            <a:endParaRPr lang="en-US" sz="3600" dirty="0">
              <a:solidFill>
                <a:srgbClr val="FBCE2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7" name="Shape 63">
            <a:extLst>
              <a:ext uri="{FF2B5EF4-FFF2-40B4-BE49-F238E27FC236}">
                <a16:creationId xmlns:a16="http://schemas.microsoft.com/office/drawing/2014/main" id="{0356DFD5-5985-8742-A64A-7ED54AEC05C2}"/>
              </a:ext>
            </a:extLst>
          </p:cNvPr>
          <p:cNvSpPr txBox="1"/>
          <p:nvPr/>
        </p:nvSpPr>
        <p:spPr>
          <a:xfrm>
            <a:off x="983773" y="23034251"/>
            <a:ext cx="10961794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Plans, Goals</a:t>
            </a:r>
            <a:r>
              <a:rPr lang="en-US" sz="5000" b="1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, Stretch Goals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9" name="Shape 63">
            <a:extLst>
              <a:ext uri="{FF2B5EF4-FFF2-40B4-BE49-F238E27FC236}">
                <a16:creationId xmlns:a16="http://schemas.microsoft.com/office/drawing/2014/main" id="{A6620D10-801C-F848-8C4D-926EF8E460AB}"/>
              </a:ext>
            </a:extLst>
          </p:cNvPr>
          <p:cNvSpPr txBox="1"/>
          <p:nvPr/>
        </p:nvSpPr>
        <p:spPr>
          <a:xfrm>
            <a:off x="13583978" y="6708478"/>
            <a:ext cx="14952809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Our Proposed Solution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0" name="Shape 63">
            <a:extLst>
              <a:ext uri="{FF2B5EF4-FFF2-40B4-BE49-F238E27FC236}">
                <a16:creationId xmlns:a16="http://schemas.microsoft.com/office/drawing/2014/main" id="{6AB77FC1-C6B9-BB41-9F9D-EAB5D39EA1E0}"/>
              </a:ext>
            </a:extLst>
          </p:cNvPr>
          <p:cNvSpPr txBox="1"/>
          <p:nvPr/>
        </p:nvSpPr>
        <p:spPr>
          <a:xfrm>
            <a:off x="13832732" y="23034251"/>
            <a:ext cx="14455302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Solution Overview</a:t>
            </a:r>
            <a:endParaRPr sz="5000" b="1" dirty="0">
              <a:solidFill>
                <a:schemeClr val="bg1"/>
              </a:solidFill>
              <a:latin typeface="Arial" panose="020B0604020202020204" pitchFamily="34" charset="0"/>
              <a:ea typeface="Oswald"/>
              <a:cs typeface="Arial" panose="020B0604020202020204" pitchFamily="34" charset="0"/>
              <a:sym typeface="Oswald"/>
            </a:endParaRPr>
          </a:p>
          <a:p>
            <a:endParaRPr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1" name="Shape 63">
            <a:extLst>
              <a:ext uri="{FF2B5EF4-FFF2-40B4-BE49-F238E27FC236}">
                <a16:creationId xmlns:a16="http://schemas.microsoft.com/office/drawing/2014/main" id="{6E798719-A33F-5441-AAE5-66D312C90CB3}"/>
              </a:ext>
            </a:extLst>
          </p:cNvPr>
          <p:cNvSpPr txBox="1"/>
          <p:nvPr/>
        </p:nvSpPr>
        <p:spPr>
          <a:xfrm>
            <a:off x="29529266" y="6711943"/>
            <a:ext cx="9759454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Feasibility</a:t>
            </a:r>
            <a:endParaRPr lang="en-US"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19DC1A6-021E-1A44-A5A8-EFF3D2B8666B}"/>
              </a:ext>
            </a:extLst>
          </p:cNvPr>
          <p:cNvSpPr txBox="1"/>
          <p:nvPr/>
        </p:nvSpPr>
        <p:spPr>
          <a:xfrm>
            <a:off x="16391106" y="10922129"/>
            <a:ext cx="7451387" cy="2166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Eye candy.  Screen shots, other graphics</a:t>
            </a:r>
          </a:p>
        </p:txBody>
      </p:sp>
      <p:sp>
        <p:nvSpPr>
          <p:cNvPr id="35" name="Shape 63">
            <a:extLst>
              <a:ext uri="{FF2B5EF4-FFF2-40B4-BE49-F238E27FC236}">
                <a16:creationId xmlns:a16="http://schemas.microsoft.com/office/drawing/2014/main" id="{8C2233BC-871E-F54F-8519-2FB4CC4A3E12}"/>
              </a:ext>
            </a:extLst>
          </p:cNvPr>
          <p:cNvSpPr txBox="1"/>
          <p:nvPr/>
        </p:nvSpPr>
        <p:spPr>
          <a:xfrm>
            <a:off x="29529266" y="23034251"/>
            <a:ext cx="9759454" cy="928290"/>
          </a:xfrm>
          <a:prstGeom prst="rect">
            <a:avLst/>
          </a:prstGeom>
          <a:solidFill>
            <a:srgbClr val="007E7E"/>
          </a:solidFill>
          <a:ln>
            <a:noFill/>
          </a:ln>
        </p:spPr>
        <p:txBody>
          <a:bodyPr spcFirstLastPara="1" wrap="square" lIns="83806" tIns="83806" rIns="83806" bIns="83806" anchor="t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Oswald"/>
                <a:cs typeface="Arial" panose="020B0604020202020204" pitchFamily="34" charset="0"/>
                <a:sym typeface="Oswald"/>
              </a:rPr>
              <a:t>Technologies Planned</a:t>
            </a:r>
            <a:endParaRPr lang="en-US" sz="1532"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75919F-4838-CA34-5E5B-E3F617275973}"/>
              </a:ext>
            </a:extLst>
          </p:cNvPr>
          <p:cNvSpPr txBox="1"/>
          <p:nvPr/>
        </p:nvSpPr>
        <p:spPr>
          <a:xfrm>
            <a:off x="30683299" y="10141800"/>
            <a:ext cx="7451387" cy="527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Research we did, possible other solutions, with brief arguments for/against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BD5199-8A12-EC57-3B29-47F2DCA424C3}"/>
              </a:ext>
            </a:extLst>
          </p:cNvPr>
          <p:cNvSpPr txBox="1"/>
          <p:nvPr/>
        </p:nvSpPr>
        <p:spPr>
          <a:xfrm>
            <a:off x="17334688" y="24621341"/>
            <a:ext cx="7451387" cy="527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 support for design. Okay to move this topic up or down as space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2CCAAA-E47E-6FFB-D9DA-C73EC4DA2938}"/>
              </a:ext>
            </a:extLst>
          </p:cNvPr>
          <p:cNvSpPr txBox="1"/>
          <p:nvPr/>
        </p:nvSpPr>
        <p:spPr>
          <a:xfrm>
            <a:off x="2738974" y="24621343"/>
            <a:ext cx="7451387" cy="527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Text support for goals, etc. Okay to move this topic up or down as space needed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33D4FF-E1BA-B599-AF0E-76C2FBE97615}"/>
              </a:ext>
            </a:extLst>
          </p:cNvPr>
          <p:cNvSpPr txBox="1"/>
          <p:nvPr/>
        </p:nvSpPr>
        <p:spPr>
          <a:xfrm>
            <a:off x="31389540" y="24621342"/>
            <a:ext cx="7451387" cy="3203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Okay to move this topic up or down as space needed</a:t>
            </a:r>
          </a:p>
        </p:txBody>
      </p:sp>
    </p:spTree>
    <p:extLst>
      <p:ext uri="{BB962C8B-B14F-4D97-AF65-F5344CB8AC3E}">
        <p14:creationId xmlns:p14="http://schemas.microsoft.com/office/powerpoint/2010/main" val="83451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800</TotalTime>
  <Words>121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Oswald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Michael Leverington</cp:lastModifiedBy>
  <cp:revision>35</cp:revision>
  <dcterms:created xsi:type="dcterms:W3CDTF">2018-10-09T15:34:40Z</dcterms:created>
  <dcterms:modified xsi:type="dcterms:W3CDTF">2022-09-01T22:41:21Z</dcterms:modified>
</cp:coreProperties>
</file>