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6" r:id="rId5"/>
    <p:sldId id="282" r:id="rId6"/>
    <p:sldId id="279" r:id="rId7"/>
    <p:sldId id="264" r:id="rId8"/>
    <p:sldId id="280" r:id="rId9"/>
    <p:sldId id="265" r:id="rId10"/>
    <p:sldId id="267" r:id="rId11"/>
    <p:sldId id="287" r:id="rId12"/>
    <p:sldId id="268" r:id="rId13"/>
    <p:sldId id="283" r:id="rId14"/>
    <p:sldId id="269" r:id="rId15"/>
    <p:sldId id="281" r:id="rId16"/>
    <p:sldId id="278" r:id="rId17"/>
    <p:sldId id="284" r:id="rId18"/>
    <p:sldId id="285" r:id="rId19"/>
    <p:sldId id="286" r:id="rId20"/>
    <p:sldId id="263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A58"/>
    <a:srgbClr val="F8B700"/>
    <a:srgbClr val="003466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57D8FB-69AD-4D34-9965-AA2AD5B5F566}" v="152" dt="2025-12-01T20:40:12.454"/>
    <p1510:client id="{97775E8F-C9E4-5486-2251-9E123EA18E99}" v="107" dt="2025-12-01T20:23:32.0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e A Chantegros" userId="S::eac527@nau.edu::a0388bc0-83d7-43fe-9255-529fdfb0cb36" providerId="AD" clId="Web-{97775E8F-C9E4-5486-2251-9E123EA18E99}"/>
    <pc:docChg chg="addSld modSld">
      <pc:chgData name="Elise A Chantegros" userId="S::eac527@nau.edu::a0388bc0-83d7-43fe-9255-529fdfb0cb36" providerId="AD" clId="Web-{97775E8F-C9E4-5486-2251-9E123EA18E99}" dt="2025-12-01T20:23:30.533" v="128" actId="20577"/>
      <pc:docMkLst>
        <pc:docMk/>
      </pc:docMkLst>
      <pc:sldChg chg="delSp modSp">
        <pc:chgData name="Elise A Chantegros" userId="S::eac527@nau.edu::a0388bc0-83d7-43fe-9255-529fdfb0cb36" providerId="AD" clId="Web-{97775E8F-C9E4-5486-2251-9E123EA18E99}" dt="2025-12-01T20:23:30.533" v="128" actId="20577"/>
        <pc:sldMkLst>
          <pc:docMk/>
          <pc:sldMk cId="3638442761" sldId="278"/>
        </pc:sldMkLst>
        <pc:spChg chg="mod">
          <ac:chgData name="Elise A Chantegros" userId="S::eac527@nau.edu::a0388bc0-83d7-43fe-9255-529fdfb0cb36" providerId="AD" clId="Web-{97775E8F-C9E4-5486-2251-9E123EA18E99}" dt="2025-12-01T20:12:51.812" v="7" actId="20577"/>
          <ac:spMkLst>
            <pc:docMk/>
            <pc:sldMk cId="3638442761" sldId="278"/>
            <ac:spMk id="2" creationId="{7645A56C-4B81-87AE-F6FF-37C2DC753195}"/>
          </ac:spMkLst>
        </pc:spChg>
        <pc:spChg chg="mod">
          <ac:chgData name="Elise A Chantegros" userId="S::eac527@nau.edu::a0388bc0-83d7-43fe-9255-529fdfb0cb36" providerId="AD" clId="Web-{97775E8F-C9E4-5486-2251-9E123EA18E99}" dt="2025-12-01T20:23:30.533" v="128" actId="20577"/>
          <ac:spMkLst>
            <pc:docMk/>
            <pc:sldMk cId="3638442761" sldId="278"/>
            <ac:spMk id="3" creationId="{24B97941-AE29-F8D7-284D-42EAA3EC3547}"/>
          </ac:spMkLst>
        </pc:spChg>
        <pc:spChg chg="del mod">
          <ac:chgData name="Elise A Chantegros" userId="S::eac527@nau.edu::a0388bc0-83d7-43fe-9255-529fdfb0cb36" providerId="AD" clId="Web-{97775E8F-C9E4-5486-2251-9E123EA18E99}" dt="2025-12-01T20:15:59.110" v="71"/>
          <ac:spMkLst>
            <pc:docMk/>
            <pc:sldMk cId="3638442761" sldId="278"/>
            <ac:spMk id="4" creationId="{43CF2C69-639A-235C-64D3-064F503FC68D}"/>
          </ac:spMkLst>
        </pc:spChg>
      </pc:sldChg>
      <pc:sldChg chg="modSp new">
        <pc:chgData name="Elise A Chantegros" userId="S::eac527@nau.edu::a0388bc0-83d7-43fe-9255-529fdfb0cb36" providerId="AD" clId="Web-{97775E8F-C9E4-5486-2251-9E123EA18E99}" dt="2025-12-01T20:14:34.594" v="23" actId="20577"/>
        <pc:sldMkLst>
          <pc:docMk/>
          <pc:sldMk cId="469965494" sldId="284"/>
        </pc:sldMkLst>
        <pc:spChg chg="mod">
          <ac:chgData name="Elise A Chantegros" userId="S::eac527@nau.edu::a0388bc0-83d7-43fe-9255-529fdfb0cb36" providerId="AD" clId="Web-{97775E8F-C9E4-5486-2251-9E123EA18E99}" dt="2025-12-01T20:14:34.594" v="23" actId="20577"/>
          <ac:spMkLst>
            <pc:docMk/>
            <pc:sldMk cId="469965494" sldId="284"/>
            <ac:spMk id="2" creationId="{AE243F89-77EC-BE6D-C10D-4E87D43A3BF9}"/>
          </ac:spMkLst>
        </pc:spChg>
      </pc:sldChg>
      <pc:sldChg chg="modSp new">
        <pc:chgData name="Elise A Chantegros" userId="S::eac527@nau.edu::a0388bc0-83d7-43fe-9255-529fdfb0cb36" providerId="AD" clId="Web-{97775E8F-C9E4-5486-2251-9E123EA18E99}" dt="2025-12-01T20:14:52.391" v="32" actId="20577"/>
        <pc:sldMkLst>
          <pc:docMk/>
          <pc:sldMk cId="1551293412" sldId="285"/>
        </pc:sldMkLst>
        <pc:spChg chg="mod">
          <ac:chgData name="Elise A Chantegros" userId="S::eac527@nau.edu::a0388bc0-83d7-43fe-9255-529fdfb0cb36" providerId="AD" clId="Web-{97775E8F-C9E4-5486-2251-9E123EA18E99}" dt="2025-12-01T20:14:52.391" v="32" actId="20577"/>
          <ac:spMkLst>
            <pc:docMk/>
            <pc:sldMk cId="1551293412" sldId="285"/>
            <ac:spMk id="2" creationId="{A34ACD4D-0C32-72A5-A3CF-B20A4A135C98}"/>
          </ac:spMkLst>
        </pc:spChg>
      </pc:sldChg>
      <pc:sldChg chg="modSp new modNotes">
        <pc:chgData name="Elise A Chantegros" userId="S::eac527@nau.edu::a0388bc0-83d7-43fe-9255-529fdfb0cb36" providerId="AD" clId="Web-{97775E8F-C9E4-5486-2251-9E123EA18E99}" dt="2025-12-01T20:15:49.313" v="69"/>
        <pc:sldMkLst>
          <pc:docMk/>
          <pc:sldMk cId="1117159270" sldId="286"/>
        </pc:sldMkLst>
        <pc:spChg chg="mod">
          <ac:chgData name="Elise A Chantegros" userId="S::eac527@nau.edu::a0388bc0-83d7-43fe-9255-529fdfb0cb36" providerId="AD" clId="Web-{97775E8F-C9E4-5486-2251-9E123EA18E99}" dt="2025-12-01T20:15:04.828" v="41" actId="20577"/>
          <ac:spMkLst>
            <pc:docMk/>
            <pc:sldMk cId="1117159270" sldId="286"/>
            <ac:spMk id="2" creationId="{265BDE68-BE86-5A44-F866-C16B50A1769D}"/>
          </ac:spMkLst>
        </pc:spChg>
      </pc:sldChg>
    </pc:docChg>
  </pc:docChgLst>
  <pc:docChgLst>
    <pc:chgData name="Selina Yingzhuo Cozens" userId="d67b55ed-49d5-4f67-8c4d-378c6e7c71c4" providerId="ADAL" clId="{F944B83C-A72E-4BA8-94FC-45B0868D9AD3}"/>
    <pc:docChg chg="undo custSel addSld delSld modSld sldOrd">
      <pc:chgData name="Selina Yingzhuo Cozens" userId="d67b55ed-49d5-4f67-8c4d-378c6e7c71c4" providerId="ADAL" clId="{F944B83C-A72E-4BA8-94FC-45B0868D9AD3}" dt="2025-12-01T20:40:12.454" v="804" actId="20577"/>
      <pc:docMkLst>
        <pc:docMk/>
      </pc:docMkLst>
      <pc:sldChg chg="modSp mod">
        <pc:chgData name="Selina Yingzhuo Cozens" userId="d67b55ed-49d5-4f67-8c4d-378c6e7c71c4" providerId="ADAL" clId="{F944B83C-A72E-4BA8-94FC-45B0868D9AD3}" dt="2025-12-01T17:10:46.818" v="107" actId="1076"/>
        <pc:sldMkLst>
          <pc:docMk/>
          <pc:sldMk cId="2150756159" sldId="256"/>
        </pc:sldMkLst>
        <pc:spChg chg="mod">
          <ac:chgData name="Selina Yingzhuo Cozens" userId="d67b55ed-49d5-4f67-8c4d-378c6e7c71c4" providerId="ADAL" clId="{F944B83C-A72E-4BA8-94FC-45B0868D9AD3}" dt="2025-12-01T17:09:20.591" v="17" actId="20577"/>
          <ac:spMkLst>
            <pc:docMk/>
            <pc:sldMk cId="2150756159" sldId="256"/>
            <ac:spMk id="3" creationId="{A47A929C-F016-0E4C-BBA8-F90194F293AF}"/>
          </ac:spMkLst>
        </pc:spChg>
        <pc:spChg chg="mod">
          <ac:chgData name="Selina Yingzhuo Cozens" userId="d67b55ed-49d5-4f67-8c4d-378c6e7c71c4" providerId="ADAL" clId="{F944B83C-A72E-4BA8-94FC-45B0868D9AD3}" dt="2025-12-01T17:10:46.818" v="107" actId="1076"/>
          <ac:spMkLst>
            <pc:docMk/>
            <pc:sldMk cId="2150756159" sldId="256"/>
            <ac:spMk id="4" creationId="{652DB678-FFA9-2547-B22A-6C5EFA9C1F2B}"/>
          </ac:spMkLst>
        </pc:spChg>
      </pc:sldChg>
      <pc:sldChg chg="modSp del mod">
        <pc:chgData name="Selina Yingzhuo Cozens" userId="d67b55ed-49d5-4f67-8c4d-378c6e7c71c4" providerId="ADAL" clId="{F944B83C-A72E-4BA8-94FC-45B0868D9AD3}" dt="2025-12-01T18:48:24.279" v="223" actId="47"/>
        <pc:sldMkLst>
          <pc:docMk/>
          <pc:sldMk cId="165918483" sldId="257"/>
        </pc:sldMkLst>
        <pc:spChg chg="mod">
          <ac:chgData name="Selina Yingzhuo Cozens" userId="d67b55ed-49d5-4f67-8c4d-378c6e7c71c4" providerId="ADAL" clId="{F944B83C-A72E-4BA8-94FC-45B0868D9AD3}" dt="2025-12-01T17:33:31.361" v="222" actId="20577"/>
          <ac:spMkLst>
            <pc:docMk/>
            <pc:sldMk cId="165918483" sldId="257"/>
            <ac:spMk id="4" creationId="{4337F860-B2E7-BA47-8E75-023B8C145C47}"/>
          </ac:spMkLst>
        </pc:spChg>
      </pc:sldChg>
      <pc:sldChg chg="del">
        <pc:chgData name="Selina Yingzhuo Cozens" userId="d67b55ed-49d5-4f67-8c4d-378c6e7c71c4" providerId="ADAL" clId="{F944B83C-A72E-4BA8-94FC-45B0868D9AD3}" dt="2025-12-01T17:10:58.835" v="108" actId="47"/>
        <pc:sldMkLst>
          <pc:docMk/>
          <pc:sldMk cId="1299145845" sldId="258"/>
        </pc:sldMkLst>
      </pc:sldChg>
      <pc:sldChg chg="del">
        <pc:chgData name="Selina Yingzhuo Cozens" userId="d67b55ed-49d5-4f67-8c4d-378c6e7c71c4" providerId="ADAL" clId="{F944B83C-A72E-4BA8-94FC-45B0868D9AD3}" dt="2025-12-01T17:11:01.922" v="109" actId="47"/>
        <pc:sldMkLst>
          <pc:docMk/>
          <pc:sldMk cId="3154332396" sldId="259"/>
        </pc:sldMkLst>
      </pc:sldChg>
      <pc:sldChg chg="del">
        <pc:chgData name="Selina Yingzhuo Cozens" userId="d67b55ed-49d5-4f67-8c4d-378c6e7c71c4" providerId="ADAL" clId="{F944B83C-A72E-4BA8-94FC-45B0868D9AD3}" dt="2025-12-01T17:11:03.307" v="110" actId="47"/>
        <pc:sldMkLst>
          <pc:docMk/>
          <pc:sldMk cId="705617999" sldId="260"/>
        </pc:sldMkLst>
      </pc:sldChg>
      <pc:sldChg chg="del">
        <pc:chgData name="Selina Yingzhuo Cozens" userId="d67b55ed-49d5-4f67-8c4d-378c6e7c71c4" providerId="ADAL" clId="{F944B83C-A72E-4BA8-94FC-45B0868D9AD3}" dt="2025-12-01T17:11:04.788" v="111" actId="47"/>
        <pc:sldMkLst>
          <pc:docMk/>
          <pc:sldMk cId="624808208" sldId="261"/>
        </pc:sldMkLst>
      </pc:sldChg>
      <pc:sldChg chg="modSp new mod">
        <pc:chgData name="Selina Yingzhuo Cozens" userId="d67b55ed-49d5-4f67-8c4d-378c6e7c71c4" providerId="ADAL" clId="{F944B83C-A72E-4BA8-94FC-45B0868D9AD3}" dt="2025-12-01T17:11:23.864" v="138" actId="20577"/>
        <pc:sldMkLst>
          <pc:docMk/>
          <pc:sldMk cId="85557824" sldId="264"/>
        </pc:sldMkLst>
        <pc:spChg chg="mod">
          <ac:chgData name="Selina Yingzhuo Cozens" userId="d67b55ed-49d5-4f67-8c4d-378c6e7c71c4" providerId="ADAL" clId="{F944B83C-A72E-4BA8-94FC-45B0868D9AD3}" dt="2025-12-01T17:11:23.864" v="138" actId="20577"/>
          <ac:spMkLst>
            <pc:docMk/>
            <pc:sldMk cId="85557824" sldId="264"/>
            <ac:spMk id="2" creationId="{B896A628-D172-90D1-D0C1-78A20A719102}"/>
          </ac:spMkLst>
        </pc:spChg>
      </pc:sldChg>
      <pc:sldChg chg="delSp modSp new mod">
        <pc:chgData name="Selina Yingzhuo Cozens" userId="d67b55ed-49d5-4f67-8c4d-378c6e7c71c4" providerId="ADAL" clId="{F944B83C-A72E-4BA8-94FC-45B0868D9AD3}" dt="2025-12-01T19:20:04.903" v="667" actId="15"/>
        <pc:sldMkLst>
          <pc:docMk/>
          <pc:sldMk cId="3375795495" sldId="265"/>
        </pc:sldMkLst>
        <pc:spChg chg="mod">
          <ac:chgData name="Selina Yingzhuo Cozens" userId="d67b55ed-49d5-4f67-8c4d-378c6e7c71c4" providerId="ADAL" clId="{F944B83C-A72E-4BA8-94FC-45B0868D9AD3}" dt="2025-12-01T18:49:00.817" v="226" actId="120"/>
          <ac:spMkLst>
            <pc:docMk/>
            <pc:sldMk cId="3375795495" sldId="265"/>
            <ac:spMk id="2" creationId="{7DFBF53E-B192-8B86-570A-612A5DCF6BD6}"/>
          </ac:spMkLst>
        </pc:spChg>
        <pc:spChg chg="mod">
          <ac:chgData name="Selina Yingzhuo Cozens" userId="d67b55ed-49d5-4f67-8c4d-378c6e7c71c4" providerId="ADAL" clId="{F944B83C-A72E-4BA8-94FC-45B0868D9AD3}" dt="2025-12-01T19:20:04.903" v="667" actId="15"/>
          <ac:spMkLst>
            <pc:docMk/>
            <pc:sldMk cId="3375795495" sldId="265"/>
            <ac:spMk id="3" creationId="{BC6560D4-FF76-AF26-8771-50BC4C3D3DBD}"/>
          </ac:spMkLst>
        </pc:spChg>
        <pc:spChg chg="del mod">
          <ac:chgData name="Selina Yingzhuo Cozens" userId="d67b55ed-49d5-4f67-8c4d-378c6e7c71c4" providerId="ADAL" clId="{F944B83C-A72E-4BA8-94FC-45B0868D9AD3}" dt="2025-12-01T18:50:16.743" v="234" actId="478"/>
          <ac:spMkLst>
            <pc:docMk/>
            <pc:sldMk cId="3375795495" sldId="265"/>
            <ac:spMk id="4" creationId="{A6DEA39A-9FD9-20FD-49CB-6F07483637DC}"/>
          </ac:spMkLst>
        </pc:spChg>
      </pc:sldChg>
      <pc:sldChg chg="modSp new del mod">
        <pc:chgData name="Selina Yingzhuo Cozens" userId="d67b55ed-49d5-4f67-8c4d-378c6e7c71c4" providerId="ADAL" clId="{F944B83C-A72E-4BA8-94FC-45B0868D9AD3}" dt="2025-12-01T20:39:37.789" v="784" actId="47"/>
        <pc:sldMkLst>
          <pc:docMk/>
          <pc:sldMk cId="3740210652" sldId="266"/>
        </pc:sldMkLst>
        <pc:spChg chg="mod">
          <ac:chgData name="Selina Yingzhuo Cozens" userId="d67b55ed-49d5-4f67-8c4d-378c6e7c71c4" providerId="ADAL" clId="{F944B83C-A72E-4BA8-94FC-45B0868D9AD3}" dt="2025-12-01T18:58:03.702" v="236" actId="120"/>
          <ac:spMkLst>
            <pc:docMk/>
            <pc:sldMk cId="3740210652" sldId="266"/>
            <ac:spMk id="2" creationId="{ECCC9A80-6294-9E03-311A-C90942DD8E0B}"/>
          </ac:spMkLst>
        </pc:spChg>
      </pc:sldChg>
      <pc:sldChg chg="addSp delSp modSp new mod">
        <pc:chgData name="Selina Yingzhuo Cozens" userId="d67b55ed-49d5-4f67-8c4d-378c6e7c71c4" providerId="ADAL" clId="{F944B83C-A72E-4BA8-94FC-45B0868D9AD3}" dt="2025-12-01T19:03:15.017" v="305" actId="20577"/>
        <pc:sldMkLst>
          <pc:docMk/>
          <pc:sldMk cId="1907085408" sldId="267"/>
        </pc:sldMkLst>
        <pc:spChg chg="mod">
          <ac:chgData name="Selina Yingzhuo Cozens" userId="d67b55ed-49d5-4f67-8c4d-378c6e7c71c4" providerId="ADAL" clId="{F944B83C-A72E-4BA8-94FC-45B0868D9AD3}" dt="2025-12-01T18:59:04.791" v="240" actId="120"/>
          <ac:spMkLst>
            <pc:docMk/>
            <pc:sldMk cId="1907085408" sldId="267"/>
            <ac:spMk id="2" creationId="{21A23C05-229F-D159-6B1D-11415BA736CE}"/>
          </ac:spMkLst>
        </pc:spChg>
        <pc:spChg chg="mod">
          <ac:chgData name="Selina Yingzhuo Cozens" userId="d67b55ed-49d5-4f67-8c4d-378c6e7c71c4" providerId="ADAL" clId="{F944B83C-A72E-4BA8-94FC-45B0868D9AD3}" dt="2025-12-01T18:59:54.253" v="252" actId="15"/>
          <ac:spMkLst>
            <pc:docMk/>
            <pc:sldMk cId="1907085408" sldId="267"/>
            <ac:spMk id="3" creationId="{6C984B9C-86FD-1808-F1C7-77A464349BC7}"/>
          </ac:spMkLst>
        </pc:spChg>
        <pc:spChg chg="del mod">
          <ac:chgData name="Selina Yingzhuo Cozens" userId="d67b55ed-49d5-4f67-8c4d-378c6e7c71c4" providerId="ADAL" clId="{F944B83C-A72E-4BA8-94FC-45B0868D9AD3}" dt="2025-12-01T19:00:44.184" v="253"/>
          <ac:spMkLst>
            <pc:docMk/>
            <pc:sldMk cId="1907085408" sldId="267"/>
            <ac:spMk id="4" creationId="{E67A7280-C65E-E5CD-48D4-430BC9F893BB}"/>
          </ac:spMkLst>
        </pc:spChg>
        <pc:spChg chg="add mod">
          <ac:chgData name="Selina Yingzhuo Cozens" userId="d67b55ed-49d5-4f67-8c4d-378c6e7c71c4" providerId="ADAL" clId="{F944B83C-A72E-4BA8-94FC-45B0868D9AD3}" dt="2025-12-01T19:03:15.017" v="305" actId="20577"/>
          <ac:spMkLst>
            <pc:docMk/>
            <pc:sldMk cId="1907085408" sldId="267"/>
            <ac:spMk id="5" creationId="{B7D83EA0-FF21-35F5-E370-3856A058A74A}"/>
          </ac:spMkLst>
        </pc:spChg>
        <pc:picChg chg="add mod">
          <ac:chgData name="Selina Yingzhuo Cozens" userId="d67b55ed-49d5-4f67-8c4d-378c6e7c71c4" providerId="ADAL" clId="{F944B83C-A72E-4BA8-94FC-45B0868D9AD3}" dt="2025-12-01T19:02:45.718" v="255" actId="1076"/>
          <ac:picMkLst>
            <pc:docMk/>
            <pc:sldMk cId="1907085408" sldId="267"/>
            <ac:picMk id="1026" creationId="{5F36DDDE-0E3B-84C5-A93F-EA116671AB0E}"/>
          </ac:picMkLst>
        </pc:picChg>
      </pc:sldChg>
      <pc:sldChg chg="addSp delSp modSp new mod">
        <pc:chgData name="Selina Yingzhuo Cozens" userId="d67b55ed-49d5-4f67-8c4d-378c6e7c71c4" providerId="ADAL" clId="{F944B83C-A72E-4BA8-94FC-45B0868D9AD3}" dt="2025-12-01T19:08:58.143" v="653" actId="20577"/>
        <pc:sldMkLst>
          <pc:docMk/>
          <pc:sldMk cId="315727844" sldId="268"/>
        </pc:sldMkLst>
        <pc:spChg chg="mod">
          <ac:chgData name="Selina Yingzhuo Cozens" userId="d67b55ed-49d5-4f67-8c4d-378c6e7c71c4" providerId="ADAL" clId="{F944B83C-A72E-4BA8-94FC-45B0868D9AD3}" dt="2025-12-01T19:08:34.046" v="612" actId="20577"/>
          <ac:spMkLst>
            <pc:docMk/>
            <pc:sldMk cId="315727844" sldId="268"/>
            <ac:spMk id="2" creationId="{61B2BD3B-83D1-0A4B-2860-787623E340A9}"/>
          </ac:spMkLst>
        </pc:spChg>
        <pc:spChg chg="mod">
          <ac:chgData name="Selina Yingzhuo Cozens" userId="d67b55ed-49d5-4f67-8c4d-378c6e7c71c4" providerId="ADAL" clId="{F944B83C-A72E-4BA8-94FC-45B0868D9AD3}" dt="2025-12-01T19:08:54.699" v="644" actId="20577"/>
          <ac:spMkLst>
            <pc:docMk/>
            <pc:sldMk cId="315727844" sldId="268"/>
            <ac:spMk id="3" creationId="{70A88B8E-1DA0-75E0-644B-63812EB0E2E5}"/>
          </ac:spMkLst>
        </pc:spChg>
        <pc:spChg chg="mod">
          <ac:chgData name="Selina Yingzhuo Cozens" userId="d67b55ed-49d5-4f67-8c4d-378c6e7c71c4" providerId="ADAL" clId="{F944B83C-A72E-4BA8-94FC-45B0868D9AD3}" dt="2025-12-01T19:08:58.143" v="653" actId="20577"/>
          <ac:spMkLst>
            <pc:docMk/>
            <pc:sldMk cId="315727844" sldId="268"/>
            <ac:spMk id="4" creationId="{0DBCA58C-32D1-50EF-007F-184435CCB058}"/>
          </ac:spMkLst>
        </pc:spChg>
        <pc:spChg chg="add del mod">
          <ac:chgData name="Selina Yingzhuo Cozens" userId="d67b55ed-49d5-4f67-8c4d-378c6e7c71c4" providerId="ADAL" clId="{F944B83C-A72E-4BA8-94FC-45B0868D9AD3}" dt="2025-12-01T19:08:39.948" v="614" actId="478"/>
          <ac:spMkLst>
            <pc:docMk/>
            <pc:sldMk cId="315727844" sldId="268"/>
            <ac:spMk id="5" creationId="{A7739D38-9533-C6A4-E75B-8BF62895EE7C}"/>
          </ac:spMkLst>
        </pc:spChg>
      </pc:sldChg>
      <pc:sldChg chg="modSp new mod">
        <pc:chgData name="Selina Yingzhuo Cozens" userId="d67b55ed-49d5-4f67-8c4d-378c6e7c71c4" providerId="ADAL" clId="{F944B83C-A72E-4BA8-94FC-45B0868D9AD3}" dt="2025-12-01T20:39:16.870" v="783" actId="20577"/>
        <pc:sldMkLst>
          <pc:docMk/>
          <pc:sldMk cId="1127436763" sldId="269"/>
        </pc:sldMkLst>
        <pc:spChg chg="mod">
          <ac:chgData name="Selina Yingzhuo Cozens" userId="d67b55ed-49d5-4f67-8c4d-378c6e7c71c4" providerId="ADAL" clId="{F944B83C-A72E-4BA8-94FC-45B0868D9AD3}" dt="2025-12-01T19:03:58.081" v="320" actId="120"/>
          <ac:spMkLst>
            <pc:docMk/>
            <pc:sldMk cId="1127436763" sldId="269"/>
            <ac:spMk id="2" creationId="{3832968D-9EBC-879F-2FDB-4F868F97FD96}"/>
          </ac:spMkLst>
        </pc:spChg>
        <pc:spChg chg="mod">
          <ac:chgData name="Selina Yingzhuo Cozens" userId="d67b55ed-49d5-4f67-8c4d-378c6e7c71c4" providerId="ADAL" clId="{F944B83C-A72E-4BA8-94FC-45B0868D9AD3}" dt="2025-12-01T20:39:16.870" v="783" actId="20577"/>
          <ac:spMkLst>
            <pc:docMk/>
            <pc:sldMk cId="1127436763" sldId="269"/>
            <ac:spMk id="3" creationId="{DDC58558-64C9-7064-1C26-FC6BC30F8849}"/>
          </ac:spMkLst>
        </pc:spChg>
      </pc:sldChg>
      <pc:sldChg chg="new del">
        <pc:chgData name="Selina Yingzhuo Cozens" userId="d67b55ed-49d5-4f67-8c4d-378c6e7c71c4" providerId="ADAL" clId="{F944B83C-A72E-4BA8-94FC-45B0868D9AD3}" dt="2025-12-01T19:19:31.130" v="655" actId="47"/>
        <pc:sldMkLst>
          <pc:docMk/>
          <pc:sldMk cId="1058047861" sldId="270"/>
        </pc:sldMkLst>
      </pc:sldChg>
      <pc:sldChg chg="new del">
        <pc:chgData name="Selina Yingzhuo Cozens" userId="d67b55ed-49d5-4f67-8c4d-378c6e7c71c4" providerId="ADAL" clId="{F944B83C-A72E-4BA8-94FC-45B0868D9AD3}" dt="2025-12-01T19:19:32.557" v="656" actId="47"/>
        <pc:sldMkLst>
          <pc:docMk/>
          <pc:sldMk cId="3479854447" sldId="271"/>
        </pc:sldMkLst>
      </pc:sldChg>
      <pc:sldChg chg="new del">
        <pc:chgData name="Selina Yingzhuo Cozens" userId="d67b55ed-49d5-4f67-8c4d-378c6e7c71c4" providerId="ADAL" clId="{F944B83C-A72E-4BA8-94FC-45B0868D9AD3}" dt="2025-12-01T19:19:29.408" v="654" actId="47"/>
        <pc:sldMkLst>
          <pc:docMk/>
          <pc:sldMk cId="2519009939" sldId="272"/>
        </pc:sldMkLst>
      </pc:sldChg>
      <pc:sldChg chg="new del">
        <pc:chgData name="Selina Yingzhuo Cozens" userId="d67b55ed-49d5-4f67-8c4d-378c6e7c71c4" providerId="ADAL" clId="{F944B83C-A72E-4BA8-94FC-45B0868D9AD3}" dt="2025-12-01T19:19:33.758" v="657" actId="47"/>
        <pc:sldMkLst>
          <pc:docMk/>
          <pc:sldMk cId="648021232" sldId="273"/>
        </pc:sldMkLst>
      </pc:sldChg>
      <pc:sldChg chg="new del">
        <pc:chgData name="Selina Yingzhuo Cozens" userId="d67b55ed-49d5-4f67-8c4d-378c6e7c71c4" providerId="ADAL" clId="{F944B83C-A72E-4BA8-94FC-45B0868D9AD3}" dt="2025-12-01T19:19:34.881" v="658" actId="47"/>
        <pc:sldMkLst>
          <pc:docMk/>
          <pc:sldMk cId="2848243111" sldId="274"/>
        </pc:sldMkLst>
      </pc:sldChg>
      <pc:sldChg chg="new del">
        <pc:chgData name="Selina Yingzhuo Cozens" userId="d67b55ed-49d5-4f67-8c4d-378c6e7c71c4" providerId="ADAL" clId="{F944B83C-A72E-4BA8-94FC-45B0868D9AD3}" dt="2025-12-01T19:19:37.879" v="659" actId="47"/>
        <pc:sldMkLst>
          <pc:docMk/>
          <pc:sldMk cId="1279908233" sldId="275"/>
        </pc:sldMkLst>
      </pc:sldChg>
      <pc:sldChg chg="new del">
        <pc:chgData name="Selina Yingzhuo Cozens" userId="d67b55ed-49d5-4f67-8c4d-378c6e7c71c4" providerId="ADAL" clId="{F944B83C-A72E-4BA8-94FC-45B0868D9AD3}" dt="2025-12-01T19:19:39.119" v="660" actId="47"/>
        <pc:sldMkLst>
          <pc:docMk/>
          <pc:sldMk cId="2178840302" sldId="276"/>
        </pc:sldMkLst>
      </pc:sldChg>
      <pc:sldChg chg="new del">
        <pc:chgData name="Selina Yingzhuo Cozens" userId="d67b55ed-49d5-4f67-8c4d-378c6e7c71c4" providerId="ADAL" clId="{F944B83C-A72E-4BA8-94FC-45B0868D9AD3}" dt="2025-12-01T19:19:40.356" v="661" actId="47"/>
        <pc:sldMkLst>
          <pc:docMk/>
          <pc:sldMk cId="3769184733" sldId="277"/>
        </pc:sldMkLst>
      </pc:sldChg>
      <pc:sldChg chg="new">
        <pc:chgData name="Selina Yingzhuo Cozens" userId="d67b55ed-49d5-4f67-8c4d-378c6e7c71c4" providerId="ADAL" clId="{F944B83C-A72E-4BA8-94FC-45B0868D9AD3}" dt="2025-12-01T17:11:13.796" v="126" actId="680"/>
        <pc:sldMkLst>
          <pc:docMk/>
          <pc:sldMk cId="3638442761" sldId="278"/>
        </pc:sldMkLst>
      </pc:sldChg>
      <pc:sldChg chg="modSp new add del mod ord">
        <pc:chgData name="Selina Yingzhuo Cozens" userId="d67b55ed-49d5-4f67-8c4d-378c6e7c71c4" providerId="ADAL" clId="{F944B83C-A72E-4BA8-94FC-45B0868D9AD3}" dt="2025-12-01T17:32:25.750" v="202" actId="47"/>
        <pc:sldMkLst>
          <pc:docMk/>
          <pc:sldMk cId="1324658028" sldId="279"/>
        </pc:sldMkLst>
        <pc:spChg chg="mod">
          <ac:chgData name="Selina Yingzhuo Cozens" userId="d67b55ed-49d5-4f67-8c4d-378c6e7c71c4" providerId="ADAL" clId="{F944B83C-A72E-4BA8-94FC-45B0868D9AD3}" dt="2025-12-01T17:31:11.644" v="159" actId="20577"/>
          <ac:spMkLst>
            <pc:docMk/>
            <pc:sldMk cId="1324658028" sldId="279"/>
            <ac:spMk id="2" creationId="{C0FB644F-E618-B255-E905-0CAFE372B010}"/>
          </ac:spMkLst>
        </pc:spChg>
      </pc:sldChg>
      <pc:sldChg chg="modSp add del mod">
        <pc:chgData name="Selina Yingzhuo Cozens" userId="d67b55ed-49d5-4f67-8c4d-378c6e7c71c4" providerId="ADAL" clId="{F944B83C-A72E-4BA8-94FC-45B0868D9AD3}" dt="2025-12-01T17:32:25.159" v="201" actId="47"/>
        <pc:sldMkLst>
          <pc:docMk/>
          <pc:sldMk cId="3095334735" sldId="280"/>
        </pc:sldMkLst>
        <pc:spChg chg="mod">
          <ac:chgData name="Selina Yingzhuo Cozens" userId="d67b55ed-49d5-4f67-8c4d-378c6e7c71c4" providerId="ADAL" clId="{F944B83C-A72E-4BA8-94FC-45B0868D9AD3}" dt="2025-12-01T17:31:43.845" v="196" actId="242"/>
          <ac:spMkLst>
            <pc:docMk/>
            <pc:sldMk cId="3095334735" sldId="280"/>
            <ac:spMk id="2" creationId="{0D8639AA-9866-269B-6221-A20A9222A183}"/>
          </ac:spMkLst>
        </pc:spChg>
      </pc:sldChg>
      <pc:sldChg chg="modSp add del mod">
        <pc:chgData name="Selina Yingzhuo Cozens" userId="d67b55ed-49d5-4f67-8c4d-378c6e7c71c4" providerId="ADAL" clId="{F944B83C-A72E-4BA8-94FC-45B0868D9AD3}" dt="2025-12-01T17:32:24.552" v="200" actId="47"/>
        <pc:sldMkLst>
          <pc:docMk/>
          <pc:sldMk cId="1453267905" sldId="281"/>
        </pc:sldMkLst>
        <pc:spChg chg="mod">
          <ac:chgData name="Selina Yingzhuo Cozens" userId="d67b55ed-49d5-4f67-8c4d-378c6e7c71c4" providerId="ADAL" clId="{F944B83C-A72E-4BA8-94FC-45B0868D9AD3}" dt="2025-12-01T17:31:31.688" v="178" actId="242"/>
          <ac:spMkLst>
            <pc:docMk/>
            <pc:sldMk cId="1453267905" sldId="281"/>
            <ac:spMk id="2" creationId="{6FB35FA9-B852-3082-704A-9DF3BB075D1C}"/>
          </ac:spMkLst>
        </pc:spChg>
      </pc:sldChg>
      <pc:sldChg chg="add del">
        <pc:chgData name="Selina Yingzhuo Cozens" userId="d67b55ed-49d5-4f67-8c4d-378c6e7c71c4" providerId="ADAL" clId="{F944B83C-A72E-4BA8-94FC-45B0868D9AD3}" dt="2025-12-01T17:31:19.666" v="160" actId="2696"/>
        <pc:sldMkLst>
          <pc:docMk/>
          <pc:sldMk cId="3000461267" sldId="281"/>
        </pc:sldMkLst>
      </pc:sldChg>
      <pc:sldChg chg="add">
        <pc:chgData name="Selina Yingzhuo Cozens" userId="d67b55ed-49d5-4f67-8c4d-378c6e7c71c4" providerId="ADAL" clId="{F944B83C-A72E-4BA8-94FC-45B0868D9AD3}" dt="2025-12-01T18:48:26.043" v="224"/>
        <pc:sldMkLst>
          <pc:docMk/>
          <pc:sldMk cId="3022698229" sldId="282"/>
        </pc:sldMkLst>
      </pc:sldChg>
      <pc:sldChg chg="modSp add mod">
        <pc:chgData name="Selina Yingzhuo Cozens" userId="d67b55ed-49d5-4f67-8c4d-378c6e7c71c4" providerId="ADAL" clId="{F944B83C-A72E-4BA8-94FC-45B0868D9AD3}" dt="2025-12-01T19:08:49.612" v="631" actId="20577"/>
        <pc:sldMkLst>
          <pc:docMk/>
          <pc:sldMk cId="3177851122" sldId="283"/>
        </pc:sldMkLst>
        <pc:spChg chg="mod">
          <ac:chgData name="Selina Yingzhuo Cozens" userId="d67b55ed-49d5-4f67-8c4d-378c6e7c71c4" providerId="ADAL" clId="{F944B83C-A72E-4BA8-94FC-45B0868D9AD3}" dt="2025-12-01T19:08:46.297" v="622" actId="20577"/>
          <ac:spMkLst>
            <pc:docMk/>
            <pc:sldMk cId="3177851122" sldId="283"/>
            <ac:spMk id="3" creationId="{8236D377-3444-5984-FF73-4EB15F7491FC}"/>
          </ac:spMkLst>
        </pc:spChg>
        <pc:spChg chg="mod">
          <ac:chgData name="Selina Yingzhuo Cozens" userId="d67b55ed-49d5-4f67-8c4d-378c6e7c71c4" providerId="ADAL" clId="{F944B83C-A72E-4BA8-94FC-45B0868D9AD3}" dt="2025-12-01T19:08:49.612" v="631" actId="20577"/>
          <ac:spMkLst>
            <pc:docMk/>
            <pc:sldMk cId="3177851122" sldId="283"/>
            <ac:spMk id="4" creationId="{F99377DD-0ECD-12A0-9702-DEE7993854B6}"/>
          </ac:spMkLst>
        </pc:spChg>
      </pc:sldChg>
      <pc:sldChg chg="modSp new mod">
        <pc:chgData name="Selina Yingzhuo Cozens" userId="d67b55ed-49d5-4f67-8c4d-378c6e7c71c4" providerId="ADAL" clId="{F944B83C-A72E-4BA8-94FC-45B0868D9AD3}" dt="2025-12-01T20:40:12.454" v="804" actId="20577"/>
        <pc:sldMkLst>
          <pc:docMk/>
          <pc:sldMk cId="3346337166" sldId="287"/>
        </pc:sldMkLst>
        <pc:spChg chg="mod">
          <ac:chgData name="Selina Yingzhuo Cozens" userId="d67b55ed-49d5-4f67-8c4d-378c6e7c71c4" providerId="ADAL" clId="{F944B83C-A72E-4BA8-94FC-45B0868D9AD3}" dt="2025-12-01T20:36:28.176" v="691" actId="313"/>
          <ac:spMkLst>
            <pc:docMk/>
            <pc:sldMk cId="3346337166" sldId="287"/>
            <ac:spMk id="2" creationId="{7D6E25AF-D4CF-9531-2BD6-B1744CFEEE89}"/>
          </ac:spMkLst>
        </pc:spChg>
        <pc:spChg chg="mod">
          <ac:chgData name="Selina Yingzhuo Cozens" userId="d67b55ed-49d5-4f67-8c4d-378c6e7c71c4" providerId="ADAL" clId="{F944B83C-A72E-4BA8-94FC-45B0868D9AD3}" dt="2025-12-01T20:40:12.454" v="804" actId="20577"/>
          <ac:spMkLst>
            <pc:docMk/>
            <pc:sldMk cId="3346337166" sldId="287"/>
            <ac:spMk id="3" creationId="{883B1536-AA97-ABA4-8930-4CE8A7B2DD2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7FCC89-998A-4A39-BA80-6AC1861BB2DE}" type="datetimeFigureOut">
              <a:t>12/1/2025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6E28B-B714-4148-A58E-B1178F88752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06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How did the answer inform design/how do you plan to iterate based on this new info?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6E28B-B714-4148-A58E-B1178F887520}" type="slidenum"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812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03D58AA-EB78-7A4A-AA34-C0122A6D8EF0}"/>
              </a:ext>
            </a:extLst>
          </p:cNvPr>
          <p:cNvSpPr/>
          <p:nvPr userDrawn="1"/>
        </p:nvSpPr>
        <p:spPr>
          <a:xfrm>
            <a:off x="-101204" y="-55564"/>
            <a:ext cx="12345591" cy="7122319"/>
          </a:xfrm>
          <a:prstGeom prst="rect">
            <a:avLst/>
          </a:prstGeom>
          <a:solidFill>
            <a:srgbClr val="182A5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highlight>
                <a:srgbClr val="003466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23999" y="1563290"/>
            <a:ext cx="9144000" cy="1835150"/>
          </a:xfrm>
        </p:spPr>
        <p:txBody>
          <a:bodyPr anchor="t" anchorCtr="0"/>
          <a:lstStyle>
            <a:lvl1pPr algn="ctr">
              <a:defRPr sz="6000" b="1">
                <a:solidFill>
                  <a:srgbClr val="F8B7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HEADER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3999" y="3410347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err="1"/>
              <a:t>Subheader</a:t>
            </a:r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52CAF0F-C2A0-6040-8FE1-E6BCB779BB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200" y="5613400"/>
            <a:ext cx="11353800" cy="1244600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EEAE2518-40DD-564C-9620-AEF456CF03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02" y="6054090"/>
            <a:ext cx="7452995" cy="3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4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7275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6576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1B7540-0581-5648-ACE8-9AAA3DC81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97600" y="6464300"/>
            <a:ext cx="5994400" cy="393700"/>
          </a:xfrm>
          <a:prstGeom prst="rect">
            <a:avLst/>
          </a:prstGeom>
        </p:spPr>
      </p:pic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873C09CF-1956-034E-8141-A58186FD2E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" y="0"/>
            <a:ext cx="113538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851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>
                <a:solidFill>
                  <a:srgbClr val="00346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141B2A74-2816-7F4F-81D1-3A7F516966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25"/>
            <a:ext cx="113538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9667461" cy="97901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50609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550406"/>
            <a:ext cx="10515600" cy="2852737"/>
          </a:xfrm>
        </p:spPr>
        <p:txBody>
          <a:bodyPr anchor="t" anchorCtr="0"/>
          <a:lstStyle>
            <a:lvl1pPr>
              <a:defRPr sz="6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43013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FE1812C-53FF-8542-A0C1-D61518344E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200" y="5613400"/>
            <a:ext cx="11353800" cy="1244600"/>
          </a:xfrm>
          <a:prstGeom prst="rect">
            <a:avLst/>
          </a:prstGeom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0DF1BD08-DEC5-E045-8D33-E4DE1843990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02" y="6054090"/>
            <a:ext cx="7452995" cy="3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69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F4C54FA4-D324-2644-97E1-46597FF6AD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25"/>
            <a:ext cx="113538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262941"/>
          </a:xfrm>
        </p:spPr>
        <p:txBody>
          <a:bodyPr/>
          <a:lstStyle>
            <a:lvl1pPr>
              <a:defRPr>
                <a:solidFill>
                  <a:srgbClr val="00346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262941"/>
          </a:xfrm>
        </p:spPr>
        <p:txBody>
          <a:bodyPr/>
          <a:lstStyle>
            <a:lvl1pPr>
              <a:defRPr>
                <a:solidFill>
                  <a:srgbClr val="003466"/>
                </a:solidFill>
              </a:defRPr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E8DF8F-D3EB-304B-8F1F-AFAA1F5EC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850" y="6464300"/>
            <a:ext cx="113538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40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DBEA452-4C37-2A4C-A60D-04B290157C8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25"/>
            <a:ext cx="113538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63525"/>
            <a:ext cx="10515600" cy="132556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5795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403474"/>
            <a:ext cx="5157787" cy="38189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5795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3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403474"/>
            <a:ext cx="5183188" cy="381890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190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76151C51-513F-244F-8DFE-F822FB7D24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25"/>
            <a:ext cx="11353800" cy="1244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hart Placeholder 7">
            <a:extLst>
              <a:ext uri="{FF2B5EF4-FFF2-40B4-BE49-F238E27FC236}">
                <a16:creationId xmlns:a16="http://schemas.microsoft.com/office/drawing/2014/main" id="{D8E345AA-D6A0-F84F-B7CE-51DC932BDDA0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838200" y="1673225"/>
            <a:ext cx="10515600" cy="481965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637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B9DECEAD-AC18-5343-A96F-F2AA0E27466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125"/>
            <a:ext cx="11353800" cy="12446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548632-27BE-C548-9919-526967015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754727A-0604-6C48-9EF4-09B741C2C58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38200" y="5613400"/>
            <a:ext cx="11353800" cy="1244600"/>
          </a:xfrm>
          <a:prstGeom prst="rect">
            <a:avLst/>
          </a:prstGeom>
        </p:spPr>
      </p:pic>
      <p:pic>
        <p:nvPicPr>
          <p:cNvPr id="7" name="Picture 6" descr="A close up of a sign&#10;&#10;Description automatically generated">
            <a:extLst>
              <a:ext uri="{FF2B5EF4-FFF2-40B4-BE49-F238E27FC236}">
                <a16:creationId xmlns:a16="http://schemas.microsoft.com/office/drawing/2014/main" id="{745203F1-3836-6C47-823F-36242DE683C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502" y="6054090"/>
            <a:ext cx="7452995" cy="3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06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"/>
          <p:cNvSpPr>
            <a:spLocks noGrp="1"/>
          </p:cNvSpPr>
          <p:nvPr>
            <p:ph type="body" idx="1"/>
          </p:nvPr>
        </p:nvSpPr>
        <p:spPr>
          <a:xfrm>
            <a:off x="1465762" y="627866"/>
            <a:ext cx="4548529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0"/>
          </p:nvPr>
        </p:nvSpPr>
        <p:spPr>
          <a:xfrm>
            <a:off x="6299724" y="635486"/>
            <a:ext cx="4546577" cy="823912"/>
          </a:xfrm>
        </p:spPr>
        <p:txBody>
          <a:bodyPr anchor="t" anchorCtr="0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11"/>
          </p:nvPr>
        </p:nvSpPr>
        <p:spPr>
          <a:xfrm>
            <a:off x="1465762" y="1566484"/>
            <a:ext cx="4548529" cy="302139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2" name="Picture Placeholder 30"/>
          <p:cNvSpPr>
            <a:spLocks noGrp="1"/>
          </p:cNvSpPr>
          <p:nvPr>
            <p:ph type="pic" sz="quarter" idx="12"/>
          </p:nvPr>
        </p:nvSpPr>
        <p:spPr>
          <a:xfrm>
            <a:off x="6299723" y="1566484"/>
            <a:ext cx="4548529" cy="302139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4" name="Picture Placeholder 33"/>
          <p:cNvSpPr>
            <a:spLocks noGrp="1"/>
          </p:cNvSpPr>
          <p:nvPr>
            <p:ph type="pic" sz="quarter" idx="13"/>
          </p:nvPr>
        </p:nvSpPr>
        <p:spPr>
          <a:xfrm>
            <a:off x="1465762" y="4702587"/>
            <a:ext cx="2208167" cy="149383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6" name="Picture Placeholder 33"/>
          <p:cNvSpPr>
            <a:spLocks noGrp="1"/>
          </p:cNvSpPr>
          <p:nvPr>
            <p:ph type="pic" sz="quarter" idx="14"/>
          </p:nvPr>
        </p:nvSpPr>
        <p:spPr>
          <a:xfrm>
            <a:off x="3806124" y="4702587"/>
            <a:ext cx="2208167" cy="149383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7" name="Picture Placeholder 33"/>
          <p:cNvSpPr>
            <a:spLocks noGrp="1"/>
          </p:cNvSpPr>
          <p:nvPr>
            <p:ph type="pic" sz="quarter" idx="15"/>
          </p:nvPr>
        </p:nvSpPr>
        <p:spPr>
          <a:xfrm>
            <a:off x="6297772" y="4702587"/>
            <a:ext cx="2208167" cy="149383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8" name="Picture Placeholder 33"/>
          <p:cNvSpPr>
            <a:spLocks noGrp="1"/>
          </p:cNvSpPr>
          <p:nvPr>
            <p:ph type="pic" sz="quarter" idx="16"/>
          </p:nvPr>
        </p:nvSpPr>
        <p:spPr>
          <a:xfrm>
            <a:off x="8638134" y="4702587"/>
            <a:ext cx="2208167" cy="149383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D61E93F-0B51-8A47-B1D4-0BE346EB86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97600" y="6464300"/>
            <a:ext cx="5994400" cy="393700"/>
          </a:xfrm>
          <a:prstGeom prst="rect">
            <a:avLst/>
          </a:prstGeom>
        </p:spPr>
      </p:pic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D4B85887-6933-9C41-9EF1-116BEB1F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944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09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9673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9734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D7AB5277-A3E9-2A46-9BFD-861956ADE7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994400" cy="3937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3C02C7-1F70-F944-9841-D4C78F4F6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2" y="6464300"/>
            <a:ext cx="113538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20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90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889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9545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92" r:id="rId7"/>
    <p:sldLayoutId id="2147483658" r:id="rId8"/>
    <p:sldLayoutId id="2147483656" r:id="rId9"/>
    <p:sldLayoutId id="2147483657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F8B700"/>
          </a:solidFill>
          <a:latin typeface="Arial MT Black" panose="020B0A040201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3466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7A929C-F016-0E4C-BBA8-F90194F29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960400"/>
            <a:ext cx="9144000" cy="1023960"/>
          </a:xfrm>
        </p:spPr>
        <p:txBody>
          <a:bodyPr/>
          <a:lstStyle/>
          <a:p>
            <a:r>
              <a:rPr lang="en-US" b="1">
                <a:solidFill>
                  <a:srgbClr val="F8B700"/>
                </a:solidFill>
                <a:latin typeface="Arial" panose="020B0604020202020204" pitchFamily="34" charset="0"/>
              </a:rPr>
              <a:t>Prototype 2 Demo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652DB678-FFA9-2547-B22A-6C5EFA9C1F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2851" y="2984360"/>
            <a:ext cx="9366298" cy="789092"/>
          </a:xfrm>
        </p:spPr>
        <p:txBody>
          <a:bodyPr/>
          <a:lstStyle/>
          <a:p>
            <a:r>
              <a:rPr lang="en-US"/>
              <a:t>Elise C., Selina C., Jake K., Marek L., Desirae M., Natasa P., Lily Q.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756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1EA20-01EA-2746-473A-9A9425591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12F073-C57A-DEA7-1B00-7F1A28B58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6D377-3444-5984-FF73-4EB15F7491F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9377DD-0ECD-12A0-9702-DEE7993854B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77851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968D-9EBC-879F-2FDB-4F868F97F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Moving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C58558-64C9-7064-1C26-FC6BC30F88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Turn on the motor to test if the system works correctly once the system is wired</a:t>
            </a:r>
          </a:p>
          <a:p>
            <a:r>
              <a:rPr lang="en-US"/>
              <a:t>Focus Next Prototype for Safety</a:t>
            </a:r>
          </a:p>
          <a:p>
            <a:pPr lvl="1"/>
            <a:r>
              <a:rPr lang="en-US"/>
              <a:t>Create a gear box</a:t>
            </a:r>
          </a:p>
          <a:p>
            <a:pPr lvl="2"/>
            <a:r>
              <a:rPr lang="en-US"/>
              <a:t>Hair/fingers can get caught in train</a:t>
            </a:r>
          </a:p>
          <a:p>
            <a:pPr lvl="2"/>
            <a:r>
              <a:rPr lang="en-US"/>
              <a:t>Gears are subject to external elements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DCBBEB-BE44-14E1-4953-7EA571307DB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4367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578C04-71C1-D19E-480A-75BD77A14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35FA9-B852-3082-704A-9DF3BB075D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/>
              <a:t>Throttle </a:t>
            </a:r>
            <a:r>
              <a:rPr lang="en-US" err="1"/>
              <a:t>Subteam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1151B6-8338-A235-E186-731033F4E7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2679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5A56C-4B81-87AE-F6FF-37C2DC753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>
                <a:latin typeface="Arial"/>
                <a:cs typeface="Arial"/>
              </a:rPr>
              <a:t>Our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97941-AE29-F8D7-284D-42EAA3EC35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10738338" cy="42629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>
                <a:latin typeface="Arial"/>
                <a:cs typeface="Arial"/>
              </a:rPr>
              <a:t>How will the encoder be mounted to read the angle of the pedal?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4427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43F89-77EC-BE6D-C10D-4E87D43A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>
                <a:latin typeface="Arial"/>
                <a:cs typeface="Arial"/>
              </a:rPr>
              <a:t>Methods/Manufacturing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EB8F6-14EB-D0F2-3357-AFBB045FB6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92C90C-81A7-37DD-162E-F72A384401E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9654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ACD4D-0C32-72A5-A3CF-B20A4A135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>
                <a:latin typeface="Arial"/>
                <a:cs typeface="Arial"/>
              </a:rPr>
              <a:t>Results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D39B2-0BF6-2EB9-47F8-F603336BEBD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311F5E-6840-3308-4C37-24679801851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293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BDE68-BE86-5A44-F866-C16B50A17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>
                <a:latin typeface="Arial"/>
                <a:cs typeface="Arial"/>
              </a:rPr>
              <a:t>Future 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48174-1FA4-08CE-D215-72444133D46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E86831-E7F6-7E92-A44D-F37AB10BD87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59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7A929C-F016-0E4C-BBA8-F90194F293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38085"/>
            <a:ext cx="9144000" cy="1023960"/>
          </a:xfrm>
        </p:spPr>
        <p:txBody>
          <a:bodyPr/>
          <a:lstStyle/>
          <a:p>
            <a:r>
              <a:rPr lang="en-US" b="1">
                <a:solidFill>
                  <a:srgbClr val="F8B700"/>
                </a:solidFill>
                <a:latin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70686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Content Placeholder 19">
            <a:extLst>
              <a:ext uri="{FF2B5EF4-FFF2-40B4-BE49-F238E27FC236}">
                <a16:creationId xmlns:a16="http://schemas.microsoft.com/office/drawing/2014/main" id="{32A33168-31CA-CE4A-B64A-E413D152F2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2" b="1072"/>
          <a:stretch/>
        </p:blipFill>
        <p:spPr>
          <a:xfrm>
            <a:off x="-39757" y="-39756"/>
            <a:ext cx="12274826" cy="6904590"/>
          </a:xfrm>
        </p:spPr>
      </p:pic>
      <p:pic>
        <p:nvPicPr>
          <p:cNvPr id="21" name="Picture 20" descr="blue bar">
            <a:extLst>
              <a:ext uri="{FF2B5EF4-FFF2-40B4-BE49-F238E27FC236}">
                <a16:creationId xmlns:a16="http://schemas.microsoft.com/office/drawing/2014/main" id="{1623B4D8-6B7E-384C-B74A-ED629F2133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132" y="239365"/>
            <a:ext cx="11396932" cy="12446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337F860-B2E7-BA47-8E75-023B8C145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2159"/>
            <a:ext cx="10515600" cy="979013"/>
          </a:xfrm>
        </p:spPr>
        <p:txBody>
          <a:bodyPr>
            <a:normAutofit/>
          </a:bodyPr>
          <a:lstStyle/>
          <a:p>
            <a:pPr algn="l"/>
            <a:r>
              <a:rPr lang="en-US" sz="4600">
                <a:latin typeface="Arial"/>
                <a:cs typeface="Arial"/>
              </a:rPr>
              <a:t>Project Description</a:t>
            </a:r>
            <a:endParaRPr lang="en-US" sz="4600">
              <a:latin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E3BE984-42DB-E775-8F2B-29F8EC250D53}"/>
              </a:ext>
            </a:extLst>
          </p:cNvPr>
          <p:cNvSpPr/>
          <p:nvPr/>
        </p:nvSpPr>
        <p:spPr>
          <a:xfrm>
            <a:off x="249576" y="1714878"/>
            <a:ext cx="11695545" cy="485890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8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Control system to Automate Traditional Vehicles</a:t>
            </a:r>
            <a:endParaRPr lang="en-US">
              <a:solidFill>
                <a:schemeClr val="tx1"/>
              </a:solidFill>
              <a:ea typeface="Calibri" panose="020F0502020204030204"/>
              <a:cs typeface="Calibri" panose="020F0502020204030204"/>
            </a:endParaRP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Arial"/>
              </a:rPr>
              <a:t>Brakes</a:t>
            </a: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Steering</a:t>
            </a:r>
            <a:endParaRPr lang="en-US">
              <a:solidFill>
                <a:schemeClr val="tx1"/>
              </a:solidFill>
              <a:ea typeface="Calibri" panose="020F0502020204030204"/>
              <a:cs typeface="Calibri" panose="020F0502020204030204"/>
            </a:endParaRP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Throttle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8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Sponsors and Stakeholders</a:t>
            </a: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Boeing (Amanda Nemec)</a:t>
            </a:r>
            <a:endParaRPr lang="en-US" sz="2400">
              <a:solidFill>
                <a:schemeClr val="tx1"/>
              </a:solidFill>
              <a:ea typeface="Calibri" panose="020F0502020204030204"/>
              <a:cs typeface="Calibri" panose="020F0502020204030204"/>
            </a:endParaRP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Calibri"/>
              </a:rPr>
              <a:t>Technical Support </a:t>
            </a: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Arial"/>
              </a:rPr>
              <a:t>(Conner N. and Donald G.)</a:t>
            </a:r>
            <a:endParaRPr lang="en-US" sz="2400">
              <a:solidFill>
                <a:schemeClr val="tx1"/>
              </a:solidFill>
              <a:latin typeface="Arial"/>
              <a:ea typeface="Calibri"/>
              <a:cs typeface="Calibri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800">
                <a:solidFill>
                  <a:schemeClr val="tx1"/>
                </a:solidFill>
                <a:latin typeface="Arial"/>
                <a:ea typeface="Calibri"/>
                <a:cs typeface="Arial"/>
              </a:rPr>
              <a:t>Importance</a:t>
            </a: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Arial"/>
              </a:rPr>
              <a:t>Future Transportation</a:t>
            </a:r>
          </a:p>
          <a:p>
            <a:pPr marL="800100" lvl="1" indent="-342900">
              <a:buFont typeface="Courier New"/>
              <a:buChar char="o"/>
            </a:pPr>
            <a:r>
              <a:rPr lang="en-US" sz="2400">
                <a:solidFill>
                  <a:schemeClr val="tx1"/>
                </a:solidFill>
                <a:latin typeface="Arial"/>
                <a:ea typeface="Calibri"/>
                <a:cs typeface="Arial"/>
              </a:rPr>
              <a:t>Advanced Automation Technology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B45A2B-B318-D7D9-FB2F-77FFC6F36896}"/>
              </a:ext>
            </a:extLst>
          </p:cNvPr>
          <p:cNvSpPr txBox="1"/>
          <p:nvPr/>
        </p:nvSpPr>
        <p:spPr>
          <a:xfrm>
            <a:off x="10753345" y="6514119"/>
            <a:ext cx="148177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latin typeface="Arial"/>
                <a:ea typeface="Calibri"/>
                <a:cs typeface="Arial"/>
              </a:rPr>
              <a:t>SC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6C9C37-8B8E-8125-5201-190A6BFC0675}"/>
              </a:ext>
            </a:extLst>
          </p:cNvPr>
          <p:cNvSpPr txBox="1"/>
          <p:nvPr/>
        </p:nvSpPr>
        <p:spPr>
          <a:xfrm>
            <a:off x="7980777" y="5730968"/>
            <a:ext cx="403153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ea typeface="Calibri"/>
                <a:cs typeface="Calibri"/>
              </a:rPr>
              <a:t>Figure 1: Vehicle of Our Choice + Devon</a:t>
            </a:r>
          </a:p>
        </p:txBody>
      </p:sp>
      <p:pic>
        <p:nvPicPr>
          <p:cNvPr id="5" name="Picture 4" descr="A person sitting in a go kart&#10;&#10;AI-generated content may be incorrect.">
            <a:extLst>
              <a:ext uri="{FF2B5EF4-FFF2-40B4-BE49-F238E27FC236}">
                <a16:creationId xmlns:a16="http://schemas.microsoft.com/office/drawing/2014/main" id="{35B0A5FE-D4AA-FED6-9248-870DBC452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198717" y="2575885"/>
            <a:ext cx="3595651" cy="271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98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644F-E618-B255-E905-0CAFE372B0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/>
              <a:t>Brakes Sub-team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249CD5-0C1A-2C81-E9AE-C7CCBCCD462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658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6A628-D172-90D1-D0C1-78A20A719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9AA33-5B44-8A3B-0537-F555B631472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2D473A-6A4D-91D8-2358-BF5EF9605D6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57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DA87AE-65A6-7664-CE2E-12225E661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639AA-9866-269B-6221-A20A9222A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en-US"/>
              <a:t>Steering Sub-team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02531-708E-9F6B-95A0-9A8800CBE1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34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BF53E-B192-8B86-570A-612A5DCF6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Our Question(s):</a:t>
            </a:r>
            <a:r>
              <a:rPr lang="en-US" b="0"/>
              <a:t>​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560D4-FF76-AF26-8771-50BC4C3D3D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10515600" cy="4262941"/>
          </a:xfrm>
        </p:spPr>
        <p:txBody>
          <a:bodyPr>
            <a:normAutofit/>
          </a:bodyPr>
          <a:lstStyle/>
          <a:p>
            <a:pPr fontAlgn="base"/>
            <a:r>
              <a:rPr lang="en-US"/>
              <a:t>Can the PLA printed gears withstand the amount of force needed to turn the steering wheel?​</a:t>
            </a:r>
          </a:p>
          <a:p>
            <a:pPr fontAlgn="base"/>
            <a:r>
              <a:rPr lang="en-US">
                <a:highlight>
                  <a:srgbClr val="FFFF00"/>
                </a:highlight>
              </a:rPr>
              <a:t>*Add to the question about safety​</a:t>
            </a:r>
          </a:p>
          <a:p>
            <a:pPr fontAlgn="base"/>
            <a:r>
              <a:rPr lang="en-US">
                <a:highlight>
                  <a:srgbClr val="FFFF00"/>
                </a:highlight>
              </a:rPr>
              <a:t>Additional Questions:</a:t>
            </a:r>
          </a:p>
          <a:p>
            <a:pPr lvl="1" fontAlgn="base"/>
            <a:r>
              <a:rPr lang="en-US">
                <a:highlight>
                  <a:srgbClr val="FFFF00"/>
                </a:highlight>
              </a:rPr>
              <a:t>Will the case components fit onto the front rack of the go kart? ​</a:t>
            </a:r>
          </a:p>
          <a:p>
            <a:pPr lvl="1" fontAlgn="base"/>
            <a:r>
              <a:rPr lang="en-US">
                <a:highlight>
                  <a:srgbClr val="FFFF00"/>
                </a:highlight>
              </a:rPr>
              <a:t>Can the case for the box hold the motor?​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95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23C05-229F-D159-6B1D-11415BA73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FEA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984B9C-86FD-1808-F1C7-77A464349BC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/>
              <a:t>Both gears were designed in SolidWorks​</a:t>
            </a:r>
          </a:p>
          <a:p>
            <a:pPr fontAlgn="base"/>
            <a:r>
              <a:rPr lang="en-US"/>
              <a:t>Conducted a case study ​</a:t>
            </a:r>
          </a:p>
          <a:p>
            <a:pPr lvl="1" fontAlgn="base"/>
            <a:r>
              <a:rPr lang="en-US"/>
              <a:t>Applied Material​</a:t>
            </a:r>
          </a:p>
          <a:p>
            <a:pPr lvl="1" fontAlgn="base"/>
            <a:r>
              <a:rPr lang="en-US"/>
              <a:t>Torque​</a:t>
            </a:r>
          </a:p>
          <a:p>
            <a:pPr lvl="2" fontAlgn="base"/>
            <a:r>
              <a:rPr lang="en-US"/>
              <a:t>15N*m was applied to both gears from the bores​</a:t>
            </a:r>
          </a:p>
          <a:p>
            <a:pPr fontAlgn="base"/>
            <a:r>
              <a:rPr lang="en-US"/>
              <a:t>Analysis Results:​</a:t>
            </a:r>
          </a:p>
          <a:p>
            <a:pPr lvl="1" fontAlgn="base"/>
            <a:r>
              <a:rPr lang="en-US"/>
              <a:t>PLA  looks to be viable material for the geartrain</a:t>
            </a:r>
          </a:p>
          <a:p>
            <a:endParaRPr lang="en-US"/>
          </a:p>
        </p:txBody>
      </p:sp>
      <p:pic>
        <p:nvPicPr>
          <p:cNvPr id="1026" name="Picture 2" descr="A blue gears with a hole in the center&#10;&#10;AI-generated content may be incorrect.">
            <a:extLst>
              <a:ext uri="{FF2B5EF4-FFF2-40B4-BE49-F238E27FC236}">
                <a16:creationId xmlns:a16="http://schemas.microsoft.com/office/drawing/2014/main" id="{5F36DDDE-0E3B-84C5-A93F-EA116671AB0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696" y="2652550"/>
            <a:ext cx="4834128" cy="260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D83EA0-FF21-35F5-E370-3856A058A74A}"/>
              </a:ext>
            </a:extLst>
          </p:cNvPr>
          <p:cNvSpPr txBox="1"/>
          <p:nvPr/>
        </p:nvSpPr>
        <p:spPr>
          <a:xfrm>
            <a:off x="7090995" y="5107749"/>
            <a:ext cx="403153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ea typeface="Calibri"/>
                <a:cs typeface="Calibri"/>
              </a:rPr>
              <a:t>Figure </a:t>
            </a:r>
            <a:r>
              <a:rPr lang="en-US" sz="1400">
                <a:highlight>
                  <a:srgbClr val="FFFF00"/>
                </a:highlight>
                <a:ea typeface="Calibri"/>
                <a:cs typeface="Calibri"/>
              </a:rPr>
              <a:t>#</a:t>
            </a:r>
            <a:r>
              <a:rPr lang="en-US" sz="1400">
                <a:ea typeface="Calibri"/>
                <a:cs typeface="Calibri"/>
              </a:rPr>
              <a:t>: FEA Analysis on Gear Train</a:t>
            </a:r>
          </a:p>
        </p:txBody>
      </p:sp>
    </p:spTree>
    <p:extLst>
      <p:ext uri="{BB962C8B-B14F-4D97-AF65-F5344CB8AC3E}">
        <p14:creationId xmlns:p14="http://schemas.microsoft.com/office/powerpoint/2010/main" val="1907085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E25AF-D4CF-9531-2BD6-B1744CFEE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Methods/Manufacturing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B1536-AA97-ABA4-8930-4CE8A7B2DD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3D printing</a:t>
            </a:r>
          </a:p>
          <a:p>
            <a:r>
              <a:rPr lang="en-US"/>
              <a:t>Zip Ties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2B9A41-99A7-3996-B273-5D630803EF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337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B2BD3B-83D1-0A4B-2860-787623E34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A88B8E-1DA0-75E0-644B-63812EB0E2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PICTURE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BCA58C-32D1-50EF-007F-184435CCB05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157278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3366"/>
      </a:dk1>
      <a:lt1>
        <a:sysClr val="window" lastClr="FFFFFF"/>
      </a:lt1>
      <a:dk2>
        <a:srgbClr val="B1541D"/>
      </a:dk2>
      <a:lt2>
        <a:srgbClr val="C3B8B2"/>
      </a:lt2>
      <a:accent1>
        <a:srgbClr val="F47722"/>
      </a:accent1>
      <a:accent2>
        <a:srgbClr val="FBB040"/>
      </a:accent2>
      <a:accent3>
        <a:srgbClr val="0066B3"/>
      </a:accent3>
      <a:accent4>
        <a:srgbClr val="009DDC"/>
      </a:accent4>
      <a:accent5>
        <a:srgbClr val="00ACA5"/>
      </a:accent5>
      <a:accent6>
        <a:srgbClr val="FFD200"/>
      </a:accent6>
      <a:hlink>
        <a:srgbClr val="2998E3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U FCB Template" id="{B1209E5C-EC2F-4AA8-9123-312E89791AB0}" vid="{D287FF1B-2816-4E45-BFFC-304493C9BE4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8b004e-5918-49b5-b3db-6b313e42023c">
      <Terms xmlns="http://schemas.microsoft.com/office/infopath/2007/PartnerControls"/>
    </lcf76f155ced4ddcb4097134ff3c332f>
    <TaxCatchAll xmlns="d617e0af-b725-47cf-9547-fd9a6444e8f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E3113CCB7913D48A2255285FD7D9585" ma:contentTypeVersion="12" ma:contentTypeDescription="Create a new document." ma:contentTypeScope="" ma:versionID="891a416f7cc2f38201a158d9f263f42e">
  <xsd:schema xmlns:xsd="http://www.w3.org/2001/XMLSchema" xmlns:xs="http://www.w3.org/2001/XMLSchema" xmlns:p="http://schemas.microsoft.com/office/2006/metadata/properties" xmlns:ns2="bc8b004e-5918-49b5-b3db-6b313e42023c" xmlns:ns3="d617e0af-b725-47cf-9547-fd9a6444e8ff" targetNamespace="http://schemas.microsoft.com/office/2006/metadata/properties" ma:root="true" ma:fieldsID="cd5d73868b5066eb36f809d42e51e9ce" ns2:_="" ns3:_="">
    <xsd:import namespace="bc8b004e-5918-49b5-b3db-6b313e42023c"/>
    <xsd:import namespace="d617e0af-b725-47cf-9547-fd9a6444e8f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8b004e-5918-49b5-b3db-6b313e4202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ab86591-d70f-4a96-900c-bfbe5e6a318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17e0af-b725-47cf-9547-fd9a6444e8f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092507b-3b0c-42df-8f10-61dda2845941}" ma:internalName="TaxCatchAll" ma:showField="CatchAllData" ma:web="d617e0af-b725-47cf-9547-fd9a6444e8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322782-4BC7-4829-9D7C-E7BB3F324373}">
  <ds:schemaRefs>
    <ds:schemaRef ds:uri="bc8b004e-5918-49b5-b3db-6b313e42023c"/>
    <ds:schemaRef ds:uri="d617e0af-b725-47cf-9547-fd9a6444e8ff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928668B-BE5B-4619-86E6-0E34FE4ADBAF}">
  <ds:schemaRefs>
    <ds:schemaRef ds:uri="bc8b004e-5918-49b5-b3db-6b313e42023c"/>
    <ds:schemaRef ds:uri="d617e0af-b725-47cf-9547-fd9a6444e8f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AE0B482-9F43-448F-81F6-19C0CA94ED8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27d49e9f-89e1-4aa0-99a3-d35b57b2ba03}" enabled="0" method="" siteId="{27d49e9f-89e1-4aa0-99a3-d35b57b2ba0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NAU FCB Template</Template>
  <Application>Microsoft Office PowerPoint</Application>
  <PresentationFormat>Widescreen</PresentationFormat>
  <Slides>17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Prototype 2 Demo</vt:lpstr>
      <vt:lpstr>Project Description</vt:lpstr>
      <vt:lpstr>Brakes Sub-team</vt:lpstr>
      <vt:lpstr>PowerPoint Presentation</vt:lpstr>
      <vt:lpstr>Steering Sub-team</vt:lpstr>
      <vt:lpstr>Our Question(s):​</vt:lpstr>
      <vt:lpstr>FEA Analysis</vt:lpstr>
      <vt:lpstr>Methods/Manufacturing</vt:lpstr>
      <vt:lpstr>Results</vt:lpstr>
      <vt:lpstr>Results</vt:lpstr>
      <vt:lpstr>Moving Forward</vt:lpstr>
      <vt:lpstr>Throttle Subteam</vt:lpstr>
      <vt:lpstr>Our Question</vt:lpstr>
      <vt:lpstr>Methods/Manufacturing</vt:lpstr>
      <vt:lpstr>Results</vt:lpstr>
      <vt:lpstr>Future Work</vt:lpstr>
      <vt:lpstr>Thank you</vt:lpstr>
    </vt:vector>
  </TitlesOfParts>
  <Company>Northern Arizona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Antoinette Karin Scherer-Reutimann</dc:creator>
  <cp:revision>1</cp:revision>
  <dcterms:created xsi:type="dcterms:W3CDTF">2018-08-21T17:51:04Z</dcterms:created>
  <dcterms:modified xsi:type="dcterms:W3CDTF">2025-12-01T20:40:48Z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0x0101009E3113CCB7913D48A2255285FD7D9585</vt:lpwstr>
  </property>
  <property fmtid="{D5CDD505-2E9C-101B-9397-08002B2CF9AE}" pid="3" name="MediaServiceImageTags">
    <vt:lpwstr/>
  </property>
</Properties>
</file>