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4A_5137040D.xml" ContentType="application/vnd.ms-powerpoint.comments+xml"/>
  <Override PartName="/ppt/comments/modernComment_157_7AE89651.xml" ContentType="application/vnd.ms-powerpoint.comments+xml"/>
  <Override PartName="/ppt/comments/modernComment_15E_1CF039F2.xml" ContentType="application/vnd.ms-powerpoint.comments+xml"/>
  <Override PartName="/ppt/notesSlides/notesSlide2.xml" ContentType="application/vnd.openxmlformats-officedocument.presentationml.notesSlide+xml"/>
  <Override PartName="/ppt/comments/modernComment_134_C38BB69B.xml" ContentType="application/vnd.ms-powerpoint.comments+xml"/>
  <Override PartName="/ppt/comments/modernComment_11A_C7B3A3A8.xml" ContentType="application/vnd.ms-powerpoint.comments+xml"/>
  <Override PartName="/ppt/comments/modernComment_15D_AFC880F0.xml" ContentType="application/vnd.ms-powerpoint.comments+xml"/>
  <Override PartName="/ppt/notesSlides/notesSlide3.xml" ContentType="application/vnd.openxmlformats-officedocument.presentationml.notesSlide+xml"/>
  <Override PartName="/ppt/comments/modernComment_137_1E4D1839.xml" ContentType="application/vnd.ms-powerpoint.comments+xml"/>
  <Override PartName="/ppt/notesSlides/notesSlide4.xml" ContentType="application/vnd.openxmlformats-officedocument.presentationml.notesSlide+xml"/>
  <Override PartName="/ppt/comments/modernComment_138_29989DC9.xml" ContentType="application/vnd.ms-powerpoint.comments+xml"/>
  <Override PartName="/ppt/notesSlides/notesSlide5.xml" ContentType="application/vnd.openxmlformats-officedocument.presentationml.notesSlide+xml"/>
  <Override PartName="/ppt/comments/modernComment_142_9EF63209.xml" ContentType="application/vnd.ms-powerpoint.comments+xml"/>
  <Override PartName="/ppt/comments/modernComment_159_FD293F20.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45_B496B8B7.xml" ContentType="application/vnd.ms-powerpoint.comments+xml"/>
  <Override PartName="/ppt/comments/modernComment_15A_F522C877.xml" ContentType="application/vnd.ms-powerpoint.comments+xml"/>
  <Override PartName="/ppt/comments/modernComment_161_BF1F59C2.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6"/>
  </p:notesMasterIdLst>
  <p:sldIdLst>
    <p:sldId id="256" r:id="rId5"/>
    <p:sldId id="264" r:id="rId6"/>
    <p:sldId id="331" r:id="rId7"/>
    <p:sldId id="329" r:id="rId8"/>
    <p:sldId id="338" r:id="rId9"/>
    <p:sldId id="342" r:id="rId10"/>
    <p:sldId id="341" r:id="rId11"/>
    <p:sldId id="330" r:id="rId12"/>
    <p:sldId id="354" r:id="rId13"/>
    <p:sldId id="343" r:id="rId14"/>
    <p:sldId id="350" r:id="rId15"/>
    <p:sldId id="340" r:id="rId16"/>
    <p:sldId id="318" r:id="rId17"/>
    <p:sldId id="359" r:id="rId18"/>
    <p:sldId id="317" r:id="rId19"/>
    <p:sldId id="319" r:id="rId20"/>
    <p:sldId id="363" r:id="rId21"/>
    <p:sldId id="364" r:id="rId22"/>
    <p:sldId id="365" r:id="rId23"/>
    <p:sldId id="308" r:id="rId24"/>
    <p:sldId id="282" r:id="rId25"/>
    <p:sldId id="277" r:id="rId26"/>
    <p:sldId id="349" r:id="rId27"/>
    <p:sldId id="284" r:id="rId28"/>
    <p:sldId id="278" r:id="rId29"/>
    <p:sldId id="356" r:id="rId30"/>
    <p:sldId id="311" r:id="rId31"/>
    <p:sldId id="312" r:id="rId32"/>
    <p:sldId id="358" r:id="rId33"/>
    <p:sldId id="315" r:id="rId34"/>
    <p:sldId id="314" r:id="rId35"/>
    <p:sldId id="322" r:id="rId36"/>
    <p:sldId id="345" r:id="rId37"/>
    <p:sldId id="310" r:id="rId38"/>
    <p:sldId id="339" r:id="rId39"/>
    <p:sldId id="336" r:id="rId40"/>
    <p:sldId id="351" r:id="rId41"/>
    <p:sldId id="323" r:id="rId42"/>
    <p:sldId id="327" r:id="rId43"/>
    <p:sldId id="328" r:id="rId44"/>
    <p:sldId id="324" r:id="rId45"/>
    <p:sldId id="347" r:id="rId46"/>
    <p:sldId id="352" r:id="rId47"/>
    <p:sldId id="287" r:id="rId48"/>
    <p:sldId id="325" r:id="rId49"/>
    <p:sldId id="346" r:id="rId50"/>
    <p:sldId id="263" r:id="rId51"/>
    <p:sldId id="337" r:id="rId52"/>
    <p:sldId id="353" r:id="rId53"/>
    <p:sldId id="360" r:id="rId54"/>
    <p:sldId id="366"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5A86F6E-6B46-6E34-3FB5-ED299C844D39}" name="Marek Mason Lemieux" initials="ML" userId="S::Marek.Lemieux@nau.edu::e14d8c1d-b617-49b8-8d8f-83f92619f1d6" providerId="AD"/>
  <p188:author id="{15189B78-B8D4-90AB-A9AB-E13C2874D715}" name="Elise A Chantegros" initials="EC" userId="S::eac527@nau.edu::a0388bc0-83d7-43fe-9255-529fdfb0cb36" providerId="AD"/>
  <p188:author id="{71AFF8D0-DAC4-4F69-428A-D527FFE2388C}" name="Natasa Peric" initials="NP" userId="S::np654@nau.edu::c2446d64-331e-4772-8ccb-5630b3df9621" providerId="AD"/>
  <p188:author id="{089CB2D1-7DE6-8CC6-DCC5-388E932CFF8A}" name="Desirae Rose Mangum" initials="DM" userId="S::drm495@nau.edu::4927c8d4-d474-41ca-9032-4b6cd7db906a" providerId="AD"/>
  <p188:author id="{EE2C19EC-950F-70E1-5124-3FFA4A1499B3}" name="Selina Yingzhuo Cozens" initials="SC" userId="S::syc34@nau.edu::d67b55ed-49d5-4f67-8c4d-378c6e7c71c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33"/>
    <a:srgbClr val="CBCDD3"/>
    <a:srgbClr val="100503"/>
    <a:srgbClr val="00605B"/>
    <a:srgbClr val="00ACA5"/>
    <a:srgbClr val="F8B700"/>
    <a:srgbClr val="ADD6FF"/>
    <a:srgbClr val="33CCCC"/>
    <a:srgbClr val="E7E8EA"/>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6D4B7E-2BD8-E142-A582-497A4FF7B643}" v="63" dt="2025-11-03T03:23:15.8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lina Yingzhuo Cozens" userId="S::syc34@nau.edu::d67b55ed-49d5-4f67-8c4d-378c6e7c71c4" providerId="AD" clId="Web-{5BFEE261-F9B5-0588-A1C8-93F90C9A4A4B}"/>
    <pc:docChg chg="addSld delSld modSld sldOrd">
      <pc:chgData name="Selina Yingzhuo Cozens" userId="S::syc34@nau.edu::d67b55ed-49d5-4f67-8c4d-378c6e7c71c4" providerId="AD" clId="Web-{5BFEE261-F9B5-0588-A1C8-93F90C9A4A4B}" dt="2025-10-02T21:45:08.726" v="4662"/>
      <pc:docMkLst>
        <pc:docMk/>
      </pc:docMkLst>
      <pc:sldChg chg="addSp delSp modSp ord">
        <pc:chgData name="Selina Yingzhuo Cozens" userId="S::syc34@nau.edu::d67b55ed-49d5-4f67-8c4d-378c6e7c71c4" providerId="AD" clId="Web-{5BFEE261-F9B5-0588-A1C8-93F90C9A4A4B}" dt="2025-10-02T21:45:08.726" v="4662"/>
        <pc:sldMkLst>
          <pc:docMk/>
          <pc:sldMk cId="570109451" sldId="287"/>
        </pc:sldMkLst>
        <pc:spChg chg="mod">
          <ac:chgData name="Selina Yingzhuo Cozens" userId="S::syc34@nau.edu::d67b55ed-49d5-4f67-8c4d-378c6e7c71c4" providerId="AD" clId="Web-{5BFEE261-F9B5-0588-A1C8-93F90C9A4A4B}" dt="2025-10-02T21:29:45.592" v="4462" actId="20577"/>
          <ac:spMkLst>
            <pc:docMk/>
            <pc:sldMk cId="570109451" sldId="287"/>
            <ac:spMk id="2" creationId="{EE6DB6B1-781F-0D69-404E-04513A88E502}"/>
          </ac:spMkLst>
        </pc:spChg>
      </pc:sldChg>
      <pc:sldChg chg="addSp delSp modSp add ord replId">
        <pc:chgData name="Selina Yingzhuo Cozens" userId="S::syc34@nau.edu::d67b55ed-49d5-4f67-8c4d-378c6e7c71c4" providerId="AD" clId="Web-{5BFEE261-F9B5-0588-A1C8-93F90C9A4A4B}" dt="2025-10-02T21:29:07.733" v="4454"/>
        <pc:sldMkLst>
          <pc:docMk/>
          <pc:sldMk cId="212978407" sldId="314"/>
        </pc:sldMkLst>
        <pc:spChg chg="mod">
          <ac:chgData name="Selina Yingzhuo Cozens" userId="S::syc34@nau.edu::d67b55ed-49d5-4f67-8c4d-378c6e7c71c4" providerId="AD" clId="Web-{5BFEE261-F9B5-0588-A1C8-93F90C9A4A4B}" dt="2025-10-02T21:03:39.638" v="4337" actId="1076"/>
          <ac:spMkLst>
            <pc:docMk/>
            <pc:sldMk cId="212978407" sldId="314"/>
            <ac:spMk id="2" creationId="{0C6F355A-FD33-9D69-6D39-792A9E50456F}"/>
          </ac:spMkLst>
        </pc:spChg>
        <pc:graphicFrameChg chg="add mod ord modGraphic">
          <ac:chgData name="Selina Yingzhuo Cozens" userId="S::syc34@nau.edu::d67b55ed-49d5-4f67-8c4d-378c6e7c71c4" providerId="AD" clId="Web-{5BFEE261-F9B5-0588-A1C8-93F90C9A4A4B}" dt="2025-10-02T21:29:07.733" v="4454"/>
          <ac:graphicFrameMkLst>
            <pc:docMk/>
            <pc:sldMk cId="212978407" sldId="314"/>
            <ac:graphicFrameMk id="3" creationId="{06147486-41BF-071C-505F-13A02861DB81}"/>
          </ac:graphicFrameMkLst>
        </pc:graphicFrameChg>
      </pc:sldChg>
      <pc:sldChg chg="addSp delSp modSp add ord replId">
        <pc:chgData name="Selina Yingzhuo Cozens" userId="S::syc34@nau.edu::d67b55ed-49d5-4f67-8c4d-378c6e7c71c4" providerId="AD" clId="Web-{5BFEE261-F9B5-0588-A1C8-93F90C9A4A4B}" dt="2025-10-02T20:59:36.920" v="4336" actId="1076"/>
        <pc:sldMkLst>
          <pc:docMk/>
          <pc:sldMk cId="3848452189" sldId="315"/>
        </pc:sldMkLst>
        <pc:spChg chg="mod">
          <ac:chgData name="Selina Yingzhuo Cozens" userId="S::syc34@nau.edu::d67b55ed-49d5-4f67-8c4d-378c6e7c71c4" providerId="AD" clId="Web-{5BFEE261-F9B5-0588-A1C8-93F90C9A4A4B}" dt="2025-10-02T18:52:10.949" v="90" actId="14100"/>
          <ac:spMkLst>
            <pc:docMk/>
            <pc:sldMk cId="3848452189" sldId="315"/>
            <ac:spMk id="2" creationId="{6C9A1671-4D2E-F8B5-C5A3-F82E9ECAE0E3}"/>
          </ac:spMkLst>
        </pc:spChg>
        <pc:graphicFrameChg chg="add mod modGraphic">
          <ac:chgData name="Selina Yingzhuo Cozens" userId="S::syc34@nau.edu::d67b55ed-49d5-4f67-8c4d-378c6e7c71c4" providerId="AD" clId="Web-{5BFEE261-F9B5-0588-A1C8-93F90C9A4A4B}" dt="2025-10-02T20:59:36.920" v="4336" actId="1076"/>
          <ac:graphicFrameMkLst>
            <pc:docMk/>
            <pc:sldMk cId="3848452189" sldId="315"/>
            <ac:graphicFrameMk id="3" creationId="{6A9DCAAD-B1BE-8922-B36D-703AB43F277F}"/>
          </ac:graphicFrameMkLst>
        </pc:graphicFrameChg>
      </pc:sldChg>
      <pc:sldChg chg="addSp delSp modSp new ord">
        <pc:chgData name="Selina Yingzhuo Cozens" userId="S::syc34@nau.edu::d67b55ed-49d5-4f67-8c4d-378c6e7c71c4" providerId="AD" clId="Web-{5BFEE261-F9B5-0588-A1C8-93F90C9A4A4B}" dt="2025-10-02T19:39:30.738" v="2663"/>
        <pc:sldMkLst>
          <pc:docMk/>
          <pc:sldMk cId="453789972" sldId="318"/>
        </pc:sldMkLst>
        <pc:spChg chg="add">
          <ac:chgData name="Selina Yingzhuo Cozens" userId="S::syc34@nau.edu::d67b55ed-49d5-4f67-8c4d-378c6e7c71c4" providerId="AD" clId="Web-{5BFEE261-F9B5-0588-A1C8-93F90C9A4A4B}" dt="2025-10-02T19:30:02.631" v="1660"/>
          <ac:spMkLst>
            <pc:docMk/>
            <pc:sldMk cId="453789972" sldId="318"/>
            <ac:spMk id="18" creationId="{9DEA8D9D-CD6E-D5C9-3AC9-845791425714}"/>
          </ac:spMkLst>
        </pc:spChg>
        <pc:graphicFrameChg chg="add mod modGraphic">
          <ac:chgData name="Selina Yingzhuo Cozens" userId="S::syc34@nau.edu::d67b55ed-49d5-4f67-8c4d-378c6e7c71c4" providerId="AD" clId="Web-{5BFEE261-F9B5-0588-A1C8-93F90C9A4A4B}" dt="2025-10-02T19:39:30.738" v="2663"/>
          <ac:graphicFrameMkLst>
            <pc:docMk/>
            <pc:sldMk cId="453789972" sldId="318"/>
            <ac:graphicFrameMk id="9" creationId="{D146443E-16CB-A6FC-5787-160979BDCC33}"/>
          </ac:graphicFrameMkLst>
        </pc:graphicFrameChg>
        <pc:picChg chg="add mod ord modCrop">
          <ac:chgData name="Selina Yingzhuo Cozens" userId="S::syc34@nau.edu::d67b55ed-49d5-4f67-8c4d-378c6e7c71c4" providerId="AD" clId="Web-{5BFEE261-F9B5-0588-A1C8-93F90C9A4A4B}" dt="2025-10-02T19:35:33.168" v="2298" actId="1076"/>
          <ac:picMkLst>
            <pc:docMk/>
            <pc:sldMk cId="453789972" sldId="318"/>
            <ac:picMk id="12" creationId="{FACEBE67-E32D-2CD6-CC71-BE733E9170D8}"/>
          </ac:picMkLst>
        </pc:picChg>
        <pc:picChg chg="add mod ord">
          <ac:chgData name="Selina Yingzhuo Cozens" userId="S::syc34@nau.edu::d67b55ed-49d5-4f67-8c4d-378c6e7c71c4" providerId="AD" clId="Web-{5BFEE261-F9B5-0588-A1C8-93F90C9A4A4B}" dt="2025-10-02T19:35:51.465" v="2304" actId="1076"/>
          <ac:picMkLst>
            <pc:docMk/>
            <pc:sldMk cId="453789972" sldId="318"/>
            <ac:picMk id="15" creationId="{8D2C2D88-E778-81EF-D0EF-3472496F3E11}"/>
          </ac:picMkLst>
        </pc:picChg>
        <pc:picChg chg="add mod">
          <ac:chgData name="Selina Yingzhuo Cozens" userId="S::syc34@nau.edu::d67b55ed-49d5-4f67-8c4d-378c6e7c71c4" providerId="AD" clId="Web-{5BFEE261-F9B5-0588-A1C8-93F90C9A4A4B}" dt="2025-10-02T19:34:27.901" v="2188" actId="1076"/>
          <ac:picMkLst>
            <pc:docMk/>
            <pc:sldMk cId="453789972" sldId="318"/>
            <ac:picMk id="16" creationId="{6026DF1A-D5E8-C12E-ACD2-50AE093389E7}"/>
          </ac:picMkLst>
        </pc:picChg>
      </pc:sldChg>
      <pc:sldChg chg="addSp delSp modSp new">
        <pc:chgData name="Selina Yingzhuo Cozens" userId="S::syc34@nau.edu::d67b55ed-49d5-4f67-8c4d-378c6e7c71c4" providerId="AD" clId="Web-{5BFEE261-F9B5-0588-A1C8-93F90C9A4A4B}" dt="2025-10-02T21:28:04.046" v="4436"/>
        <pc:sldMkLst>
          <pc:docMk/>
          <pc:sldMk cId="2666934793" sldId="322"/>
        </pc:sldMkLst>
        <pc:spChg chg="mod">
          <ac:chgData name="Selina Yingzhuo Cozens" userId="S::syc34@nau.edu::d67b55ed-49d5-4f67-8c4d-378c6e7c71c4" providerId="AD" clId="Web-{5BFEE261-F9B5-0588-A1C8-93F90C9A4A4B}" dt="2025-10-02T21:23:50.876" v="4435" actId="20577"/>
          <ac:spMkLst>
            <pc:docMk/>
            <pc:sldMk cId="2666934793" sldId="322"/>
            <ac:spMk id="2" creationId="{7C1D6893-1F21-45B8-4E6B-10D99D533B5A}"/>
          </ac:spMkLst>
        </pc:spChg>
        <pc:spChg chg="add del">
          <ac:chgData name="Selina Yingzhuo Cozens" userId="S::syc34@nau.edu::d67b55ed-49d5-4f67-8c4d-378c6e7c71c4" providerId="AD" clId="Web-{5BFEE261-F9B5-0588-A1C8-93F90C9A4A4B}" dt="2025-10-02T21:13:16.838" v="4378"/>
          <ac:spMkLst>
            <pc:docMk/>
            <pc:sldMk cId="2666934793" sldId="322"/>
            <ac:spMk id="3" creationId="{0DE71A66-04F4-09AD-E92E-C2997DC5C048}"/>
          </ac:spMkLst>
        </pc:spChg>
      </pc:sldChg>
      <pc:sldChg chg="modSp new">
        <pc:chgData name="Selina Yingzhuo Cozens" userId="S::syc34@nau.edu::d67b55ed-49d5-4f67-8c4d-378c6e7c71c4" providerId="AD" clId="Web-{5BFEE261-F9B5-0588-A1C8-93F90C9A4A4B}" dt="2025-10-02T21:22:32.784" v="4413" actId="20577"/>
        <pc:sldMkLst>
          <pc:docMk/>
          <pc:sldMk cId="476128432" sldId="323"/>
        </pc:sldMkLst>
        <pc:spChg chg="mod">
          <ac:chgData name="Selina Yingzhuo Cozens" userId="S::syc34@nau.edu::d67b55ed-49d5-4f67-8c4d-378c6e7c71c4" providerId="AD" clId="Web-{5BFEE261-F9B5-0588-A1C8-93F90C9A4A4B}" dt="2025-10-02T21:22:32.784" v="4413" actId="20577"/>
          <ac:spMkLst>
            <pc:docMk/>
            <pc:sldMk cId="476128432" sldId="323"/>
            <ac:spMk id="2" creationId="{F7AA5DD9-544E-63D6-BC8D-A341D7FFE617}"/>
          </ac:spMkLst>
        </pc:spChg>
      </pc:sldChg>
      <pc:sldChg chg="modSp add replId">
        <pc:chgData name="Selina Yingzhuo Cozens" userId="S::syc34@nau.edu::d67b55ed-49d5-4f67-8c4d-378c6e7c71c4" providerId="AD" clId="Web-{5BFEE261-F9B5-0588-A1C8-93F90C9A4A4B}" dt="2025-10-02T21:29:53.920" v="4466"/>
        <pc:sldMkLst>
          <pc:docMk/>
          <pc:sldMk cId="3147304306" sldId="324"/>
        </pc:sldMkLst>
        <pc:spChg chg="mod">
          <ac:chgData name="Selina Yingzhuo Cozens" userId="S::syc34@nau.edu::d67b55ed-49d5-4f67-8c4d-378c6e7c71c4" providerId="AD" clId="Web-{5BFEE261-F9B5-0588-A1C8-93F90C9A4A4B}" dt="2025-10-02T21:29:53.920" v="4466"/>
          <ac:spMkLst>
            <pc:docMk/>
            <pc:sldMk cId="3147304306" sldId="324"/>
            <ac:spMk id="2" creationId="{D6E6125D-6F18-538D-D398-F680A3D5CEED}"/>
          </ac:spMkLst>
        </pc:spChg>
      </pc:sldChg>
      <pc:sldChg chg="add replId">
        <pc:chgData name="Selina Yingzhuo Cozens" userId="S::syc34@nau.edu::d67b55ed-49d5-4f67-8c4d-378c6e7c71c4" providerId="AD" clId="Web-{5BFEE261-F9B5-0588-A1C8-93F90C9A4A4B}" dt="2025-10-02T21:22:26.519" v="4406"/>
        <pc:sldMkLst>
          <pc:docMk/>
          <pc:sldMk cId="1244421671" sldId="327"/>
        </pc:sldMkLst>
      </pc:sldChg>
      <pc:sldChg chg="modSp add replId">
        <pc:chgData name="Selina Yingzhuo Cozens" userId="S::syc34@nau.edu::d67b55ed-49d5-4f67-8c4d-378c6e7c71c4" providerId="AD" clId="Web-{5BFEE261-F9B5-0588-A1C8-93F90C9A4A4B}" dt="2025-10-02T21:42:32.352" v="4559" actId="20577"/>
        <pc:sldMkLst>
          <pc:docMk/>
          <pc:sldMk cId="3274783852" sldId="328"/>
        </pc:sldMkLst>
        <pc:spChg chg="mod">
          <ac:chgData name="Selina Yingzhuo Cozens" userId="S::syc34@nau.edu::d67b55ed-49d5-4f67-8c4d-378c6e7c71c4" providerId="AD" clId="Web-{5BFEE261-F9B5-0588-A1C8-93F90C9A4A4B}" dt="2025-10-02T21:22:40.362" v="4419" actId="20577"/>
          <ac:spMkLst>
            <pc:docMk/>
            <pc:sldMk cId="3274783852" sldId="328"/>
            <ac:spMk id="2" creationId="{6AF1A8DC-4772-D057-BB23-630B7F9BE618}"/>
          </ac:spMkLst>
        </pc:spChg>
      </pc:sldChg>
    </pc:docChg>
  </pc:docChgLst>
  <pc:docChgLst>
    <pc:chgData name="Selina Yingzhuo Cozens" userId="S::syc34@nau.edu::d67b55ed-49d5-4f67-8c4d-378c6e7c71c4" providerId="AD" clId="Web-{BB1C7AA8-43B5-3D6B-6067-0B8C58046EF0}"/>
    <pc:docChg chg="modSld">
      <pc:chgData name="Selina Yingzhuo Cozens" userId="S::syc34@nau.edu::d67b55ed-49d5-4f67-8c4d-378c6e7c71c4" providerId="AD" clId="Web-{BB1C7AA8-43B5-3D6B-6067-0B8C58046EF0}" dt="2025-10-03T19:22:33.590" v="1"/>
      <pc:docMkLst>
        <pc:docMk/>
      </pc:docMkLst>
      <pc:sldChg chg="modSp">
        <pc:chgData name="Selina Yingzhuo Cozens" userId="S::syc34@nau.edu::d67b55ed-49d5-4f67-8c4d-378c6e7c71c4" providerId="AD" clId="Web-{BB1C7AA8-43B5-3D6B-6067-0B8C58046EF0}" dt="2025-10-03T19:22:33.590" v="1"/>
        <pc:sldMkLst>
          <pc:docMk/>
          <pc:sldMk cId="3848452189" sldId="315"/>
        </pc:sldMkLst>
        <pc:graphicFrameChg chg="mod modGraphic">
          <ac:chgData name="Selina Yingzhuo Cozens" userId="S::syc34@nau.edu::d67b55ed-49d5-4f67-8c4d-378c6e7c71c4" providerId="AD" clId="Web-{BB1C7AA8-43B5-3D6B-6067-0B8C58046EF0}" dt="2025-10-03T19:22:33.590" v="1"/>
          <ac:graphicFrameMkLst>
            <pc:docMk/>
            <pc:sldMk cId="3848452189" sldId="315"/>
            <ac:graphicFrameMk id="3" creationId="{6A9DCAAD-B1BE-8922-B36D-703AB43F277F}"/>
          </ac:graphicFrameMkLst>
        </pc:graphicFrameChg>
      </pc:sldChg>
    </pc:docChg>
  </pc:docChgLst>
  <pc:docChgLst>
    <pc:chgData name="Selina Yingzhuo Cozens" userId="d67b55ed-49d5-4f67-8c4d-378c6e7c71c4" providerId="ADAL" clId="{D088BFD6-7C16-4124-B7BD-C0B402CC3F33}"/>
    <pc:docChg chg="undo custSel modSld">
      <pc:chgData name="Selina Yingzhuo Cozens" userId="d67b55ed-49d5-4f67-8c4d-378c6e7c71c4" providerId="ADAL" clId="{D088BFD6-7C16-4124-B7BD-C0B402CC3F33}" dt="2025-10-07T22:42:17.180" v="32" actId="20577"/>
      <pc:docMkLst>
        <pc:docMk/>
      </pc:docMkLst>
      <pc:sldChg chg="modSp mod">
        <pc:chgData name="Selina Yingzhuo Cozens" userId="d67b55ed-49d5-4f67-8c4d-378c6e7c71c4" providerId="ADAL" clId="{D088BFD6-7C16-4124-B7BD-C0B402CC3F33}" dt="2025-10-07T22:42:17.180" v="32" actId="20577"/>
        <pc:sldMkLst>
          <pc:docMk/>
          <pc:sldMk cId="3029776567" sldId="325"/>
        </pc:sldMkLst>
        <pc:spChg chg="mod">
          <ac:chgData name="Selina Yingzhuo Cozens" userId="d67b55ed-49d5-4f67-8c4d-378c6e7c71c4" providerId="ADAL" clId="{D088BFD6-7C16-4124-B7BD-C0B402CC3F33}" dt="2025-10-07T22:42:17.180" v="32" actId="20577"/>
          <ac:spMkLst>
            <pc:docMk/>
            <pc:sldMk cId="3029776567" sldId="325"/>
            <ac:spMk id="3" creationId="{267C9935-ED3B-8F40-FCC1-5D70C0099E89}"/>
          </ac:spMkLst>
        </pc:spChg>
      </pc:sldChg>
      <pc:sldChg chg="addSp delSp modSp mod">
        <pc:chgData name="Selina Yingzhuo Cozens" userId="d67b55ed-49d5-4f67-8c4d-378c6e7c71c4" providerId="ADAL" clId="{D088BFD6-7C16-4124-B7BD-C0B402CC3F33}" dt="2025-10-07T22:18:32.831" v="4" actId="14100"/>
        <pc:sldMkLst>
          <pc:docMk/>
          <pc:sldMk cId="1244421671" sldId="327"/>
        </pc:sldMkLst>
        <pc:graphicFrameChg chg="add del modGraphic">
          <ac:chgData name="Selina Yingzhuo Cozens" userId="d67b55ed-49d5-4f67-8c4d-378c6e7c71c4" providerId="ADAL" clId="{D088BFD6-7C16-4124-B7BD-C0B402CC3F33}" dt="2025-10-07T22:18:32.831" v="4" actId="14100"/>
          <ac:graphicFrameMkLst>
            <pc:docMk/>
            <pc:sldMk cId="1244421671" sldId="327"/>
            <ac:graphicFrameMk id="6" creationId="{3AE7527D-60F9-3943-9A49-1A794452733F}"/>
          </ac:graphicFrameMkLst>
        </pc:graphicFrameChg>
      </pc:sldChg>
      <pc:sldChg chg="modSp mod">
        <pc:chgData name="Selina Yingzhuo Cozens" userId="d67b55ed-49d5-4f67-8c4d-378c6e7c71c4" providerId="ADAL" clId="{D088BFD6-7C16-4124-B7BD-C0B402CC3F33}" dt="2025-10-07T22:38:57.955" v="8" actId="20577"/>
        <pc:sldMkLst>
          <pc:docMk/>
          <pc:sldMk cId="3624541270" sldId="347"/>
        </pc:sldMkLst>
        <pc:graphicFrameChg chg="modGraphic">
          <ac:chgData name="Selina Yingzhuo Cozens" userId="d67b55ed-49d5-4f67-8c4d-378c6e7c71c4" providerId="ADAL" clId="{D088BFD6-7C16-4124-B7BD-C0B402CC3F33}" dt="2025-10-07T22:38:57.955" v="8" actId="20577"/>
          <ac:graphicFrameMkLst>
            <pc:docMk/>
            <pc:sldMk cId="3624541270" sldId="347"/>
            <ac:graphicFrameMk id="6" creationId="{D3698076-71E6-AD8D-25ED-55F97C9045D7}"/>
          </ac:graphicFrameMkLst>
        </pc:graphicFrameChg>
      </pc:sldChg>
      <pc:sldChg chg="modSp mod">
        <pc:chgData name="Selina Yingzhuo Cozens" userId="d67b55ed-49d5-4f67-8c4d-378c6e7c71c4" providerId="ADAL" clId="{D088BFD6-7C16-4124-B7BD-C0B402CC3F33}" dt="2025-10-07T22:30:59.637" v="6" actId="20577"/>
        <pc:sldMkLst>
          <pc:docMk/>
          <pc:sldMk cId="2949153008" sldId="349"/>
        </pc:sldMkLst>
        <pc:spChg chg="mod">
          <ac:chgData name="Selina Yingzhuo Cozens" userId="d67b55ed-49d5-4f67-8c4d-378c6e7c71c4" providerId="ADAL" clId="{D088BFD6-7C16-4124-B7BD-C0B402CC3F33}" dt="2025-10-07T22:30:59.637" v="6" actId="20577"/>
          <ac:spMkLst>
            <pc:docMk/>
            <pc:sldMk cId="2949153008" sldId="349"/>
            <ac:spMk id="3" creationId="{DCD3420E-A692-AB0B-4E1A-37DCFFEA14C9}"/>
          </ac:spMkLst>
        </pc:spChg>
      </pc:sldChg>
      <pc:sldChg chg="modSp mod">
        <pc:chgData name="Selina Yingzhuo Cozens" userId="d67b55ed-49d5-4f67-8c4d-378c6e7c71c4" providerId="ADAL" clId="{D088BFD6-7C16-4124-B7BD-C0B402CC3F33}" dt="2025-10-07T22:37:27.321" v="7" actId="1076"/>
        <pc:sldMkLst>
          <pc:docMk/>
          <pc:sldMk cId="2491753821" sldId="351"/>
        </pc:sldMkLst>
        <pc:spChg chg="mod">
          <ac:chgData name="Selina Yingzhuo Cozens" userId="d67b55ed-49d5-4f67-8c4d-378c6e7c71c4" providerId="ADAL" clId="{D088BFD6-7C16-4124-B7BD-C0B402CC3F33}" dt="2025-10-07T22:37:27.321" v="7" actId="1076"/>
          <ac:spMkLst>
            <pc:docMk/>
            <pc:sldMk cId="2491753821" sldId="351"/>
            <ac:spMk id="9" creationId="{638852E3-83A1-55D3-F839-6A33B2A9C2A6}"/>
          </ac:spMkLst>
        </pc:spChg>
      </pc:sldChg>
    </pc:docChg>
  </pc:docChgLst>
  <pc:docChgLst>
    <pc:chgData name="Selina Yingzhuo Cozens" userId="d67b55ed-49d5-4f67-8c4d-378c6e7c71c4" providerId="ADAL" clId="{16919218-53EA-4A5A-9753-386B2F141F95}"/>
    <pc:docChg chg="undo custSel addSld delSld modSld sldOrd">
      <pc:chgData name="Selina Yingzhuo Cozens" userId="d67b55ed-49d5-4f67-8c4d-378c6e7c71c4" providerId="ADAL" clId="{16919218-53EA-4A5A-9753-386B2F141F95}" dt="2025-10-10T03:42:57.140" v="3479" actId="14100"/>
      <pc:docMkLst>
        <pc:docMk/>
      </pc:docMkLst>
      <pc:sldChg chg="modSp mod">
        <pc:chgData name="Selina Yingzhuo Cozens" userId="d67b55ed-49d5-4f67-8c4d-378c6e7c71c4" providerId="ADAL" clId="{16919218-53EA-4A5A-9753-386B2F141F95}" dt="2025-10-04T23:59:32.152" v="3189" actId="20577"/>
        <pc:sldMkLst>
          <pc:docMk/>
          <pc:sldMk cId="2150756159" sldId="256"/>
        </pc:sldMkLst>
        <pc:spChg chg="mod">
          <ac:chgData name="Selina Yingzhuo Cozens" userId="d67b55ed-49d5-4f67-8c4d-378c6e7c71c4" providerId="ADAL" clId="{16919218-53EA-4A5A-9753-386B2F141F95}" dt="2025-10-04T23:59:32.152" v="3189" actId="20577"/>
          <ac:spMkLst>
            <pc:docMk/>
            <pc:sldMk cId="2150756159" sldId="256"/>
            <ac:spMk id="4" creationId="{652DB678-FFA9-2547-B22A-6C5EFA9C1F2B}"/>
          </ac:spMkLst>
        </pc:spChg>
      </pc:sldChg>
      <pc:sldChg chg="modSp mod">
        <pc:chgData name="Selina Yingzhuo Cozens" userId="d67b55ed-49d5-4f67-8c4d-378c6e7c71c4" providerId="ADAL" clId="{16919218-53EA-4A5A-9753-386B2F141F95}" dt="2025-10-02T02:40:38.761" v="16" actId="20577"/>
        <pc:sldMkLst>
          <pc:docMk/>
          <pc:sldMk cId="3022698229" sldId="264"/>
        </pc:sldMkLst>
        <pc:spChg chg="mod">
          <ac:chgData name="Selina Yingzhuo Cozens" userId="d67b55ed-49d5-4f67-8c4d-378c6e7c71c4" providerId="ADAL" clId="{16919218-53EA-4A5A-9753-386B2F141F95}" dt="2025-10-02T02:40:38.761" v="16" actId="20577"/>
          <ac:spMkLst>
            <pc:docMk/>
            <pc:sldMk cId="3022698229" sldId="264"/>
            <ac:spMk id="2" creationId="{8EB45A2B-B318-D7D9-FB2F-77FFC6F36896}"/>
          </ac:spMkLst>
        </pc:spChg>
      </pc:sldChg>
      <pc:sldChg chg="addSp delSp modSp mod">
        <pc:chgData name="Selina Yingzhuo Cozens" userId="d67b55ed-49d5-4f67-8c4d-378c6e7c71c4" providerId="ADAL" clId="{16919218-53EA-4A5A-9753-386B2F141F95}" dt="2025-10-10T03:37:51.134" v="3407" actId="20577"/>
        <pc:sldMkLst>
          <pc:docMk/>
          <pc:sldMk cId="2448048694" sldId="277"/>
        </pc:sldMkLst>
        <pc:spChg chg="mod">
          <ac:chgData name="Selina Yingzhuo Cozens" userId="d67b55ed-49d5-4f67-8c4d-378c6e7c71c4" providerId="ADAL" clId="{16919218-53EA-4A5A-9753-386B2F141F95}" dt="2025-10-02T05:31:59.415" v="2009" actId="14100"/>
          <ac:spMkLst>
            <pc:docMk/>
            <pc:sldMk cId="2448048694" sldId="277"/>
            <ac:spMk id="2" creationId="{CAEF4FE2-6C13-6D31-80B3-E165E45D0612}"/>
          </ac:spMkLst>
        </pc:spChg>
        <pc:spChg chg="mod">
          <ac:chgData name="Selina Yingzhuo Cozens" userId="d67b55ed-49d5-4f67-8c4d-378c6e7c71c4" providerId="ADAL" clId="{16919218-53EA-4A5A-9753-386B2F141F95}" dt="2025-10-07T01:57:20.654" v="3205" actId="14100"/>
          <ac:spMkLst>
            <pc:docMk/>
            <pc:sldMk cId="2448048694" sldId="277"/>
            <ac:spMk id="3" creationId="{30443BED-1E4E-670A-FCCD-2F94378CC658}"/>
          </ac:spMkLst>
        </pc:spChg>
        <pc:spChg chg="add mod">
          <ac:chgData name="Selina Yingzhuo Cozens" userId="d67b55ed-49d5-4f67-8c4d-378c6e7c71c4" providerId="ADAL" clId="{16919218-53EA-4A5A-9753-386B2F141F95}" dt="2025-10-10T03:37:51.134" v="3407" actId="20577"/>
          <ac:spMkLst>
            <pc:docMk/>
            <pc:sldMk cId="2448048694" sldId="277"/>
            <ac:spMk id="5" creationId="{A8CDD2C0-38FC-08E5-DAF2-CBA6AE039DE7}"/>
          </ac:spMkLst>
        </pc:spChg>
        <pc:spChg chg="add mod">
          <ac:chgData name="Selina Yingzhuo Cozens" userId="d67b55ed-49d5-4f67-8c4d-378c6e7c71c4" providerId="ADAL" clId="{16919218-53EA-4A5A-9753-386B2F141F95}" dt="2025-10-10T03:30:20.278" v="3361" actId="20577"/>
          <ac:spMkLst>
            <pc:docMk/>
            <pc:sldMk cId="2448048694" sldId="277"/>
            <ac:spMk id="9" creationId="{65401368-0C4B-6E63-9699-652A7D093212}"/>
          </ac:spMkLst>
        </pc:spChg>
        <pc:spChg chg="add mod">
          <ac:chgData name="Selina Yingzhuo Cozens" userId="d67b55ed-49d5-4f67-8c4d-378c6e7c71c4" providerId="ADAL" clId="{16919218-53EA-4A5A-9753-386B2F141F95}" dt="2025-10-02T05:15:56.290" v="1619" actId="1076"/>
          <ac:spMkLst>
            <pc:docMk/>
            <pc:sldMk cId="2448048694" sldId="277"/>
            <ac:spMk id="10" creationId="{46A57666-27B5-BBEB-F21B-663A589871AC}"/>
          </ac:spMkLst>
        </pc:spChg>
        <pc:graphicFrameChg chg="add mod modGraphic">
          <ac:chgData name="Selina Yingzhuo Cozens" userId="d67b55ed-49d5-4f67-8c4d-378c6e7c71c4" providerId="ADAL" clId="{16919218-53EA-4A5A-9753-386B2F141F95}" dt="2025-10-10T03:30:27.360" v="3369" actId="20577"/>
          <ac:graphicFrameMkLst>
            <pc:docMk/>
            <pc:sldMk cId="2448048694" sldId="277"/>
            <ac:graphicFrameMk id="8" creationId="{ABF9724E-9533-141B-C408-7907052B1642}"/>
          </ac:graphicFrameMkLst>
        </pc:graphicFrameChg>
        <pc:cxnChg chg="add mod">
          <ac:chgData name="Selina Yingzhuo Cozens" userId="d67b55ed-49d5-4f67-8c4d-378c6e7c71c4" providerId="ADAL" clId="{16919218-53EA-4A5A-9753-386B2F141F95}" dt="2025-10-02T05:16:21.349" v="1622" actId="1076"/>
          <ac:cxnSpMkLst>
            <pc:docMk/>
            <pc:sldMk cId="2448048694" sldId="277"/>
            <ac:cxnSpMk id="29" creationId="{ACF3AB72-D250-4C9B-6AFD-D5AC7A9C4B01}"/>
          </ac:cxnSpMkLst>
        </pc:cxnChg>
      </pc:sldChg>
      <pc:sldChg chg="addSp delSp modSp mod">
        <pc:chgData name="Selina Yingzhuo Cozens" userId="d67b55ed-49d5-4f67-8c4d-378c6e7c71c4" providerId="ADAL" clId="{16919218-53EA-4A5A-9753-386B2F141F95}" dt="2025-10-10T03:38:07.038" v="3413" actId="20577"/>
        <pc:sldMkLst>
          <pc:docMk/>
          <pc:sldMk cId="966830160" sldId="278"/>
        </pc:sldMkLst>
        <pc:spChg chg="add mod">
          <ac:chgData name="Selina Yingzhuo Cozens" userId="d67b55ed-49d5-4f67-8c4d-378c6e7c71c4" providerId="ADAL" clId="{16919218-53EA-4A5A-9753-386B2F141F95}" dt="2025-10-10T03:38:07.038" v="3413" actId="20577"/>
          <ac:spMkLst>
            <pc:docMk/>
            <pc:sldMk cId="966830160" sldId="278"/>
            <ac:spMk id="5" creationId="{36055012-A11B-A432-8B5B-8E2E807E1999}"/>
          </ac:spMkLst>
        </pc:spChg>
        <pc:spChg chg="mod">
          <ac:chgData name="Selina Yingzhuo Cozens" userId="d67b55ed-49d5-4f67-8c4d-378c6e7c71c4" providerId="ADAL" clId="{16919218-53EA-4A5A-9753-386B2F141F95}" dt="2025-10-10T03:30:54.361" v="3379" actId="20577"/>
          <ac:spMkLst>
            <pc:docMk/>
            <pc:sldMk cId="966830160" sldId="278"/>
            <ac:spMk id="8" creationId="{33361BDB-E8D2-53B3-DA0E-E8CEB22C1E65}"/>
          </ac:spMkLst>
        </pc:spChg>
      </pc:sldChg>
      <pc:sldChg chg="addSp delSp modSp mod">
        <pc:chgData name="Selina Yingzhuo Cozens" userId="d67b55ed-49d5-4f67-8c4d-378c6e7c71c4" providerId="ADAL" clId="{16919218-53EA-4A5A-9753-386B2F141F95}" dt="2025-10-10T03:37:44.916" v="3403" actId="20577"/>
        <pc:sldMkLst>
          <pc:docMk/>
          <pc:sldMk cId="3350438824" sldId="282"/>
        </pc:sldMkLst>
        <pc:spChg chg="add mod">
          <ac:chgData name="Selina Yingzhuo Cozens" userId="d67b55ed-49d5-4f67-8c4d-378c6e7c71c4" providerId="ADAL" clId="{16919218-53EA-4A5A-9753-386B2F141F95}" dt="2025-10-10T03:37:44.916" v="3403" actId="20577"/>
          <ac:spMkLst>
            <pc:docMk/>
            <pc:sldMk cId="3350438824" sldId="282"/>
            <ac:spMk id="3" creationId="{CD9C3806-BD6A-A41B-ECEA-5AAB14AF61FC}"/>
          </ac:spMkLst>
        </pc:spChg>
        <pc:spChg chg="mod">
          <ac:chgData name="Selina Yingzhuo Cozens" userId="d67b55ed-49d5-4f67-8c4d-378c6e7c71c4" providerId="ADAL" clId="{16919218-53EA-4A5A-9753-386B2F141F95}" dt="2025-10-10T03:30:07.852" v="3348" actId="27636"/>
          <ac:spMkLst>
            <pc:docMk/>
            <pc:sldMk cId="3350438824" sldId="282"/>
            <ac:spMk id="7" creationId="{F4EEE90A-2FFB-AB87-33E0-3614DADE10CA}"/>
          </ac:spMkLst>
        </pc:spChg>
      </pc:sldChg>
      <pc:sldChg chg="addSp modSp mod">
        <pc:chgData name="Selina Yingzhuo Cozens" userId="d67b55ed-49d5-4f67-8c4d-378c6e7c71c4" providerId="ADAL" clId="{16919218-53EA-4A5A-9753-386B2F141F95}" dt="2025-10-10T03:38:02.954" v="3411" actId="20577"/>
        <pc:sldMkLst>
          <pc:docMk/>
          <pc:sldMk cId="860726326" sldId="284"/>
        </pc:sldMkLst>
        <pc:spChg chg="add mod">
          <ac:chgData name="Selina Yingzhuo Cozens" userId="d67b55ed-49d5-4f67-8c4d-378c6e7c71c4" providerId="ADAL" clId="{16919218-53EA-4A5A-9753-386B2F141F95}" dt="2025-10-10T03:38:02.954" v="3411" actId="20577"/>
          <ac:spMkLst>
            <pc:docMk/>
            <pc:sldMk cId="860726326" sldId="284"/>
            <ac:spMk id="5" creationId="{0A6E33BA-12FE-68B9-157A-454A05B6AD69}"/>
          </ac:spMkLst>
        </pc:spChg>
      </pc:sldChg>
      <pc:sldChg chg="modSp mod">
        <pc:chgData name="Selina Yingzhuo Cozens" userId="d67b55ed-49d5-4f67-8c4d-378c6e7c71c4" providerId="ADAL" clId="{16919218-53EA-4A5A-9753-386B2F141F95}" dt="2025-10-10T03:40:30.894" v="3467" actId="20577"/>
        <pc:sldMkLst>
          <pc:docMk/>
          <pc:sldMk cId="570109451" sldId="287"/>
        </pc:sldMkLst>
        <pc:spChg chg="mod">
          <ac:chgData name="Selina Yingzhuo Cozens" userId="d67b55ed-49d5-4f67-8c4d-378c6e7c71c4" providerId="ADAL" clId="{16919218-53EA-4A5A-9753-386B2F141F95}" dt="2025-10-10T03:40:30.894" v="3467" actId="20577"/>
          <ac:spMkLst>
            <pc:docMk/>
            <pc:sldMk cId="570109451" sldId="287"/>
            <ac:spMk id="5" creationId="{5B766918-C79F-2C7E-8E54-B42BCCAA6B1C}"/>
          </ac:spMkLst>
        </pc:spChg>
      </pc:sldChg>
      <pc:sldChg chg="addSp modSp mod">
        <pc:chgData name="Selina Yingzhuo Cozens" userId="d67b55ed-49d5-4f67-8c4d-378c6e7c71c4" providerId="ADAL" clId="{16919218-53EA-4A5A-9753-386B2F141F95}" dt="2025-10-10T03:37:37.805" v="3399" actId="20577"/>
        <pc:sldMkLst>
          <pc:docMk/>
          <pc:sldMk cId="3280713371" sldId="308"/>
        </pc:sldMkLst>
        <pc:spChg chg="mod">
          <ac:chgData name="Selina Yingzhuo Cozens" userId="d67b55ed-49d5-4f67-8c4d-378c6e7c71c4" providerId="ADAL" clId="{16919218-53EA-4A5A-9753-386B2F141F95}" dt="2025-10-02T05:32:20.025" v="2019" actId="14100"/>
          <ac:spMkLst>
            <pc:docMk/>
            <pc:sldMk cId="3280713371" sldId="308"/>
            <ac:spMk id="2" creationId="{FBFF3D89-163C-547F-F86D-4B5273EDF0F4}"/>
          </ac:spMkLst>
        </pc:spChg>
        <pc:spChg chg="mod">
          <ac:chgData name="Selina Yingzhuo Cozens" userId="d67b55ed-49d5-4f67-8c4d-378c6e7c71c4" providerId="ADAL" clId="{16919218-53EA-4A5A-9753-386B2F141F95}" dt="2025-10-10T03:28:33.139" v="3341" actId="20577"/>
          <ac:spMkLst>
            <pc:docMk/>
            <pc:sldMk cId="3280713371" sldId="308"/>
            <ac:spMk id="3" creationId="{FF4A05F3-7134-B838-EF66-750507223125}"/>
          </ac:spMkLst>
        </pc:spChg>
        <pc:spChg chg="add mod">
          <ac:chgData name="Selina Yingzhuo Cozens" userId="d67b55ed-49d5-4f67-8c4d-378c6e7c71c4" providerId="ADAL" clId="{16919218-53EA-4A5A-9753-386B2F141F95}" dt="2025-10-10T03:37:37.805" v="3399" actId="20577"/>
          <ac:spMkLst>
            <pc:docMk/>
            <pc:sldMk cId="3280713371" sldId="308"/>
            <ac:spMk id="4" creationId="{E680863C-095D-4ADC-8BC9-261E883A5D9C}"/>
          </ac:spMkLst>
        </pc:spChg>
      </pc:sldChg>
      <pc:sldChg chg="modSp mod">
        <pc:chgData name="Selina Yingzhuo Cozens" userId="d67b55ed-49d5-4f67-8c4d-378c6e7c71c4" providerId="ADAL" clId="{16919218-53EA-4A5A-9753-386B2F141F95}" dt="2025-10-10T03:39:12.898" v="3441" actId="20577"/>
        <pc:sldMkLst>
          <pc:docMk/>
          <pc:sldMk cId="3465211435" sldId="310"/>
        </pc:sldMkLst>
        <pc:spChg chg="mod">
          <ac:chgData name="Selina Yingzhuo Cozens" userId="d67b55ed-49d5-4f67-8c4d-378c6e7c71c4" providerId="ADAL" clId="{16919218-53EA-4A5A-9753-386B2F141F95}" dt="2025-10-10T03:39:12.898" v="3441" actId="20577"/>
          <ac:spMkLst>
            <pc:docMk/>
            <pc:sldMk cId="3465211435" sldId="310"/>
            <ac:spMk id="5" creationId="{715B3428-A93B-BFBF-C1B5-9EF145406B6A}"/>
          </ac:spMkLst>
        </pc:spChg>
      </pc:sldChg>
      <pc:sldChg chg="modSp mod">
        <pc:chgData name="Selina Yingzhuo Cozens" userId="d67b55ed-49d5-4f67-8c4d-378c6e7c71c4" providerId="ADAL" clId="{16919218-53EA-4A5A-9753-386B2F141F95}" dt="2025-10-10T03:42:57.140" v="3479" actId="14100"/>
        <pc:sldMkLst>
          <pc:docMk/>
          <pc:sldMk cId="508368953" sldId="311"/>
        </pc:sldMkLst>
        <pc:spChg chg="mod">
          <ac:chgData name="Selina Yingzhuo Cozens" userId="d67b55ed-49d5-4f67-8c4d-378c6e7c71c4" providerId="ADAL" clId="{16919218-53EA-4A5A-9753-386B2F141F95}" dt="2025-10-10T03:25:22.768" v="3309" actId="1076"/>
          <ac:spMkLst>
            <pc:docMk/>
            <pc:sldMk cId="508368953" sldId="311"/>
            <ac:spMk id="2" creationId="{904B5505-72B1-2EDC-ACE6-A85AC7E2BA14}"/>
          </ac:spMkLst>
        </pc:spChg>
        <pc:spChg chg="mod">
          <ac:chgData name="Selina Yingzhuo Cozens" userId="d67b55ed-49d5-4f67-8c4d-378c6e7c71c4" providerId="ADAL" clId="{16919218-53EA-4A5A-9753-386B2F141F95}" dt="2025-10-10T03:42:57.140" v="3479" actId="14100"/>
          <ac:spMkLst>
            <pc:docMk/>
            <pc:sldMk cId="508368953" sldId="311"/>
            <ac:spMk id="3" creationId="{E2D79DA2-8CB2-596D-F177-D69F7B40AE9B}"/>
          </ac:spMkLst>
        </pc:spChg>
        <pc:spChg chg="mod">
          <ac:chgData name="Selina Yingzhuo Cozens" userId="d67b55ed-49d5-4f67-8c4d-378c6e7c71c4" providerId="ADAL" clId="{16919218-53EA-4A5A-9753-386B2F141F95}" dt="2025-10-10T03:38:36.598" v="3419" actId="20577"/>
          <ac:spMkLst>
            <pc:docMk/>
            <pc:sldMk cId="508368953" sldId="311"/>
            <ac:spMk id="5" creationId="{172D1C92-BFD8-B688-C279-ABD00A61CF4F}"/>
          </ac:spMkLst>
        </pc:spChg>
        <pc:graphicFrameChg chg="mod modGraphic">
          <ac:chgData name="Selina Yingzhuo Cozens" userId="d67b55ed-49d5-4f67-8c4d-378c6e7c71c4" providerId="ADAL" clId="{16919218-53EA-4A5A-9753-386B2F141F95}" dt="2025-10-10T03:42:53.009" v="3478" actId="14100"/>
          <ac:graphicFrameMkLst>
            <pc:docMk/>
            <pc:sldMk cId="508368953" sldId="311"/>
            <ac:graphicFrameMk id="6" creationId="{25DFAE6B-A08D-20DC-8CD7-60D545115362}"/>
          </ac:graphicFrameMkLst>
        </pc:graphicFrameChg>
      </pc:sldChg>
      <pc:sldChg chg="delSp modSp mod">
        <pc:chgData name="Selina Yingzhuo Cozens" userId="d67b55ed-49d5-4f67-8c4d-378c6e7c71c4" providerId="ADAL" clId="{16919218-53EA-4A5A-9753-386B2F141F95}" dt="2025-10-10T03:38:43.027" v="3421" actId="20577"/>
        <pc:sldMkLst>
          <pc:docMk/>
          <pc:sldMk cId="697867721" sldId="312"/>
        </pc:sldMkLst>
        <pc:spChg chg="mod">
          <ac:chgData name="Selina Yingzhuo Cozens" userId="d67b55ed-49d5-4f67-8c4d-378c6e7c71c4" providerId="ADAL" clId="{16919218-53EA-4A5A-9753-386B2F141F95}" dt="2025-10-10T03:38:43.027" v="3421" actId="20577"/>
          <ac:spMkLst>
            <pc:docMk/>
            <pc:sldMk cId="697867721" sldId="312"/>
            <ac:spMk id="5" creationId="{E68E017E-1DA5-03F7-E23D-8075658E6E17}"/>
          </ac:spMkLst>
        </pc:spChg>
      </pc:sldChg>
      <pc:sldChg chg="modSp mod">
        <pc:chgData name="Selina Yingzhuo Cozens" userId="d67b55ed-49d5-4f67-8c4d-378c6e7c71c4" providerId="ADAL" clId="{16919218-53EA-4A5A-9753-386B2F141F95}" dt="2025-10-10T03:38:58.155" v="3431" actId="20577"/>
        <pc:sldMkLst>
          <pc:docMk/>
          <pc:sldMk cId="212978407" sldId="314"/>
        </pc:sldMkLst>
        <pc:spChg chg="mod">
          <ac:chgData name="Selina Yingzhuo Cozens" userId="d67b55ed-49d5-4f67-8c4d-378c6e7c71c4" providerId="ADAL" clId="{16919218-53EA-4A5A-9753-386B2F141F95}" dt="2025-10-10T03:38:58.155" v="3431" actId="20577"/>
          <ac:spMkLst>
            <pc:docMk/>
            <pc:sldMk cId="212978407" sldId="314"/>
            <ac:spMk id="5" creationId="{C12392BB-E555-7C81-9F15-D6CA98D8EA27}"/>
          </ac:spMkLst>
        </pc:spChg>
      </pc:sldChg>
      <pc:sldChg chg="modSp mod">
        <pc:chgData name="Selina Yingzhuo Cozens" userId="d67b55ed-49d5-4f67-8c4d-378c6e7c71c4" providerId="ADAL" clId="{16919218-53EA-4A5A-9753-386B2F141F95}" dt="2025-10-10T03:38:53.672" v="3427" actId="20577"/>
        <pc:sldMkLst>
          <pc:docMk/>
          <pc:sldMk cId="3848452189" sldId="315"/>
        </pc:sldMkLst>
        <pc:spChg chg="mod">
          <ac:chgData name="Selina Yingzhuo Cozens" userId="d67b55ed-49d5-4f67-8c4d-378c6e7c71c4" providerId="ADAL" clId="{16919218-53EA-4A5A-9753-386B2F141F95}" dt="2025-10-10T03:38:53.672" v="3427" actId="20577"/>
          <ac:spMkLst>
            <pc:docMk/>
            <pc:sldMk cId="3848452189" sldId="315"/>
            <ac:spMk id="5" creationId="{FF79F1F9-11D6-365B-3FD0-DA4931065E28}"/>
          </ac:spMkLst>
        </pc:spChg>
      </pc:sldChg>
      <pc:sldChg chg="modSp mod">
        <pc:chgData name="Selina Yingzhuo Cozens" userId="d67b55ed-49d5-4f67-8c4d-378c6e7c71c4" providerId="ADAL" clId="{16919218-53EA-4A5A-9753-386B2F141F95}" dt="2025-10-10T03:39:02.841" v="3437" actId="20577"/>
        <pc:sldMkLst>
          <pc:docMk/>
          <pc:sldMk cId="2666934793" sldId="322"/>
        </pc:sldMkLst>
        <pc:spChg chg="mod">
          <ac:chgData name="Selina Yingzhuo Cozens" userId="d67b55ed-49d5-4f67-8c4d-378c6e7c71c4" providerId="ADAL" clId="{16919218-53EA-4A5A-9753-386B2F141F95}" dt="2025-10-10T03:39:02.841" v="3437" actId="20577"/>
          <ac:spMkLst>
            <pc:docMk/>
            <pc:sldMk cId="2666934793" sldId="322"/>
            <ac:spMk id="14" creationId="{A31B2061-D0D9-D429-72AD-2E797FEFC66E}"/>
          </ac:spMkLst>
        </pc:spChg>
      </pc:sldChg>
      <pc:sldChg chg="modSp mod">
        <pc:chgData name="Selina Yingzhuo Cozens" userId="d67b55ed-49d5-4f67-8c4d-378c6e7c71c4" providerId="ADAL" clId="{16919218-53EA-4A5A-9753-386B2F141F95}" dt="2025-10-10T03:39:29.498" v="3449" actId="20577"/>
        <pc:sldMkLst>
          <pc:docMk/>
          <pc:sldMk cId="476128432" sldId="323"/>
        </pc:sldMkLst>
        <pc:spChg chg="mod">
          <ac:chgData name="Selina Yingzhuo Cozens" userId="d67b55ed-49d5-4f67-8c4d-378c6e7c71c4" providerId="ADAL" clId="{16919218-53EA-4A5A-9753-386B2F141F95}" dt="2025-10-10T03:39:29.498" v="3449" actId="20577"/>
          <ac:spMkLst>
            <pc:docMk/>
            <pc:sldMk cId="476128432" sldId="323"/>
            <ac:spMk id="6" creationId="{F4BBE8E3-7194-4283-7297-BBF5D09B926E}"/>
          </ac:spMkLst>
        </pc:spChg>
      </pc:sldChg>
      <pc:sldChg chg="modSp mod">
        <pc:chgData name="Selina Yingzhuo Cozens" userId="d67b55ed-49d5-4f67-8c4d-378c6e7c71c4" providerId="ADAL" clId="{16919218-53EA-4A5A-9753-386B2F141F95}" dt="2025-10-10T03:39:46.336" v="3459" actId="20577"/>
        <pc:sldMkLst>
          <pc:docMk/>
          <pc:sldMk cId="3147304306" sldId="324"/>
        </pc:sldMkLst>
        <pc:spChg chg="mod">
          <ac:chgData name="Selina Yingzhuo Cozens" userId="d67b55ed-49d5-4f67-8c4d-378c6e7c71c4" providerId="ADAL" clId="{16919218-53EA-4A5A-9753-386B2F141F95}" dt="2025-10-10T03:39:46.336" v="3459" actId="20577"/>
          <ac:spMkLst>
            <pc:docMk/>
            <pc:sldMk cId="3147304306" sldId="324"/>
            <ac:spMk id="5" creationId="{19D8601D-612C-92C8-D114-091399A3DD17}"/>
          </ac:spMkLst>
        </pc:spChg>
      </pc:sldChg>
      <pc:sldChg chg="modSp mod">
        <pc:chgData name="Selina Yingzhuo Cozens" userId="d67b55ed-49d5-4f67-8c4d-378c6e7c71c4" providerId="ADAL" clId="{16919218-53EA-4A5A-9753-386B2F141F95}" dt="2025-10-10T03:40:36.369" v="3469" actId="20577"/>
        <pc:sldMkLst>
          <pc:docMk/>
          <pc:sldMk cId="3029776567" sldId="325"/>
        </pc:sldMkLst>
        <pc:spChg chg="mod">
          <ac:chgData name="Selina Yingzhuo Cozens" userId="d67b55ed-49d5-4f67-8c4d-378c6e7c71c4" providerId="ADAL" clId="{16919218-53EA-4A5A-9753-386B2F141F95}" dt="2025-10-10T03:40:36.369" v="3469" actId="20577"/>
          <ac:spMkLst>
            <pc:docMk/>
            <pc:sldMk cId="3029776567" sldId="325"/>
            <ac:spMk id="5" creationId="{A42C79FE-8E7C-1888-6E66-235A810C9209}"/>
          </ac:spMkLst>
        </pc:spChg>
        <pc:spChg chg="mod">
          <ac:chgData name="Selina Yingzhuo Cozens" userId="d67b55ed-49d5-4f67-8c4d-378c6e7c71c4" providerId="ADAL" clId="{16919218-53EA-4A5A-9753-386B2F141F95}" dt="2025-10-10T03:35:21.776" v="3388" actId="20577"/>
          <ac:spMkLst>
            <pc:docMk/>
            <pc:sldMk cId="3029776567" sldId="325"/>
            <ac:spMk id="15" creationId="{D99B3F22-D1C4-89D2-2424-23B802AC623D}"/>
          </ac:spMkLst>
        </pc:spChg>
        <pc:spChg chg="mod">
          <ac:chgData name="Selina Yingzhuo Cozens" userId="d67b55ed-49d5-4f67-8c4d-378c6e7c71c4" providerId="ADAL" clId="{16919218-53EA-4A5A-9753-386B2F141F95}" dt="2025-10-10T03:35:17.830" v="3384" actId="20577"/>
          <ac:spMkLst>
            <pc:docMk/>
            <pc:sldMk cId="3029776567" sldId="325"/>
            <ac:spMk id="16" creationId="{5F16C271-C99A-8413-B998-1209F1DF91F9}"/>
          </ac:spMkLst>
        </pc:spChg>
      </pc:sldChg>
      <pc:sldChg chg="modSp mod">
        <pc:chgData name="Selina Yingzhuo Cozens" userId="d67b55ed-49d5-4f67-8c4d-378c6e7c71c4" providerId="ADAL" clId="{16919218-53EA-4A5A-9753-386B2F141F95}" dt="2025-10-10T03:39:35.370" v="3451" actId="20577"/>
        <pc:sldMkLst>
          <pc:docMk/>
          <pc:sldMk cId="1244421671" sldId="327"/>
        </pc:sldMkLst>
        <pc:spChg chg="mod">
          <ac:chgData name="Selina Yingzhuo Cozens" userId="d67b55ed-49d5-4f67-8c4d-378c6e7c71c4" providerId="ADAL" clId="{16919218-53EA-4A5A-9753-386B2F141F95}" dt="2025-10-10T03:39:35.370" v="3451" actId="20577"/>
          <ac:spMkLst>
            <pc:docMk/>
            <pc:sldMk cId="1244421671" sldId="327"/>
            <ac:spMk id="8" creationId="{0867FAEC-AFA4-943E-9D01-4FAE353874E8}"/>
          </ac:spMkLst>
        </pc:spChg>
      </pc:sldChg>
      <pc:sldChg chg="modSp mod">
        <pc:chgData name="Selina Yingzhuo Cozens" userId="d67b55ed-49d5-4f67-8c4d-378c6e7c71c4" providerId="ADAL" clId="{16919218-53EA-4A5A-9753-386B2F141F95}" dt="2025-10-10T03:39:41.436" v="3455" actId="20577"/>
        <pc:sldMkLst>
          <pc:docMk/>
          <pc:sldMk cId="3274783852" sldId="328"/>
        </pc:sldMkLst>
        <pc:spChg chg="mod">
          <ac:chgData name="Selina Yingzhuo Cozens" userId="d67b55ed-49d5-4f67-8c4d-378c6e7c71c4" providerId="ADAL" clId="{16919218-53EA-4A5A-9753-386B2F141F95}" dt="2025-10-10T03:39:41.436" v="3455" actId="20577"/>
          <ac:spMkLst>
            <pc:docMk/>
            <pc:sldMk cId="3274783852" sldId="328"/>
            <ac:spMk id="5" creationId="{EDDCE8E3-2E7D-40AC-BDCA-03F03CE96AE8}"/>
          </ac:spMkLst>
        </pc:spChg>
      </pc:sldChg>
      <pc:sldChg chg="modSp mod">
        <pc:chgData name="Selina Yingzhuo Cozens" userId="d67b55ed-49d5-4f67-8c4d-378c6e7c71c4" providerId="ADAL" clId="{16919218-53EA-4A5A-9753-386B2F141F95}" dt="2025-10-10T03:39:21.178" v="3445" actId="20577"/>
        <pc:sldMkLst>
          <pc:docMk/>
          <pc:sldMk cId="2723928092" sldId="336"/>
        </pc:sldMkLst>
        <pc:spChg chg="mod">
          <ac:chgData name="Selina Yingzhuo Cozens" userId="d67b55ed-49d5-4f67-8c4d-378c6e7c71c4" providerId="ADAL" clId="{16919218-53EA-4A5A-9753-386B2F141F95}" dt="2025-10-10T03:39:21.178" v="3445" actId="20577"/>
          <ac:spMkLst>
            <pc:docMk/>
            <pc:sldMk cId="2723928092" sldId="336"/>
            <ac:spMk id="6" creationId="{A3F1D244-D37E-600C-F560-BB834A503475}"/>
          </ac:spMkLst>
        </pc:spChg>
      </pc:sldChg>
      <pc:sldChg chg="modSp mod">
        <pc:chgData name="Selina Yingzhuo Cozens" userId="d67b55ed-49d5-4f67-8c4d-378c6e7c71c4" providerId="ADAL" clId="{16919218-53EA-4A5A-9753-386B2F141F95}" dt="2025-10-07T02:08:25.850" v="3249"/>
        <pc:sldMkLst>
          <pc:docMk/>
          <pc:sldMk cId="1970564831" sldId="337"/>
        </pc:sldMkLst>
        <pc:spChg chg="mod">
          <ac:chgData name="Selina Yingzhuo Cozens" userId="d67b55ed-49d5-4f67-8c4d-378c6e7c71c4" providerId="ADAL" clId="{16919218-53EA-4A5A-9753-386B2F141F95}" dt="2025-10-07T02:08:25.850" v="3249"/>
          <ac:spMkLst>
            <pc:docMk/>
            <pc:sldMk cId="1970564831" sldId="337"/>
            <ac:spMk id="2" creationId="{CB444381-403D-7F31-FAB8-F82A250B9F6C}"/>
          </ac:spMkLst>
        </pc:spChg>
      </pc:sldChg>
      <pc:sldChg chg="modSp mod">
        <pc:chgData name="Selina Yingzhuo Cozens" userId="d67b55ed-49d5-4f67-8c4d-378c6e7c71c4" providerId="ADAL" clId="{16919218-53EA-4A5A-9753-386B2F141F95}" dt="2025-10-10T03:39:17.268" v="3443" actId="20577"/>
        <pc:sldMkLst>
          <pc:docMk/>
          <pc:sldMk cId="2987220041" sldId="339"/>
        </pc:sldMkLst>
        <pc:spChg chg="mod">
          <ac:chgData name="Selina Yingzhuo Cozens" userId="d67b55ed-49d5-4f67-8c4d-378c6e7c71c4" providerId="ADAL" clId="{16919218-53EA-4A5A-9753-386B2F141F95}" dt="2025-10-10T03:39:17.268" v="3443" actId="20577"/>
          <ac:spMkLst>
            <pc:docMk/>
            <pc:sldMk cId="2987220041" sldId="339"/>
            <ac:spMk id="3" creationId="{54DC86BC-0717-122E-F145-C3632A442782}"/>
          </ac:spMkLst>
        </pc:spChg>
      </pc:sldChg>
      <pc:sldChg chg="modSp mod">
        <pc:chgData name="Selina Yingzhuo Cozens" userId="d67b55ed-49d5-4f67-8c4d-378c6e7c71c4" providerId="ADAL" clId="{16919218-53EA-4A5A-9753-386B2F141F95}" dt="2025-10-10T03:39:07.642" v="3439" actId="20577"/>
        <pc:sldMkLst>
          <pc:docMk/>
          <pc:sldMk cId="4247338784" sldId="345"/>
        </pc:sldMkLst>
        <pc:spChg chg="mod">
          <ac:chgData name="Selina Yingzhuo Cozens" userId="d67b55ed-49d5-4f67-8c4d-378c6e7c71c4" providerId="ADAL" clId="{16919218-53EA-4A5A-9753-386B2F141F95}" dt="2025-10-10T03:39:07.642" v="3439" actId="20577"/>
          <ac:spMkLst>
            <pc:docMk/>
            <pc:sldMk cId="4247338784" sldId="345"/>
            <ac:spMk id="12" creationId="{4A4910C6-0C0E-03A6-31F5-C0BE0D43CF57}"/>
          </ac:spMkLst>
        </pc:spChg>
      </pc:sldChg>
      <pc:sldChg chg="modSp add mod ord">
        <pc:chgData name="Selina Yingzhuo Cozens" userId="d67b55ed-49d5-4f67-8c4d-378c6e7c71c4" providerId="ADAL" clId="{16919218-53EA-4A5A-9753-386B2F141F95}" dt="2025-10-10T03:40:42.130" v="3471" actId="20577"/>
        <pc:sldMkLst>
          <pc:docMk/>
          <pc:sldMk cId="4112697463" sldId="346"/>
        </pc:sldMkLst>
        <pc:spChg chg="mod">
          <ac:chgData name="Selina Yingzhuo Cozens" userId="d67b55ed-49d5-4f67-8c4d-378c6e7c71c4" providerId="ADAL" clId="{16919218-53EA-4A5A-9753-386B2F141F95}" dt="2025-10-04T23:59:57.897" v="3200" actId="20577"/>
          <ac:spMkLst>
            <pc:docMk/>
            <pc:sldMk cId="4112697463" sldId="346"/>
            <ac:spMk id="2" creationId="{82EBF6F8-95E3-5B66-8F69-1AD381CA5A94}"/>
          </ac:spMkLst>
        </pc:spChg>
        <pc:spChg chg="mod">
          <ac:chgData name="Selina Yingzhuo Cozens" userId="d67b55ed-49d5-4f67-8c4d-378c6e7c71c4" providerId="ADAL" clId="{16919218-53EA-4A5A-9753-386B2F141F95}" dt="2025-10-05T00:00:01.891" v="3201" actId="20577"/>
          <ac:spMkLst>
            <pc:docMk/>
            <pc:sldMk cId="4112697463" sldId="346"/>
            <ac:spMk id="3" creationId="{4CB5A29A-AE84-BF12-BB05-1D534E785BBA}"/>
          </ac:spMkLst>
        </pc:spChg>
        <pc:spChg chg="mod">
          <ac:chgData name="Selina Yingzhuo Cozens" userId="d67b55ed-49d5-4f67-8c4d-378c6e7c71c4" providerId="ADAL" clId="{16919218-53EA-4A5A-9753-386B2F141F95}" dt="2025-10-10T03:40:42.130" v="3471" actId="20577"/>
          <ac:spMkLst>
            <pc:docMk/>
            <pc:sldMk cId="4112697463" sldId="346"/>
            <ac:spMk id="5" creationId="{3793E128-13CD-17BF-9C59-0F1035E4A7EE}"/>
          </ac:spMkLst>
        </pc:spChg>
        <pc:spChg chg="mod">
          <ac:chgData name="Selina Yingzhuo Cozens" userId="d67b55ed-49d5-4f67-8c4d-378c6e7c71c4" providerId="ADAL" clId="{16919218-53EA-4A5A-9753-386B2F141F95}" dt="2025-10-10T03:36:17.188" v="3393" actId="122"/>
          <ac:spMkLst>
            <pc:docMk/>
            <pc:sldMk cId="4112697463" sldId="346"/>
            <ac:spMk id="7" creationId="{0858E2C7-F5C3-0BAD-A94B-72392571937C}"/>
          </ac:spMkLst>
        </pc:spChg>
      </pc:sldChg>
      <pc:sldChg chg="modSp mod">
        <pc:chgData name="Selina Yingzhuo Cozens" userId="d67b55ed-49d5-4f67-8c4d-378c6e7c71c4" providerId="ADAL" clId="{16919218-53EA-4A5A-9753-386B2F141F95}" dt="2025-10-10T03:39:51.493" v="3463" actId="20577"/>
        <pc:sldMkLst>
          <pc:docMk/>
          <pc:sldMk cId="3624541270" sldId="347"/>
        </pc:sldMkLst>
        <pc:spChg chg="mod">
          <ac:chgData name="Selina Yingzhuo Cozens" userId="d67b55ed-49d5-4f67-8c4d-378c6e7c71c4" providerId="ADAL" clId="{16919218-53EA-4A5A-9753-386B2F141F95}" dt="2025-10-10T03:39:51.493" v="3463" actId="20577"/>
          <ac:spMkLst>
            <pc:docMk/>
            <pc:sldMk cId="3624541270" sldId="347"/>
            <ac:spMk id="5" creationId="{68C755D0-527A-94B6-7778-BF659C3F2EDB}"/>
          </ac:spMkLst>
        </pc:spChg>
      </pc:sldChg>
      <pc:sldChg chg="modSp mod">
        <pc:chgData name="Selina Yingzhuo Cozens" userId="d67b55ed-49d5-4f67-8c4d-378c6e7c71c4" providerId="ADAL" clId="{16919218-53EA-4A5A-9753-386B2F141F95}" dt="2025-10-10T03:37:58.025" v="3409" actId="20577"/>
        <pc:sldMkLst>
          <pc:docMk/>
          <pc:sldMk cId="2949153008" sldId="349"/>
        </pc:sldMkLst>
        <pc:spChg chg="mod">
          <ac:chgData name="Selina Yingzhuo Cozens" userId="d67b55ed-49d5-4f67-8c4d-378c6e7c71c4" providerId="ADAL" clId="{16919218-53EA-4A5A-9753-386B2F141F95}" dt="2025-10-10T03:37:58.025" v="3409" actId="20577"/>
          <ac:spMkLst>
            <pc:docMk/>
            <pc:sldMk cId="2949153008" sldId="349"/>
            <ac:spMk id="5" creationId="{EE505D75-9671-5C36-24D2-0F1F070CBB34}"/>
          </ac:spMkLst>
        </pc:spChg>
        <pc:spChg chg="mod">
          <ac:chgData name="Selina Yingzhuo Cozens" userId="d67b55ed-49d5-4f67-8c4d-378c6e7c71c4" providerId="ADAL" clId="{16919218-53EA-4A5A-9753-386B2F141F95}" dt="2025-10-10T03:30:36.946" v="3377" actId="20577"/>
          <ac:spMkLst>
            <pc:docMk/>
            <pc:sldMk cId="2949153008" sldId="349"/>
            <ac:spMk id="9" creationId="{23C9AFF3-C946-DFA2-579A-97771F409F4A}"/>
          </ac:spMkLst>
        </pc:spChg>
      </pc:sldChg>
      <pc:sldChg chg="modSp mod">
        <pc:chgData name="Selina Yingzhuo Cozens" userId="d67b55ed-49d5-4f67-8c4d-378c6e7c71c4" providerId="ADAL" clId="{16919218-53EA-4A5A-9753-386B2F141F95}" dt="2025-10-10T03:39:24.810" v="3447" actId="20577"/>
        <pc:sldMkLst>
          <pc:docMk/>
          <pc:sldMk cId="2491753821" sldId="351"/>
        </pc:sldMkLst>
        <pc:spChg chg="mod">
          <ac:chgData name="Selina Yingzhuo Cozens" userId="d67b55ed-49d5-4f67-8c4d-378c6e7c71c4" providerId="ADAL" clId="{16919218-53EA-4A5A-9753-386B2F141F95}" dt="2025-10-10T03:39:24.810" v="3447" actId="20577"/>
          <ac:spMkLst>
            <pc:docMk/>
            <pc:sldMk cId="2491753821" sldId="351"/>
            <ac:spMk id="10" creationId="{E7F85D2F-7184-1639-E064-F18CDC4DE929}"/>
          </ac:spMkLst>
        </pc:spChg>
      </pc:sldChg>
      <pc:sldChg chg="modSp mod">
        <pc:chgData name="Selina Yingzhuo Cozens" userId="d67b55ed-49d5-4f67-8c4d-378c6e7c71c4" providerId="ADAL" clId="{16919218-53EA-4A5A-9753-386B2F141F95}" dt="2025-10-10T03:40:02.318" v="3465" actId="20577"/>
        <pc:sldMkLst>
          <pc:docMk/>
          <pc:sldMk cId="2230562961" sldId="352"/>
        </pc:sldMkLst>
        <pc:spChg chg="mod">
          <ac:chgData name="Selina Yingzhuo Cozens" userId="d67b55ed-49d5-4f67-8c4d-378c6e7c71c4" providerId="ADAL" clId="{16919218-53EA-4A5A-9753-386B2F141F95}" dt="2025-10-10T03:40:02.318" v="3465" actId="20577"/>
          <ac:spMkLst>
            <pc:docMk/>
            <pc:sldMk cId="2230562961" sldId="352"/>
            <ac:spMk id="5" creationId="{4110A7C7-DCE2-5C73-C66E-56D6D9D44682}"/>
          </ac:spMkLst>
        </pc:spChg>
      </pc:sldChg>
      <pc:sldChg chg="ord">
        <pc:chgData name="Selina Yingzhuo Cozens" userId="d67b55ed-49d5-4f67-8c4d-378c6e7c71c4" providerId="ADAL" clId="{16919218-53EA-4A5A-9753-386B2F141F95}" dt="2025-10-10T03:36:59.008" v="3395"/>
        <pc:sldMkLst>
          <pc:docMk/>
          <pc:sldMk cId="3964338137" sldId="354"/>
        </pc:sldMkLst>
      </pc:sldChg>
      <pc:sldChg chg="modSp mod">
        <pc:chgData name="Selina Yingzhuo Cozens" userId="d67b55ed-49d5-4f67-8c4d-378c6e7c71c4" providerId="ADAL" clId="{16919218-53EA-4A5A-9753-386B2F141F95}" dt="2025-10-10T03:38:11.341" v="3415" actId="20577"/>
        <pc:sldMkLst>
          <pc:docMk/>
          <pc:sldMk cId="1142701543" sldId="356"/>
        </pc:sldMkLst>
        <pc:spChg chg="mod">
          <ac:chgData name="Selina Yingzhuo Cozens" userId="d67b55ed-49d5-4f67-8c4d-378c6e7c71c4" providerId="ADAL" clId="{16919218-53EA-4A5A-9753-386B2F141F95}" dt="2025-10-10T03:38:11.341" v="3415" actId="20577"/>
          <ac:spMkLst>
            <pc:docMk/>
            <pc:sldMk cId="1142701543" sldId="356"/>
            <ac:spMk id="5" creationId="{924433D3-A757-CF9B-8058-724EE65622BE}"/>
          </ac:spMkLst>
        </pc:spChg>
      </pc:sldChg>
      <pc:sldChg chg="modSp mod">
        <pc:chgData name="Selina Yingzhuo Cozens" userId="d67b55ed-49d5-4f67-8c4d-378c6e7c71c4" providerId="ADAL" clId="{16919218-53EA-4A5A-9753-386B2F141F95}" dt="2025-10-10T03:38:48.798" v="3423" actId="20577"/>
        <pc:sldMkLst>
          <pc:docMk/>
          <pc:sldMk cId="210380094" sldId="358"/>
        </pc:sldMkLst>
        <pc:spChg chg="mod">
          <ac:chgData name="Selina Yingzhuo Cozens" userId="d67b55ed-49d5-4f67-8c4d-378c6e7c71c4" providerId="ADAL" clId="{16919218-53EA-4A5A-9753-386B2F141F95}" dt="2025-10-10T03:38:48.798" v="3423" actId="20577"/>
          <ac:spMkLst>
            <pc:docMk/>
            <pc:sldMk cId="210380094" sldId="358"/>
            <ac:spMk id="5" creationId="{D1117681-1184-B417-2FDB-F74F4D980B16}"/>
          </ac:spMkLst>
        </pc:spChg>
      </pc:sldChg>
      <pc:sldChg chg="modSp mod">
        <pc:chgData name="Selina Yingzhuo Cozens" userId="d67b55ed-49d5-4f67-8c4d-378c6e7c71c4" providerId="ADAL" clId="{16919218-53EA-4A5A-9753-386B2F141F95}" dt="2025-10-10T03:41:04.137" v="3477" actId="20577"/>
        <pc:sldMkLst>
          <pc:docMk/>
          <pc:sldMk cId="4118440997" sldId="366"/>
        </pc:sldMkLst>
        <pc:spChg chg="mod">
          <ac:chgData name="Selina Yingzhuo Cozens" userId="d67b55ed-49d5-4f67-8c4d-378c6e7c71c4" providerId="ADAL" clId="{16919218-53EA-4A5A-9753-386B2F141F95}" dt="2025-10-10T03:41:04.137" v="3477" actId="20577"/>
          <ac:spMkLst>
            <pc:docMk/>
            <pc:sldMk cId="4118440997" sldId="366"/>
            <ac:spMk id="2" creationId="{95FB3A3A-32BA-6506-9EDF-7D6D7AF35DAE}"/>
          </ac:spMkLst>
        </pc:spChg>
      </pc:sldChg>
    </pc:docChg>
  </pc:docChgLst>
  <pc:docChgLst>
    <pc:chgData name="Selina Yingzhuo Cozens" userId="S::syc34@nau.edu::d67b55ed-49d5-4f67-8c4d-378c6e7c71c4" providerId="AD" clId="Web-{659AB6C9-26D8-6D47-BD6F-29C4E24CEB72}"/>
    <pc:docChg chg="addSld delSld modSld">
      <pc:chgData name="Selina Yingzhuo Cozens" userId="S::syc34@nau.edu::d67b55ed-49d5-4f67-8c4d-378c6e7c71c4" providerId="AD" clId="Web-{659AB6C9-26D8-6D47-BD6F-29C4E24CEB72}" dt="2025-10-02T21:51:13.353" v="33"/>
      <pc:docMkLst>
        <pc:docMk/>
      </pc:docMkLst>
      <pc:sldChg chg="addSp modSp">
        <pc:chgData name="Selina Yingzhuo Cozens" userId="S::syc34@nau.edu::d67b55ed-49d5-4f67-8c4d-378c6e7c71c4" providerId="AD" clId="Web-{659AB6C9-26D8-6D47-BD6F-29C4E24CEB72}" dt="2025-10-02T21:47:37.666" v="25" actId="20577"/>
        <pc:sldMkLst>
          <pc:docMk/>
          <pc:sldMk cId="570109451" sldId="287"/>
        </pc:sldMkLst>
      </pc:sldChg>
      <pc:sldChg chg="addSp delSp modSp add mod replId modClrScheme chgLayout">
        <pc:chgData name="Selina Yingzhuo Cozens" userId="S::syc34@nau.edu::d67b55ed-49d5-4f67-8c4d-378c6e7c71c4" providerId="AD" clId="Web-{659AB6C9-26D8-6D47-BD6F-29C4E24CEB72}" dt="2025-10-02T21:51:08.806" v="32" actId="14100"/>
        <pc:sldMkLst>
          <pc:docMk/>
          <pc:sldMk cId="2004699220" sldId="331"/>
        </pc:sldMkLst>
        <pc:spChg chg="mod ord">
          <ac:chgData name="Selina Yingzhuo Cozens" userId="S::syc34@nau.edu::d67b55ed-49d5-4f67-8c4d-378c6e7c71c4" providerId="AD" clId="Web-{659AB6C9-26D8-6D47-BD6F-29C4E24CEB72}" dt="2025-10-02T21:51:08.806" v="32" actId="14100"/>
          <ac:spMkLst>
            <pc:docMk/>
            <pc:sldMk cId="2004699220" sldId="331"/>
            <ac:spMk id="3" creationId="{BF36B163-4185-8449-F46B-B489500C58CE}"/>
          </ac:spMkLst>
        </pc:spChg>
        <pc:spChg chg="mod ord">
          <ac:chgData name="Selina Yingzhuo Cozens" userId="S::syc34@nau.edu::d67b55ed-49d5-4f67-8c4d-378c6e7c71c4" providerId="AD" clId="Web-{659AB6C9-26D8-6D47-BD6F-29C4E24CEB72}" dt="2025-10-02T21:50:58.274" v="29"/>
          <ac:spMkLst>
            <pc:docMk/>
            <pc:sldMk cId="2004699220" sldId="331"/>
            <ac:spMk id="4" creationId="{CC7625E7-13D9-9F0C-3A03-A507D24769ED}"/>
          </ac:spMkLst>
        </pc:spChg>
      </pc:sldChg>
    </pc:docChg>
  </pc:docChgLst>
  <pc:docChgLst>
    <pc:chgData name="Selina Yingzhuo Cozens" userId="S::syc34@nau.edu::d67b55ed-49d5-4f67-8c4d-378c6e7c71c4" providerId="AD" clId="Web-{B789B7FE-4FE1-10AB-D796-473AE6785EF5}"/>
    <pc:docChg chg="delSld modSld sldOrd">
      <pc:chgData name="Selina Yingzhuo Cozens" userId="S::syc34@nau.edu::d67b55ed-49d5-4f67-8c4d-378c6e7c71c4" providerId="AD" clId="Web-{B789B7FE-4FE1-10AB-D796-473AE6785EF5}" dt="2025-10-02T22:03:11.056" v="361" actId="20577"/>
      <pc:docMkLst>
        <pc:docMk/>
      </pc:docMkLst>
      <pc:sldChg chg="ord">
        <pc:chgData name="Selina Yingzhuo Cozens" userId="S::syc34@nau.edu::d67b55ed-49d5-4f67-8c4d-378c6e7c71c4" providerId="AD" clId="Web-{B789B7FE-4FE1-10AB-D796-473AE6785EF5}" dt="2025-10-02T21:52:37.984" v="0"/>
        <pc:sldMkLst>
          <pc:docMk/>
          <pc:sldMk cId="3147304306" sldId="324"/>
        </pc:sldMkLst>
      </pc:sldChg>
      <pc:sldChg chg="modSp">
        <pc:chgData name="Selina Yingzhuo Cozens" userId="S::syc34@nau.edu::d67b55ed-49d5-4f67-8c4d-378c6e7c71c4" providerId="AD" clId="Web-{B789B7FE-4FE1-10AB-D796-473AE6785EF5}" dt="2025-10-02T22:03:11.056" v="361" actId="20577"/>
        <pc:sldMkLst>
          <pc:docMk/>
          <pc:sldMk cId="3029776567" sldId="325"/>
        </pc:sldMkLst>
        <pc:spChg chg="mod">
          <ac:chgData name="Selina Yingzhuo Cozens" userId="S::syc34@nau.edu::d67b55ed-49d5-4f67-8c4d-378c6e7c71c4" providerId="AD" clId="Web-{B789B7FE-4FE1-10AB-D796-473AE6785EF5}" dt="2025-10-02T21:53:17.265" v="18"/>
          <ac:spMkLst>
            <pc:docMk/>
            <pc:sldMk cId="3029776567" sldId="325"/>
            <ac:spMk id="2" creationId="{A3DE7DA7-F8F7-50D8-4D8F-4578E5FFD4A4}"/>
          </ac:spMkLst>
        </pc:spChg>
        <pc:spChg chg="mod">
          <ac:chgData name="Selina Yingzhuo Cozens" userId="S::syc34@nau.edu::d67b55ed-49d5-4f67-8c4d-378c6e7c71c4" providerId="AD" clId="Web-{B789B7FE-4FE1-10AB-D796-473AE6785EF5}" dt="2025-10-02T22:03:11.056" v="361" actId="20577"/>
          <ac:spMkLst>
            <pc:docMk/>
            <pc:sldMk cId="3029776567" sldId="325"/>
            <ac:spMk id="3" creationId="{267C9935-ED3B-8F40-FCC1-5D70C0099E89}"/>
          </ac:spMkLst>
        </pc:spChg>
      </pc:sldChg>
      <pc:sldChg chg="addSp delSp modSp">
        <pc:chgData name="Selina Yingzhuo Cozens" userId="S::syc34@nau.edu::d67b55ed-49d5-4f67-8c4d-378c6e7c71c4" providerId="AD" clId="Web-{B789B7FE-4FE1-10AB-D796-473AE6785EF5}" dt="2025-10-02T22:01:14.384" v="267"/>
        <pc:sldMkLst>
          <pc:docMk/>
          <pc:sldMk cId="1244421671" sldId="327"/>
        </pc:sldMkLst>
        <pc:graphicFrameChg chg="add mod modGraphic">
          <ac:chgData name="Selina Yingzhuo Cozens" userId="S::syc34@nau.edu::d67b55ed-49d5-4f67-8c4d-378c6e7c71c4" providerId="AD" clId="Web-{B789B7FE-4FE1-10AB-D796-473AE6785EF5}" dt="2025-10-02T22:01:14.384" v="267"/>
          <ac:graphicFrameMkLst>
            <pc:docMk/>
            <pc:sldMk cId="1244421671" sldId="327"/>
            <ac:graphicFrameMk id="6" creationId="{3AE7527D-60F9-3943-9A49-1A794452733F}"/>
          </ac:graphicFrameMkLst>
        </pc:graphicFrameChg>
      </pc:sldChg>
      <pc:sldChg chg="modSp">
        <pc:chgData name="Selina Yingzhuo Cozens" userId="S::syc34@nau.edu::d67b55ed-49d5-4f67-8c4d-378c6e7c71c4" providerId="AD" clId="Web-{B789B7FE-4FE1-10AB-D796-473AE6785EF5}" dt="2025-10-02T21:55:12.944" v="20" actId="20577"/>
        <pc:sldMkLst>
          <pc:docMk/>
          <pc:sldMk cId="3274783852" sldId="328"/>
        </pc:sldMkLst>
      </pc:sldChg>
    </pc:docChg>
  </pc:docChgLst>
  <pc:docChgLst>
    <pc:chgData name="Selina Yingzhuo Cozens" userId="S::syc34@nau.edu::d67b55ed-49d5-4f67-8c4d-378c6e7c71c4" providerId="AD" clId="Web-{242BF0FE-2B91-EC94-7F3C-989370E1EBA6}"/>
    <pc:docChg chg="sldOrd">
      <pc:chgData name="Selina Yingzhuo Cozens" userId="S::syc34@nau.edu::d67b55ed-49d5-4f67-8c4d-378c6e7c71c4" providerId="AD" clId="Web-{242BF0FE-2B91-EC94-7F3C-989370E1EBA6}" dt="2025-10-04T02:07:05.972" v="2"/>
      <pc:docMkLst>
        <pc:docMk/>
      </pc:docMkLst>
      <pc:sldChg chg="ord">
        <pc:chgData name="Selina Yingzhuo Cozens" userId="S::syc34@nau.edu::d67b55ed-49d5-4f67-8c4d-378c6e7c71c4" providerId="AD" clId="Web-{242BF0FE-2B91-EC94-7F3C-989370E1EBA6}" dt="2025-10-04T02:07:01.972" v="0"/>
        <pc:sldMkLst>
          <pc:docMk/>
          <pc:sldMk cId="3465211435" sldId="310"/>
        </pc:sldMkLst>
      </pc:sldChg>
      <pc:sldChg chg="ord">
        <pc:chgData name="Selina Yingzhuo Cozens" userId="S::syc34@nau.edu::d67b55ed-49d5-4f67-8c4d-378c6e7c71c4" providerId="AD" clId="Web-{242BF0FE-2B91-EC94-7F3C-989370E1EBA6}" dt="2025-10-04T02:07:05.972" v="2"/>
        <pc:sldMkLst>
          <pc:docMk/>
          <pc:sldMk cId="2666934793" sldId="322"/>
        </pc:sldMkLst>
      </pc:sldChg>
      <pc:sldChg chg="ord">
        <pc:chgData name="Selina Yingzhuo Cozens" userId="S::syc34@nau.edu::d67b55ed-49d5-4f67-8c4d-378c6e7c71c4" providerId="AD" clId="Web-{242BF0FE-2B91-EC94-7F3C-989370E1EBA6}" dt="2025-10-04T02:07:05.894" v="1"/>
        <pc:sldMkLst>
          <pc:docMk/>
          <pc:sldMk cId="2987220041" sldId="339"/>
        </pc:sldMkLst>
      </pc:sldChg>
    </pc:docChg>
  </pc:docChgLst>
  <pc:docChgLst>
    <pc:chgData name="Desirae Rose Mangum" userId="S::drm495@nau.edu::4927c8d4-d474-41ca-9032-4b6cd7db906a" providerId="AD" clId="Web-{0C6668ED-987D-C09D-4C3D-A5766F376AB1}"/>
    <pc:docChg chg="modSld">
      <pc:chgData name="Desirae Rose Mangum" userId="S::drm495@nau.edu::4927c8d4-d474-41ca-9032-4b6cd7db906a" providerId="AD" clId="Web-{0C6668ED-987D-C09D-4C3D-A5766F376AB1}" dt="2025-10-07T21:21:21.649" v="32" actId="20577"/>
      <pc:docMkLst>
        <pc:docMk/>
      </pc:docMkLst>
      <pc:sldChg chg="modSp">
        <pc:chgData name="Desirae Rose Mangum" userId="S::drm495@nau.edu::4927c8d4-d474-41ca-9032-4b6cd7db906a" providerId="AD" clId="Web-{0C6668ED-987D-C09D-4C3D-A5766F376AB1}" dt="2025-10-07T21:21:21.649" v="32" actId="20577"/>
        <pc:sldMkLst>
          <pc:docMk/>
          <pc:sldMk cId="3029776567" sldId="325"/>
        </pc:sldMkLst>
        <pc:spChg chg="mod">
          <ac:chgData name="Desirae Rose Mangum" userId="S::drm495@nau.edu::4927c8d4-d474-41ca-9032-4b6cd7db906a" providerId="AD" clId="Web-{0C6668ED-987D-C09D-4C3D-A5766F376AB1}" dt="2025-10-07T21:20:42.273" v="30" actId="20577"/>
          <ac:spMkLst>
            <pc:docMk/>
            <pc:sldMk cId="3029776567" sldId="325"/>
            <ac:spMk id="3" creationId="{267C9935-ED3B-8F40-FCC1-5D70C0099E89}"/>
          </ac:spMkLst>
        </pc:spChg>
        <pc:spChg chg="mod">
          <ac:chgData name="Desirae Rose Mangum" userId="S::drm495@nau.edu::4927c8d4-d474-41ca-9032-4b6cd7db906a" providerId="AD" clId="Web-{0C6668ED-987D-C09D-4C3D-A5766F376AB1}" dt="2025-10-07T21:21:21.649" v="32" actId="20577"/>
          <ac:spMkLst>
            <pc:docMk/>
            <pc:sldMk cId="3029776567" sldId="325"/>
            <ac:spMk id="15" creationId="{D99B3F22-D1C4-89D2-2424-23B802AC623D}"/>
          </ac:spMkLst>
        </pc:spChg>
        <pc:spChg chg="mod">
          <ac:chgData name="Desirae Rose Mangum" userId="S::drm495@nau.edu::4927c8d4-d474-41ca-9032-4b6cd7db906a" providerId="AD" clId="Web-{0C6668ED-987D-C09D-4C3D-A5766F376AB1}" dt="2025-10-07T21:21:18.352" v="31" actId="20577"/>
          <ac:spMkLst>
            <pc:docMk/>
            <pc:sldMk cId="3029776567" sldId="325"/>
            <ac:spMk id="16" creationId="{5F16C271-C99A-8413-B998-1209F1DF91F9}"/>
          </ac:spMkLst>
        </pc:spChg>
      </pc:sldChg>
    </pc:docChg>
  </pc:docChgLst>
  <pc:docChgLst>
    <pc:chgData name="Jacob Keeland" userId="af5d8736-d0c8-40bc-93ff-c92d2cac48d2" providerId="ADAL" clId="{A66D4B7E-2BD8-E142-A582-497A4FF7B643}"/>
    <pc:docChg chg="addSld delSld modSld">
      <pc:chgData name="Jacob Keeland" userId="af5d8736-d0c8-40bc-93ff-c92d2cac48d2" providerId="ADAL" clId="{A66D4B7E-2BD8-E142-A582-497A4FF7B643}" dt="2025-11-03T03:23:15.777" v="58"/>
      <pc:docMkLst>
        <pc:docMk/>
      </pc:docMkLst>
      <pc:sldChg chg="modSp mod">
        <pc:chgData name="Jacob Keeland" userId="af5d8736-d0c8-40bc-93ff-c92d2cac48d2" providerId="ADAL" clId="{A66D4B7E-2BD8-E142-A582-497A4FF7B643}" dt="2025-11-01T22:54:27.878" v="56" actId="20577"/>
        <pc:sldMkLst>
          <pc:docMk/>
          <pc:sldMk cId="3280713371" sldId="308"/>
        </pc:sldMkLst>
        <pc:spChg chg="mod">
          <ac:chgData name="Jacob Keeland" userId="af5d8736-d0c8-40bc-93ff-c92d2cac48d2" providerId="ADAL" clId="{A66D4B7E-2BD8-E142-A582-497A4FF7B643}" dt="2025-11-01T22:54:27.878" v="56" actId="20577"/>
          <ac:spMkLst>
            <pc:docMk/>
            <pc:sldMk cId="3280713371" sldId="308"/>
            <ac:spMk id="16" creationId="{1D9A218A-83F4-477E-7718-ED9EC08246F7}"/>
          </ac:spMkLst>
        </pc:spChg>
        <pc:graphicFrameChg chg="mod">
          <ac:chgData name="Jacob Keeland" userId="af5d8736-d0c8-40bc-93ff-c92d2cac48d2" providerId="ADAL" clId="{A66D4B7E-2BD8-E142-A582-497A4FF7B643}" dt="2025-11-01T22:50:05.924" v="25" actId="20577"/>
          <ac:graphicFrameMkLst>
            <pc:docMk/>
            <pc:sldMk cId="3280713371" sldId="308"/>
            <ac:graphicFrameMk id="8" creationId="{AF290452-DDCB-EBDE-B3E0-F5C54191E67E}"/>
          </ac:graphicFrameMkLst>
        </pc:graphicFrameChg>
      </pc:sldChg>
      <pc:sldChg chg="add del">
        <pc:chgData name="Jacob Keeland" userId="af5d8736-d0c8-40bc-93ff-c92d2cac48d2" providerId="ADAL" clId="{A66D4B7E-2BD8-E142-A582-497A4FF7B643}" dt="2025-11-03T03:23:15.777" v="58"/>
        <pc:sldMkLst>
          <pc:docMk/>
          <pc:sldMk cId="3234480248" sldId="367"/>
        </pc:sldMkLst>
      </pc:sldChg>
    </pc:docChg>
  </pc:docChgLst>
  <pc:docChgLst>
    <pc:chgData name="Desirae Rose Mangum" userId="S::drm495@nau.edu::4927c8d4-d474-41ca-9032-4b6cd7db906a" providerId="AD" clId="Web-{928584EB-B438-297B-3476-067332850934}"/>
    <pc:docChg chg="addSld delSld modSld">
      <pc:chgData name="Desirae Rose Mangum" userId="S::drm495@nau.edu::4927c8d4-d474-41ca-9032-4b6cd7db906a" providerId="AD" clId="Web-{928584EB-B438-297B-3476-067332850934}" dt="2025-10-07T16:24:33.950" v="519" actId="1076"/>
      <pc:docMkLst>
        <pc:docMk/>
      </pc:docMkLst>
      <pc:sldChg chg="modSp">
        <pc:chgData name="Desirae Rose Mangum" userId="S::drm495@nau.edu::4927c8d4-d474-41ca-9032-4b6cd7db906a" providerId="AD" clId="Web-{928584EB-B438-297B-3476-067332850934}" dt="2025-10-07T16:24:33.950" v="519" actId="1076"/>
        <pc:sldMkLst>
          <pc:docMk/>
          <pc:sldMk cId="3624541270" sldId="347"/>
        </pc:sldMkLst>
        <pc:spChg chg="mod">
          <ac:chgData name="Desirae Rose Mangum" userId="S::drm495@nau.edu::4927c8d4-d474-41ca-9032-4b6cd7db906a" providerId="AD" clId="Web-{928584EB-B438-297B-3476-067332850934}" dt="2025-10-07T15:53:13.537" v="12" actId="20577"/>
          <ac:spMkLst>
            <pc:docMk/>
            <pc:sldMk cId="3624541270" sldId="347"/>
            <ac:spMk id="2" creationId="{C975D493-C9CD-0C36-A4EB-3F0B1BFC720F}"/>
          </ac:spMkLst>
        </pc:spChg>
        <pc:spChg chg="mod">
          <ac:chgData name="Desirae Rose Mangum" userId="S::drm495@nau.edu::4927c8d4-d474-41ca-9032-4b6cd7db906a" providerId="AD" clId="Web-{928584EB-B438-297B-3476-067332850934}" dt="2025-10-07T15:53:28.474" v="21" actId="20577"/>
          <ac:spMkLst>
            <pc:docMk/>
            <pc:sldMk cId="3624541270" sldId="347"/>
            <ac:spMk id="5" creationId="{68C755D0-527A-94B6-7778-BF659C3F2EDB}"/>
          </ac:spMkLst>
        </pc:spChg>
        <pc:graphicFrameChg chg="mod modGraphic">
          <ac:chgData name="Desirae Rose Mangum" userId="S::drm495@nau.edu::4927c8d4-d474-41ca-9032-4b6cd7db906a" providerId="AD" clId="Web-{928584EB-B438-297B-3476-067332850934}" dt="2025-10-07T16:24:33.950" v="519" actId="1076"/>
          <ac:graphicFrameMkLst>
            <pc:docMk/>
            <pc:sldMk cId="3624541270" sldId="347"/>
            <ac:graphicFrameMk id="6" creationId="{D3698076-71E6-AD8D-25ED-55F97C9045D7}"/>
          </ac:graphicFrameMkLst>
        </pc:graphicFrameChg>
      </pc:sldChg>
      <pc:sldChg chg="modSp add replId">
        <pc:chgData name="Desirae Rose Mangum" userId="S::drm495@nau.edu::4927c8d4-d474-41ca-9032-4b6cd7db906a" providerId="AD" clId="Web-{928584EB-B438-297B-3476-067332850934}" dt="2025-10-07T15:59:11.199" v="85"/>
        <pc:sldMkLst>
          <pc:docMk/>
          <pc:sldMk cId="2230562961" sldId="352"/>
        </pc:sldMkLst>
        <pc:graphicFrameChg chg="mod modGraphic">
          <ac:chgData name="Desirae Rose Mangum" userId="S::drm495@nau.edu::4927c8d4-d474-41ca-9032-4b6cd7db906a" providerId="AD" clId="Web-{928584EB-B438-297B-3476-067332850934}" dt="2025-10-07T15:59:11.199" v="85"/>
          <ac:graphicFrameMkLst>
            <pc:docMk/>
            <pc:sldMk cId="2230562961" sldId="352"/>
            <ac:graphicFrameMk id="6" creationId="{6A572DA6-26C2-A31E-FBF4-A984F6B2B6F2}"/>
          </ac:graphicFrameMkLst>
        </pc:graphicFrameChg>
      </pc:sldChg>
    </pc:docChg>
  </pc:docChgLst>
  <pc:docChgLst>
    <pc:chgData name="Selina Yingzhuo Cozens" userId="S::syc34@nau.edu::d67b55ed-49d5-4f67-8c4d-378c6e7c71c4" providerId="AD" clId="Web-{C42FE4BB-D2D7-EA7E-5AF2-9D400F2BF330}"/>
    <pc:docChg chg="modSld">
      <pc:chgData name="Selina Yingzhuo Cozens" userId="S::syc34@nau.edu::d67b55ed-49d5-4f67-8c4d-378c6e7c71c4" providerId="AD" clId="Web-{C42FE4BB-D2D7-EA7E-5AF2-9D400F2BF330}" dt="2025-10-07T06:23:44.670" v="1"/>
      <pc:docMkLst>
        <pc:docMk/>
      </pc:docMkLst>
      <pc:sldChg chg="delSp modSp">
        <pc:chgData name="Selina Yingzhuo Cozens" userId="S::syc34@nau.edu::d67b55ed-49d5-4f67-8c4d-378c6e7c71c4" providerId="AD" clId="Web-{C42FE4BB-D2D7-EA7E-5AF2-9D400F2BF330}" dt="2025-10-07T06:23:44.670" v="1"/>
        <pc:sldMkLst>
          <pc:docMk/>
          <pc:sldMk cId="570109451" sldId="287"/>
        </pc:sldMkLst>
      </pc:sldChg>
    </pc:docChg>
  </pc:docChgLst>
  <pc:docChgLst>
    <pc:chgData name="Marek Mason Lemieux" userId="e14d8c1d-b617-49b8-8d8f-83f92619f1d6" providerId="ADAL" clId="{DA0CCD75-8D64-4C57-BE4B-D0A0F507E9F7}"/>
    <pc:docChg chg="undo custSel addSld delSld modSld sldOrd">
      <pc:chgData name="Marek Mason Lemieux" userId="e14d8c1d-b617-49b8-8d8f-83f92619f1d6" providerId="ADAL" clId="{DA0CCD75-8D64-4C57-BE4B-D0A0F507E9F7}" dt="2025-10-10T03:39:35.753" v="5762" actId="1076"/>
      <pc:docMkLst>
        <pc:docMk/>
      </pc:docMkLst>
      <pc:sldChg chg="modSp mod">
        <pc:chgData name="Marek Mason Lemieux" userId="e14d8c1d-b617-49b8-8d8f-83f92619f1d6" providerId="ADAL" clId="{DA0CCD75-8D64-4C57-BE4B-D0A0F507E9F7}" dt="2025-10-07T22:31:44.082" v="4980" actId="20577"/>
        <pc:sldMkLst>
          <pc:docMk/>
          <pc:sldMk cId="966830160" sldId="278"/>
        </pc:sldMkLst>
        <pc:spChg chg="mod">
          <ac:chgData name="Marek Mason Lemieux" userId="e14d8c1d-b617-49b8-8d8f-83f92619f1d6" providerId="ADAL" clId="{DA0CCD75-8D64-4C57-BE4B-D0A0F507E9F7}" dt="2025-10-07T22:31:44.082" v="4980" actId="20577"/>
          <ac:spMkLst>
            <pc:docMk/>
            <pc:sldMk cId="966830160" sldId="278"/>
            <ac:spMk id="2" creationId="{AA1677E4-8220-B863-4429-57EBAF4458A1}"/>
          </ac:spMkLst>
        </pc:spChg>
      </pc:sldChg>
      <pc:sldChg chg="addSp delSp modSp mod">
        <pc:chgData name="Marek Mason Lemieux" userId="e14d8c1d-b617-49b8-8d8f-83f92619f1d6" providerId="ADAL" clId="{DA0CCD75-8D64-4C57-BE4B-D0A0F507E9F7}" dt="2025-10-09T21:00:01.753" v="5560" actId="20577"/>
        <pc:sldMkLst>
          <pc:docMk/>
          <pc:sldMk cId="3350438824" sldId="282"/>
        </pc:sldMkLst>
        <pc:spChg chg="mod">
          <ac:chgData name="Marek Mason Lemieux" userId="e14d8c1d-b617-49b8-8d8f-83f92619f1d6" providerId="ADAL" clId="{DA0CCD75-8D64-4C57-BE4B-D0A0F507E9F7}" dt="2025-10-02T02:43:49.648" v="1139" actId="20577"/>
          <ac:spMkLst>
            <pc:docMk/>
            <pc:sldMk cId="3350438824" sldId="282"/>
            <ac:spMk id="2" creationId="{A32D4B0C-A64C-96E5-CD11-DA905D572F22}"/>
          </ac:spMkLst>
        </pc:spChg>
        <pc:spChg chg="mod">
          <ac:chgData name="Marek Mason Lemieux" userId="e14d8c1d-b617-49b8-8d8f-83f92619f1d6" providerId="ADAL" clId="{DA0CCD75-8D64-4C57-BE4B-D0A0F507E9F7}" dt="2025-10-02T04:32:50.549" v="2973" actId="20577"/>
          <ac:spMkLst>
            <pc:docMk/>
            <pc:sldMk cId="3350438824" sldId="282"/>
            <ac:spMk id="3" creationId="{CD9C3806-BD6A-A41B-ECEA-5AAB14AF61FC}"/>
          </ac:spMkLst>
        </pc:spChg>
        <pc:spChg chg="add mod">
          <ac:chgData name="Marek Mason Lemieux" userId="e14d8c1d-b617-49b8-8d8f-83f92619f1d6" providerId="ADAL" clId="{DA0CCD75-8D64-4C57-BE4B-D0A0F507E9F7}" dt="2025-10-09T20:55:25.722" v="5519" actId="1076"/>
          <ac:spMkLst>
            <pc:docMk/>
            <pc:sldMk cId="3350438824" sldId="282"/>
            <ac:spMk id="6" creationId="{06315A40-6429-CF66-8E9D-5BE79D6D0B5B}"/>
          </ac:spMkLst>
        </pc:spChg>
        <pc:spChg chg="add mod">
          <ac:chgData name="Marek Mason Lemieux" userId="e14d8c1d-b617-49b8-8d8f-83f92619f1d6" providerId="ADAL" clId="{DA0CCD75-8D64-4C57-BE4B-D0A0F507E9F7}" dt="2025-10-02T03:05:49.667" v="1348" actId="1076"/>
          <ac:spMkLst>
            <pc:docMk/>
            <pc:sldMk cId="3350438824" sldId="282"/>
            <ac:spMk id="7" creationId="{F4EEE90A-2FFB-AB87-33E0-3614DADE10CA}"/>
          </ac:spMkLst>
        </pc:spChg>
        <pc:spChg chg="add mod">
          <ac:chgData name="Marek Mason Lemieux" userId="e14d8c1d-b617-49b8-8d8f-83f92619f1d6" providerId="ADAL" clId="{DA0CCD75-8D64-4C57-BE4B-D0A0F507E9F7}" dt="2025-10-09T20:50:12.449" v="5455" actId="1076"/>
          <ac:spMkLst>
            <pc:docMk/>
            <pc:sldMk cId="3350438824" sldId="282"/>
            <ac:spMk id="8" creationId="{A096F066-B2B8-D41D-0C13-D8A2B2AFE982}"/>
          </ac:spMkLst>
        </pc:spChg>
        <pc:spChg chg="add mod">
          <ac:chgData name="Marek Mason Lemieux" userId="e14d8c1d-b617-49b8-8d8f-83f92619f1d6" providerId="ADAL" clId="{DA0CCD75-8D64-4C57-BE4B-D0A0F507E9F7}" dt="2025-10-02T03:05:42.408" v="1347" actId="20577"/>
          <ac:spMkLst>
            <pc:docMk/>
            <pc:sldMk cId="3350438824" sldId="282"/>
            <ac:spMk id="10" creationId="{9904A3BD-BF9C-10FE-2B31-B1F80592752D}"/>
          </ac:spMkLst>
        </pc:spChg>
        <pc:spChg chg="add mod">
          <ac:chgData name="Marek Mason Lemieux" userId="e14d8c1d-b617-49b8-8d8f-83f92619f1d6" providerId="ADAL" clId="{DA0CCD75-8D64-4C57-BE4B-D0A0F507E9F7}" dt="2025-10-07T21:49:17.775" v="4612" actId="6549"/>
          <ac:spMkLst>
            <pc:docMk/>
            <pc:sldMk cId="3350438824" sldId="282"/>
            <ac:spMk id="11" creationId="{8FE8EBBE-8429-428C-E21F-8BA32A936BE9}"/>
          </ac:spMkLst>
        </pc:spChg>
        <pc:graphicFrameChg chg="add mod modGraphic">
          <ac:chgData name="Marek Mason Lemieux" userId="e14d8c1d-b617-49b8-8d8f-83f92619f1d6" providerId="ADAL" clId="{DA0CCD75-8D64-4C57-BE4B-D0A0F507E9F7}" dt="2025-10-09T20:48:43.212" v="5413" actId="20577"/>
          <ac:graphicFrameMkLst>
            <pc:docMk/>
            <pc:sldMk cId="3350438824" sldId="282"/>
            <ac:graphicFrameMk id="12" creationId="{F564E016-E194-A986-2042-7CFADCC3BD9A}"/>
          </ac:graphicFrameMkLst>
        </pc:graphicFrameChg>
      </pc:sldChg>
      <pc:sldChg chg="modSp mod">
        <pc:chgData name="Marek Mason Lemieux" userId="e14d8c1d-b617-49b8-8d8f-83f92619f1d6" providerId="ADAL" clId="{DA0CCD75-8D64-4C57-BE4B-D0A0F507E9F7}" dt="2025-10-07T22:31:37.118" v="4972" actId="20577"/>
        <pc:sldMkLst>
          <pc:docMk/>
          <pc:sldMk cId="860726326" sldId="284"/>
        </pc:sldMkLst>
        <pc:spChg chg="mod">
          <ac:chgData name="Marek Mason Lemieux" userId="e14d8c1d-b617-49b8-8d8f-83f92619f1d6" providerId="ADAL" clId="{DA0CCD75-8D64-4C57-BE4B-D0A0F507E9F7}" dt="2025-10-07T22:31:37.118" v="4972" actId="20577"/>
          <ac:spMkLst>
            <pc:docMk/>
            <pc:sldMk cId="860726326" sldId="284"/>
            <ac:spMk id="2" creationId="{060B6241-ABD1-B60F-564D-AE2211331D53}"/>
          </ac:spMkLst>
        </pc:spChg>
      </pc:sldChg>
      <pc:sldChg chg="modSp mod">
        <pc:chgData name="Marek Mason Lemieux" userId="e14d8c1d-b617-49b8-8d8f-83f92619f1d6" providerId="ADAL" clId="{DA0CCD75-8D64-4C57-BE4B-D0A0F507E9F7}" dt="2025-10-07T23:05:10.040" v="5135" actId="20577"/>
        <pc:sldMkLst>
          <pc:docMk/>
          <pc:sldMk cId="570109451" sldId="287"/>
        </pc:sldMkLst>
        <pc:spChg chg="mod">
          <ac:chgData name="Marek Mason Lemieux" userId="e14d8c1d-b617-49b8-8d8f-83f92619f1d6" providerId="ADAL" clId="{DA0CCD75-8D64-4C57-BE4B-D0A0F507E9F7}" dt="2025-10-07T23:05:10.040" v="5135" actId="20577"/>
          <ac:spMkLst>
            <pc:docMk/>
            <pc:sldMk cId="570109451" sldId="287"/>
            <ac:spMk id="5" creationId="{5B766918-C79F-2C7E-8E54-B42BCCAA6B1C}"/>
          </ac:spMkLst>
        </pc:spChg>
        <pc:graphicFrameChg chg="modGraphic">
          <ac:chgData name="Marek Mason Lemieux" userId="e14d8c1d-b617-49b8-8d8f-83f92619f1d6" providerId="ADAL" clId="{DA0CCD75-8D64-4C57-BE4B-D0A0F507E9F7}" dt="2025-10-07T21:42:06.797" v="4520" actId="20577"/>
          <ac:graphicFrameMkLst>
            <pc:docMk/>
            <pc:sldMk cId="570109451" sldId="287"/>
            <ac:graphicFrameMk id="9" creationId="{85C548DA-A480-C497-C1E2-D0F57CE44E80}"/>
          </ac:graphicFrameMkLst>
        </pc:graphicFrameChg>
      </pc:sldChg>
      <pc:sldChg chg="modSp add mod">
        <pc:chgData name="Marek Mason Lemieux" userId="e14d8c1d-b617-49b8-8d8f-83f92619f1d6" providerId="ADAL" clId="{DA0CCD75-8D64-4C57-BE4B-D0A0F507E9F7}" dt="2025-10-07T23:03:37.496" v="5112" actId="20577"/>
        <pc:sldMkLst>
          <pc:docMk/>
          <pc:sldMk cId="3465211435" sldId="310"/>
        </pc:sldMkLst>
        <pc:spChg chg="mod">
          <ac:chgData name="Marek Mason Lemieux" userId="e14d8c1d-b617-49b8-8d8f-83f92619f1d6" providerId="ADAL" clId="{DA0CCD75-8D64-4C57-BE4B-D0A0F507E9F7}" dt="2025-10-02T04:05:14.709" v="2649" actId="20577"/>
          <ac:spMkLst>
            <pc:docMk/>
            <pc:sldMk cId="3465211435" sldId="310"/>
            <ac:spMk id="2" creationId="{4F49960A-1EA4-3D6B-94F8-6D196182C62C}"/>
          </ac:spMkLst>
        </pc:spChg>
        <pc:spChg chg="mod">
          <ac:chgData name="Marek Mason Lemieux" userId="e14d8c1d-b617-49b8-8d8f-83f92619f1d6" providerId="ADAL" clId="{DA0CCD75-8D64-4C57-BE4B-D0A0F507E9F7}" dt="2025-10-07T23:03:37.496" v="5112" actId="20577"/>
          <ac:spMkLst>
            <pc:docMk/>
            <pc:sldMk cId="3465211435" sldId="310"/>
            <ac:spMk id="5" creationId="{715B3428-A93B-BFBF-C1B5-9EF145406B6A}"/>
          </ac:spMkLst>
        </pc:spChg>
      </pc:sldChg>
      <pc:sldChg chg="addSp delSp modSp add mod">
        <pc:chgData name="Marek Mason Lemieux" userId="e14d8c1d-b617-49b8-8d8f-83f92619f1d6" providerId="ADAL" clId="{DA0CCD75-8D64-4C57-BE4B-D0A0F507E9F7}" dt="2025-10-07T22:35:23.991" v="4989" actId="1582"/>
        <pc:sldMkLst>
          <pc:docMk/>
          <pc:sldMk cId="508368953" sldId="311"/>
        </pc:sldMkLst>
        <pc:spChg chg="mod">
          <ac:chgData name="Marek Mason Lemieux" userId="e14d8c1d-b617-49b8-8d8f-83f92619f1d6" providerId="ADAL" clId="{DA0CCD75-8D64-4C57-BE4B-D0A0F507E9F7}" dt="2025-10-02T04:11:09.912" v="2719" actId="27636"/>
          <ac:spMkLst>
            <pc:docMk/>
            <pc:sldMk cId="508368953" sldId="311"/>
            <ac:spMk id="2" creationId="{904B5505-72B1-2EDC-ACE6-A85AC7E2BA14}"/>
          </ac:spMkLst>
        </pc:spChg>
        <pc:spChg chg="add mod">
          <ac:chgData name="Marek Mason Lemieux" userId="e14d8c1d-b617-49b8-8d8f-83f92619f1d6" providerId="ADAL" clId="{DA0CCD75-8D64-4C57-BE4B-D0A0F507E9F7}" dt="2025-10-07T22:35:23.991" v="4989" actId="1582"/>
          <ac:spMkLst>
            <pc:docMk/>
            <pc:sldMk cId="508368953" sldId="311"/>
            <ac:spMk id="3" creationId="{E2D79DA2-8CB2-596D-F177-D69F7B40AE9B}"/>
          </ac:spMkLst>
        </pc:spChg>
        <pc:spChg chg="mod">
          <ac:chgData name="Marek Mason Lemieux" userId="e14d8c1d-b617-49b8-8d8f-83f92619f1d6" providerId="ADAL" clId="{DA0CCD75-8D64-4C57-BE4B-D0A0F507E9F7}" dt="2025-10-02T04:33:05.206" v="2976" actId="20577"/>
          <ac:spMkLst>
            <pc:docMk/>
            <pc:sldMk cId="508368953" sldId="311"/>
            <ac:spMk id="5" creationId="{172D1C92-BFD8-B688-C279-ABD00A61CF4F}"/>
          </ac:spMkLst>
        </pc:spChg>
        <pc:graphicFrameChg chg="mod modGraphic">
          <ac:chgData name="Marek Mason Lemieux" userId="e14d8c1d-b617-49b8-8d8f-83f92619f1d6" providerId="ADAL" clId="{DA0CCD75-8D64-4C57-BE4B-D0A0F507E9F7}" dt="2025-10-07T22:34:57.965" v="4984" actId="1076"/>
          <ac:graphicFrameMkLst>
            <pc:docMk/>
            <pc:sldMk cId="508368953" sldId="311"/>
            <ac:graphicFrameMk id="6" creationId="{25DFAE6B-A08D-20DC-8CD7-60D545115362}"/>
          </ac:graphicFrameMkLst>
        </pc:graphicFrameChg>
      </pc:sldChg>
      <pc:sldChg chg="addSp delSp modSp add mod">
        <pc:chgData name="Marek Mason Lemieux" userId="e14d8c1d-b617-49b8-8d8f-83f92619f1d6" providerId="ADAL" clId="{DA0CCD75-8D64-4C57-BE4B-D0A0F507E9F7}" dt="2025-10-09T20:56:30.700" v="5524" actId="1076"/>
        <pc:sldMkLst>
          <pc:docMk/>
          <pc:sldMk cId="697867721" sldId="312"/>
        </pc:sldMkLst>
        <pc:spChg chg="mod">
          <ac:chgData name="Marek Mason Lemieux" userId="e14d8c1d-b617-49b8-8d8f-83f92619f1d6" providerId="ADAL" clId="{DA0CCD75-8D64-4C57-BE4B-D0A0F507E9F7}" dt="2025-10-02T04:41:26.846" v="3309" actId="313"/>
          <ac:spMkLst>
            <pc:docMk/>
            <pc:sldMk cId="697867721" sldId="312"/>
            <ac:spMk id="2" creationId="{EEDAB810-878E-8250-0CDC-A09C01FCDADF}"/>
          </ac:spMkLst>
        </pc:spChg>
        <pc:spChg chg="add mod">
          <ac:chgData name="Marek Mason Lemieux" userId="e14d8c1d-b617-49b8-8d8f-83f92619f1d6" providerId="ADAL" clId="{DA0CCD75-8D64-4C57-BE4B-D0A0F507E9F7}" dt="2025-10-02T04:58:02.157" v="3399" actId="1076"/>
          <ac:spMkLst>
            <pc:docMk/>
            <pc:sldMk cId="697867721" sldId="312"/>
            <ac:spMk id="11" creationId="{BEA31A4C-0C61-CF17-62B4-7B3B3EDE958D}"/>
          </ac:spMkLst>
        </pc:spChg>
        <pc:picChg chg="add mod">
          <ac:chgData name="Marek Mason Lemieux" userId="e14d8c1d-b617-49b8-8d8f-83f92619f1d6" providerId="ADAL" clId="{DA0CCD75-8D64-4C57-BE4B-D0A0F507E9F7}" dt="2025-10-02T04:35:21.648" v="3019" actId="1076"/>
          <ac:picMkLst>
            <pc:docMk/>
            <pc:sldMk cId="697867721" sldId="312"/>
            <ac:picMk id="4" creationId="{0AD306CB-9A1E-DCF8-1F50-3C2CAEB56AD7}"/>
          </ac:picMkLst>
        </pc:picChg>
        <pc:picChg chg="add mod">
          <ac:chgData name="Marek Mason Lemieux" userId="e14d8c1d-b617-49b8-8d8f-83f92619f1d6" providerId="ADAL" clId="{DA0CCD75-8D64-4C57-BE4B-D0A0F507E9F7}" dt="2025-10-02T04:35:19.499" v="3018" actId="1076"/>
          <ac:picMkLst>
            <pc:docMk/>
            <pc:sldMk cId="697867721" sldId="312"/>
            <ac:picMk id="8" creationId="{FF369D86-A286-5120-EEDE-3651DB944B41}"/>
          </ac:picMkLst>
        </pc:picChg>
        <pc:picChg chg="add mod ord">
          <ac:chgData name="Marek Mason Lemieux" userId="e14d8c1d-b617-49b8-8d8f-83f92619f1d6" providerId="ADAL" clId="{DA0CCD75-8D64-4C57-BE4B-D0A0F507E9F7}" dt="2025-10-07T23:13:16.952" v="5150" actId="167"/>
          <ac:picMkLst>
            <pc:docMk/>
            <pc:sldMk cId="697867721" sldId="312"/>
            <ac:picMk id="9" creationId="{C6092DA7-9005-3E2B-7E1D-9DC986AD50BE}"/>
          </ac:picMkLst>
        </pc:picChg>
        <pc:picChg chg="add mod">
          <ac:chgData name="Marek Mason Lemieux" userId="e14d8c1d-b617-49b8-8d8f-83f92619f1d6" providerId="ADAL" clId="{DA0CCD75-8D64-4C57-BE4B-D0A0F507E9F7}" dt="2025-10-07T21:58:25.874" v="4653" actId="14100"/>
          <ac:picMkLst>
            <pc:docMk/>
            <pc:sldMk cId="697867721" sldId="312"/>
            <ac:picMk id="10" creationId="{97EB0191-CF54-DE6B-236C-03858297151A}"/>
          </ac:picMkLst>
        </pc:picChg>
      </pc:sldChg>
      <pc:sldChg chg="modSp mod">
        <pc:chgData name="Marek Mason Lemieux" userId="e14d8c1d-b617-49b8-8d8f-83f92619f1d6" providerId="ADAL" clId="{DA0CCD75-8D64-4C57-BE4B-D0A0F507E9F7}" dt="2025-10-07T23:03:23.929" v="5104" actId="20577"/>
        <pc:sldMkLst>
          <pc:docMk/>
          <pc:sldMk cId="212978407" sldId="314"/>
        </pc:sldMkLst>
        <pc:spChg chg="mod">
          <ac:chgData name="Marek Mason Lemieux" userId="e14d8c1d-b617-49b8-8d8f-83f92619f1d6" providerId="ADAL" clId="{DA0CCD75-8D64-4C57-BE4B-D0A0F507E9F7}" dt="2025-10-07T23:03:23.929" v="5104" actId="20577"/>
          <ac:spMkLst>
            <pc:docMk/>
            <pc:sldMk cId="212978407" sldId="314"/>
            <ac:spMk id="5" creationId="{C12392BB-E555-7C81-9F15-D6CA98D8EA27}"/>
          </ac:spMkLst>
        </pc:spChg>
      </pc:sldChg>
      <pc:sldChg chg="modSp mod">
        <pc:chgData name="Marek Mason Lemieux" userId="e14d8c1d-b617-49b8-8d8f-83f92619f1d6" providerId="ADAL" clId="{DA0CCD75-8D64-4C57-BE4B-D0A0F507E9F7}" dt="2025-10-07T23:03:19.974" v="5102" actId="20577"/>
        <pc:sldMkLst>
          <pc:docMk/>
          <pc:sldMk cId="3848452189" sldId="315"/>
        </pc:sldMkLst>
        <pc:spChg chg="mod">
          <ac:chgData name="Marek Mason Lemieux" userId="e14d8c1d-b617-49b8-8d8f-83f92619f1d6" providerId="ADAL" clId="{DA0CCD75-8D64-4C57-BE4B-D0A0F507E9F7}" dt="2025-10-07T23:03:19.974" v="5102" actId="20577"/>
          <ac:spMkLst>
            <pc:docMk/>
            <pc:sldMk cId="3848452189" sldId="315"/>
            <ac:spMk id="5" creationId="{FF79F1F9-11D6-365B-3FD0-DA4931065E28}"/>
          </ac:spMkLst>
        </pc:spChg>
      </pc:sldChg>
      <pc:sldChg chg="modSp mod">
        <pc:chgData name="Marek Mason Lemieux" userId="e14d8c1d-b617-49b8-8d8f-83f92619f1d6" providerId="ADAL" clId="{DA0CCD75-8D64-4C57-BE4B-D0A0F507E9F7}" dt="2025-10-07T23:03:28.324" v="5106" actId="20577"/>
        <pc:sldMkLst>
          <pc:docMk/>
          <pc:sldMk cId="2666934793" sldId="322"/>
        </pc:sldMkLst>
        <pc:spChg chg="mod">
          <ac:chgData name="Marek Mason Lemieux" userId="e14d8c1d-b617-49b8-8d8f-83f92619f1d6" providerId="ADAL" clId="{DA0CCD75-8D64-4C57-BE4B-D0A0F507E9F7}" dt="2025-10-07T23:03:28.324" v="5106" actId="20577"/>
          <ac:spMkLst>
            <pc:docMk/>
            <pc:sldMk cId="2666934793" sldId="322"/>
            <ac:spMk id="14" creationId="{A31B2061-D0D9-D429-72AD-2E797FEFC66E}"/>
          </ac:spMkLst>
        </pc:spChg>
      </pc:sldChg>
      <pc:sldChg chg="addSp delSp modSp mod modClrScheme chgLayout">
        <pc:chgData name="Marek Mason Lemieux" userId="e14d8c1d-b617-49b8-8d8f-83f92619f1d6" providerId="ADAL" clId="{DA0CCD75-8D64-4C57-BE4B-D0A0F507E9F7}" dt="2025-10-07T23:04:05.596" v="5121" actId="20577"/>
        <pc:sldMkLst>
          <pc:docMk/>
          <pc:sldMk cId="476128432" sldId="323"/>
        </pc:sldMkLst>
        <pc:spChg chg="mod">
          <ac:chgData name="Marek Mason Lemieux" userId="e14d8c1d-b617-49b8-8d8f-83f92619f1d6" providerId="ADAL" clId="{DA0CCD75-8D64-4C57-BE4B-D0A0F507E9F7}" dt="2025-10-07T22:47:07.213" v="4999" actId="120"/>
          <ac:spMkLst>
            <pc:docMk/>
            <pc:sldMk cId="476128432" sldId="323"/>
            <ac:spMk id="2" creationId="{F7AA5DD9-544E-63D6-BC8D-A341D7FFE617}"/>
          </ac:spMkLst>
        </pc:spChg>
        <pc:spChg chg="mod">
          <ac:chgData name="Marek Mason Lemieux" userId="e14d8c1d-b617-49b8-8d8f-83f92619f1d6" providerId="ADAL" clId="{DA0CCD75-8D64-4C57-BE4B-D0A0F507E9F7}" dt="2025-10-07T23:04:05.596" v="5121" actId="20577"/>
          <ac:spMkLst>
            <pc:docMk/>
            <pc:sldMk cId="476128432" sldId="323"/>
            <ac:spMk id="6" creationId="{F4BBE8E3-7194-4283-7297-BBF5D09B926E}"/>
          </ac:spMkLst>
        </pc:spChg>
        <pc:graphicFrameChg chg="add mod modGraphic">
          <ac:chgData name="Marek Mason Lemieux" userId="e14d8c1d-b617-49b8-8d8f-83f92619f1d6" providerId="ADAL" clId="{DA0CCD75-8D64-4C57-BE4B-D0A0F507E9F7}" dt="2025-10-07T22:56:09.856" v="5013" actId="207"/>
          <ac:graphicFrameMkLst>
            <pc:docMk/>
            <pc:sldMk cId="476128432" sldId="323"/>
            <ac:graphicFrameMk id="3" creationId="{929BD33F-726B-88E8-8117-4757BBB8FFE4}"/>
          </ac:graphicFrameMkLst>
        </pc:graphicFrameChg>
      </pc:sldChg>
      <pc:sldChg chg="addSp delSp modSp mod">
        <pc:chgData name="Marek Mason Lemieux" userId="e14d8c1d-b617-49b8-8d8f-83f92619f1d6" providerId="ADAL" clId="{DA0CCD75-8D64-4C57-BE4B-D0A0F507E9F7}" dt="2025-10-07T23:04:44.864" v="5127" actId="20577"/>
        <pc:sldMkLst>
          <pc:docMk/>
          <pc:sldMk cId="3147304306" sldId="324"/>
        </pc:sldMkLst>
        <pc:spChg chg="mod">
          <ac:chgData name="Marek Mason Lemieux" userId="e14d8c1d-b617-49b8-8d8f-83f92619f1d6" providerId="ADAL" clId="{DA0CCD75-8D64-4C57-BE4B-D0A0F507E9F7}" dt="2025-10-07T23:04:44.864" v="5127" actId="20577"/>
          <ac:spMkLst>
            <pc:docMk/>
            <pc:sldMk cId="3147304306" sldId="324"/>
            <ac:spMk id="5" creationId="{19D8601D-612C-92C8-D114-091399A3DD17}"/>
          </ac:spMkLst>
        </pc:spChg>
        <pc:graphicFrameChg chg="add mod modGraphic">
          <ac:chgData name="Marek Mason Lemieux" userId="e14d8c1d-b617-49b8-8d8f-83f92619f1d6" providerId="ADAL" clId="{DA0CCD75-8D64-4C57-BE4B-D0A0F507E9F7}" dt="2025-10-07T22:38:19.440" v="4994" actId="1076"/>
          <ac:graphicFrameMkLst>
            <pc:docMk/>
            <pc:sldMk cId="3147304306" sldId="324"/>
            <ac:graphicFrameMk id="6" creationId="{9B873219-160F-8FD4-2B33-A6B03DD3DA7B}"/>
          </ac:graphicFrameMkLst>
        </pc:graphicFrameChg>
      </pc:sldChg>
      <pc:sldChg chg="modSp mod">
        <pc:chgData name="Marek Mason Lemieux" userId="e14d8c1d-b617-49b8-8d8f-83f92619f1d6" providerId="ADAL" clId="{DA0CCD75-8D64-4C57-BE4B-D0A0F507E9F7}" dt="2025-10-07T23:05:16.673" v="5137" actId="20577"/>
        <pc:sldMkLst>
          <pc:docMk/>
          <pc:sldMk cId="3029776567" sldId="325"/>
        </pc:sldMkLst>
        <pc:spChg chg="mod">
          <ac:chgData name="Marek Mason Lemieux" userId="e14d8c1d-b617-49b8-8d8f-83f92619f1d6" providerId="ADAL" clId="{DA0CCD75-8D64-4C57-BE4B-D0A0F507E9F7}" dt="2025-10-07T23:05:16.673" v="5137" actId="20577"/>
          <ac:spMkLst>
            <pc:docMk/>
            <pc:sldMk cId="3029776567" sldId="325"/>
            <ac:spMk id="5" creationId="{A42C79FE-8E7C-1888-6E66-235A810C9209}"/>
          </ac:spMkLst>
        </pc:spChg>
      </pc:sldChg>
      <pc:sldChg chg="modSp mod">
        <pc:chgData name="Marek Mason Lemieux" userId="e14d8c1d-b617-49b8-8d8f-83f92619f1d6" providerId="ADAL" clId="{DA0CCD75-8D64-4C57-BE4B-D0A0F507E9F7}" dt="2025-10-07T23:04:23.051" v="5123" actId="20577"/>
        <pc:sldMkLst>
          <pc:docMk/>
          <pc:sldMk cId="1244421671" sldId="327"/>
        </pc:sldMkLst>
        <pc:spChg chg="mod">
          <ac:chgData name="Marek Mason Lemieux" userId="e14d8c1d-b617-49b8-8d8f-83f92619f1d6" providerId="ADAL" clId="{DA0CCD75-8D64-4C57-BE4B-D0A0F507E9F7}" dt="2025-10-07T22:47:09.583" v="5000" actId="120"/>
          <ac:spMkLst>
            <pc:docMk/>
            <pc:sldMk cId="1244421671" sldId="327"/>
            <ac:spMk id="2" creationId="{BE5A74B5-5299-6167-413F-1B9A9A8A1156}"/>
          </ac:spMkLst>
        </pc:spChg>
        <pc:spChg chg="mod">
          <ac:chgData name="Marek Mason Lemieux" userId="e14d8c1d-b617-49b8-8d8f-83f92619f1d6" providerId="ADAL" clId="{DA0CCD75-8D64-4C57-BE4B-D0A0F507E9F7}" dt="2025-10-07T23:04:23.051" v="5123" actId="20577"/>
          <ac:spMkLst>
            <pc:docMk/>
            <pc:sldMk cId="1244421671" sldId="327"/>
            <ac:spMk id="8" creationId="{0867FAEC-AFA4-943E-9D01-4FAE353874E8}"/>
          </ac:spMkLst>
        </pc:spChg>
      </pc:sldChg>
      <pc:sldChg chg="modSp mod">
        <pc:chgData name="Marek Mason Lemieux" userId="e14d8c1d-b617-49b8-8d8f-83f92619f1d6" providerId="ADAL" clId="{DA0CCD75-8D64-4C57-BE4B-D0A0F507E9F7}" dt="2025-10-07T23:04:40.955" v="5125" actId="20577"/>
        <pc:sldMkLst>
          <pc:docMk/>
          <pc:sldMk cId="3274783852" sldId="328"/>
        </pc:sldMkLst>
        <pc:spChg chg="mod">
          <ac:chgData name="Marek Mason Lemieux" userId="e14d8c1d-b617-49b8-8d8f-83f92619f1d6" providerId="ADAL" clId="{DA0CCD75-8D64-4C57-BE4B-D0A0F507E9F7}" dt="2025-10-07T22:47:12.097" v="5001" actId="120"/>
          <ac:spMkLst>
            <pc:docMk/>
            <pc:sldMk cId="3274783852" sldId="328"/>
            <ac:spMk id="2" creationId="{6AF1A8DC-4772-D057-BB23-630B7F9BE618}"/>
          </ac:spMkLst>
        </pc:spChg>
        <pc:spChg chg="mod">
          <ac:chgData name="Marek Mason Lemieux" userId="e14d8c1d-b617-49b8-8d8f-83f92619f1d6" providerId="ADAL" clId="{DA0CCD75-8D64-4C57-BE4B-D0A0F507E9F7}" dt="2025-10-07T23:04:40.955" v="5125" actId="20577"/>
          <ac:spMkLst>
            <pc:docMk/>
            <pc:sldMk cId="3274783852" sldId="328"/>
            <ac:spMk id="5" creationId="{EDDCE8E3-2E7D-40AC-BDCA-03F03CE96AE8}"/>
          </ac:spMkLst>
        </pc:spChg>
      </pc:sldChg>
      <pc:sldChg chg="modSp mod">
        <pc:chgData name="Marek Mason Lemieux" userId="e14d8c1d-b617-49b8-8d8f-83f92619f1d6" providerId="ADAL" clId="{DA0CCD75-8D64-4C57-BE4B-D0A0F507E9F7}" dt="2025-10-07T23:06:59.891" v="5146" actId="14100"/>
        <pc:sldMkLst>
          <pc:docMk/>
          <pc:sldMk cId="2004699220" sldId="331"/>
        </pc:sldMkLst>
        <pc:spChg chg="mod">
          <ac:chgData name="Marek Mason Lemieux" userId="e14d8c1d-b617-49b8-8d8f-83f92619f1d6" providerId="ADAL" clId="{DA0CCD75-8D64-4C57-BE4B-D0A0F507E9F7}" dt="2025-10-07T23:06:59.891" v="5146" actId="14100"/>
          <ac:spMkLst>
            <pc:docMk/>
            <pc:sldMk cId="2004699220" sldId="331"/>
            <ac:spMk id="2" creationId="{4959A70C-BC1C-4A1A-E351-37710068E065}"/>
          </ac:spMkLst>
        </pc:spChg>
        <pc:spChg chg="mod">
          <ac:chgData name="Marek Mason Lemieux" userId="e14d8c1d-b617-49b8-8d8f-83f92619f1d6" providerId="ADAL" clId="{DA0CCD75-8D64-4C57-BE4B-D0A0F507E9F7}" dt="2025-10-07T23:06:59.891" v="5146" actId="14100"/>
          <ac:spMkLst>
            <pc:docMk/>
            <pc:sldMk cId="2004699220" sldId="331"/>
            <ac:spMk id="3" creationId="{BF36B163-4185-8449-F46B-B489500C58CE}"/>
          </ac:spMkLst>
        </pc:spChg>
        <pc:spChg chg="mod">
          <ac:chgData name="Marek Mason Lemieux" userId="e14d8c1d-b617-49b8-8d8f-83f92619f1d6" providerId="ADAL" clId="{DA0CCD75-8D64-4C57-BE4B-D0A0F507E9F7}" dt="2025-10-07T23:06:59.891" v="5146" actId="14100"/>
          <ac:spMkLst>
            <pc:docMk/>
            <pc:sldMk cId="2004699220" sldId="331"/>
            <ac:spMk id="8" creationId="{AE242947-F2C2-A6CE-5FB1-C5026D65C5EE}"/>
          </ac:spMkLst>
        </pc:spChg>
        <pc:spChg chg="mod">
          <ac:chgData name="Marek Mason Lemieux" userId="e14d8c1d-b617-49b8-8d8f-83f92619f1d6" providerId="ADAL" clId="{DA0CCD75-8D64-4C57-BE4B-D0A0F507E9F7}" dt="2025-10-07T23:06:59.891" v="5146" actId="14100"/>
          <ac:spMkLst>
            <pc:docMk/>
            <pc:sldMk cId="2004699220" sldId="331"/>
            <ac:spMk id="9" creationId="{56A76465-1ED4-F135-AB7A-C755DEED4AD0}"/>
          </ac:spMkLst>
        </pc:spChg>
        <pc:spChg chg="mod">
          <ac:chgData name="Marek Mason Lemieux" userId="e14d8c1d-b617-49b8-8d8f-83f92619f1d6" providerId="ADAL" clId="{DA0CCD75-8D64-4C57-BE4B-D0A0F507E9F7}" dt="2025-10-07T23:06:59.891" v="5146" actId="14100"/>
          <ac:spMkLst>
            <pc:docMk/>
            <pc:sldMk cId="2004699220" sldId="331"/>
            <ac:spMk id="10" creationId="{FE29F6DE-F237-7CB1-083A-50A63BE20AB6}"/>
          </ac:spMkLst>
        </pc:spChg>
        <pc:spChg chg="mod">
          <ac:chgData name="Marek Mason Lemieux" userId="e14d8c1d-b617-49b8-8d8f-83f92619f1d6" providerId="ADAL" clId="{DA0CCD75-8D64-4C57-BE4B-D0A0F507E9F7}" dt="2025-10-07T23:06:59.891" v="5146" actId="14100"/>
          <ac:spMkLst>
            <pc:docMk/>
            <pc:sldMk cId="2004699220" sldId="331"/>
            <ac:spMk id="33" creationId="{DEBEB8EB-80A2-F09A-8E1E-3C9A3FA83DAA}"/>
          </ac:spMkLst>
        </pc:spChg>
        <pc:spChg chg="mod">
          <ac:chgData name="Marek Mason Lemieux" userId="e14d8c1d-b617-49b8-8d8f-83f92619f1d6" providerId="ADAL" clId="{DA0CCD75-8D64-4C57-BE4B-D0A0F507E9F7}" dt="2025-10-07T23:06:59.891" v="5146" actId="14100"/>
          <ac:spMkLst>
            <pc:docMk/>
            <pc:sldMk cId="2004699220" sldId="331"/>
            <ac:spMk id="37" creationId="{4BEA6C82-C70A-8A3A-6BFC-CD58AD78106E}"/>
          </ac:spMkLst>
        </pc:spChg>
        <pc:spChg chg="mod">
          <ac:chgData name="Marek Mason Lemieux" userId="e14d8c1d-b617-49b8-8d8f-83f92619f1d6" providerId="ADAL" clId="{DA0CCD75-8D64-4C57-BE4B-D0A0F507E9F7}" dt="2025-10-07T23:06:59.891" v="5146" actId="14100"/>
          <ac:spMkLst>
            <pc:docMk/>
            <pc:sldMk cId="2004699220" sldId="331"/>
            <ac:spMk id="38" creationId="{5BD67041-E3BF-DBC6-17D1-C787DCE93176}"/>
          </ac:spMkLst>
        </pc:spChg>
        <pc:spChg chg="mod">
          <ac:chgData name="Marek Mason Lemieux" userId="e14d8c1d-b617-49b8-8d8f-83f92619f1d6" providerId="ADAL" clId="{DA0CCD75-8D64-4C57-BE4B-D0A0F507E9F7}" dt="2025-10-07T23:06:59.891" v="5146" actId="14100"/>
          <ac:spMkLst>
            <pc:docMk/>
            <pc:sldMk cId="2004699220" sldId="331"/>
            <ac:spMk id="39" creationId="{83D9F91E-57B4-3079-E604-2CE7014D7E1B}"/>
          </ac:spMkLst>
        </pc:spChg>
        <pc:cxnChg chg="mod">
          <ac:chgData name="Marek Mason Lemieux" userId="e14d8c1d-b617-49b8-8d8f-83f92619f1d6" providerId="ADAL" clId="{DA0CCD75-8D64-4C57-BE4B-D0A0F507E9F7}" dt="2025-10-07T23:06:57.294" v="5140" actId="14100"/>
          <ac:cxnSpMkLst>
            <pc:docMk/>
            <pc:sldMk cId="2004699220" sldId="331"/>
            <ac:cxnSpMk id="15" creationId="{89FBF44A-D6BA-296F-3675-6C4633B32A0C}"/>
          </ac:cxnSpMkLst>
        </pc:cxnChg>
        <pc:cxnChg chg="mod">
          <ac:chgData name="Marek Mason Lemieux" userId="e14d8c1d-b617-49b8-8d8f-83f92619f1d6" providerId="ADAL" clId="{DA0CCD75-8D64-4C57-BE4B-D0A0F507E9F7}" dt="2025-10-07T23:06:59.891" v="5146" actId="14100"/>
          <ac:cxnSpMkLst>
            <pc:docMk/>
            <pc:sldMk cId="2004699220" sldId="331"/>
            <ac:cxnSpMk id="34" creationId="{EBF6028B-02F0-0303-43D5-880A7B3F4894}"/>
          </ac:cxnSpMkLst>
        </pc:cxnChg>
      </pc:sldChg>
      <pc:sldChg chg="modSp mod">
        <pc:chgData name="Marek Mason Lemieux" userId="e14d8c1d-b617-49b8-8d8f-83f92619f1d6" providerId="ADAL" clId="{DA0CCD75-8D64-4C57-BE4B-D0A0F507E9F7}" dt="2025-10-07T23:03:48.825" v="5116" actId="20577"/>
        <pc:sldMkLst>
          <pc:docMk/>
          <pc:sldMk cId="2723928092" sldId="336"/>
        </pc:sldMkLst>
        <pc:spChg chg="mod">
          <ac:chgData name="Marek Mason Lemieux" userId="e14d8c1d-b617-49b8-8d8f-83f92619f1d6" providerId="ADAL" clId="{DA0CCD75-8D64-4C57-BE4B-D0A0F507E9F7}" dt="2025-10-07T23:03:48.825" v="5116" actId="20577"/>
          <ac:spMkLst>
            <pc:docMk/>
            <pc:sldMk cId="2723928092" sldId="336"/>
            <ac:spMk id="6" creationId="{A3F1D244-D37E-600C-F560-BB834A503475}"/>
          </ac:spMkLst>
        </pc:spChg>
      </pc:sldChg>
      <pc:sldChg chg="modSp mod">
        <pc:chgData name="Marek Mason Lemieux" userId="e14d8c1d-b617-49b8-8d8f-83f92619f1d6" providerId="ADAL" clId="{DA0CCD75-8D64-4C57-BE4B-D0A0F507E9F7}" dt="2025-10-07T23:03:42.327" v="5114" actId="20577"/>
        <pc:sldMkLst>
          <pc:docMk/>
          <pc:sldMk cId="2987220041" sldId="339"/>
        </pc:sldMkLst>
        <pc:spChg chg="mod">
          <ac:chgData name="Marek Mason Lemieux" userId="e14d8c1d-b617-49b8-8d8f-83f92619f1d6" providerId="ADAL" clId="{DA0CCD75-8D64-4C57-BE4B-D0A0F507E9F7}" dt="2025-10-07T23:03:42.327" v="5114" actId="20577"/>
          <ac:spMkLst>
            <pc:docMk/>
            <pc:sldMk cId="2987220041" sldId="339"/>
            <ac:spMk id="3" creationId="{54DC86BC-0717-122E-F145-C3632A442782}"/>
          </ac:spMkLst>
        </pc:spChg>
      </pc:sldChg>
      <pc:sldChg chg="modSp mod">
        <pc:chgData name="Marek Mason Lemieux" userId="e14d8c1d-b617-49b8-8d8f-83f92619f1d6" providerId="ADAL" clId="{DA0CCD75-8D64-4C57-BE4B-D0A0F507E9F7}" dt="2025-10-07T23:03:33.753" v="5110" actId="20577"/>
        <pc:sldMkLst>
          <pc:docMk/>
          <pc:sldMk cId="4247338784" sldId="345"/>
        </pc:sldMkLst>
        <pc:spChg chg="mod">
          <ac:chgData name="Marek Mason Lemieux" userId="e14d8c1d-b617-49b8-8d8f-83f92619f1d6" providerId="ADAL" clId="{DA0CCD75-8D64-4C57-BE4B-D0A0F507E9F7}" dt="2025-10-07T23:03:33.753" v="5110" actId="20577"/>
          <ac:spMkLst>
            <pc:docMk/>
            <pc:sldMk cId="4247338784" sldId="345"/>
            <ac:spMk id="12" creationId="{4A4910C6-0C0E-03A6-31F5-C0BE0D43CF57}"/>
          </ac:spMkLst>
        </pc:spChg>
      </pc:sldChg>
      <pc:sldChg chg="modSp mod">
        <pc:chgData name="Marek Mason Lemieux" userId="e14d8c1d-b617-49b8-8d8f-83f92619f1d6" providerId="ADAL" clId="{DA0CCD75-8D64-4C57-BE4B-D0A0F507E9F7}" dt="2025-10-07T23:05:20.380" v="5139" actId="20577"/>
        <pc:sldMkLst>
          <pc:docMk/>
          <pc:sldMk cId="4112697463" sldId="346"/>
        </pc:sldMkLst>
        <pc:spChg chg="mod">
          <ac:chgData name="Marek Mason Lemieux" userId="e14d8c1d-b617-49b8-8d8f-83f92619f1d6" providerId="ADAL" clId="{DA0CCD75-8D64-4C57-BE4B-D0A0F507E9F7}" dt="2025-10-07T23:05:20.380" v="5139" actId="20577"/>
          <ac:spMkLst>
            <pc:docMk/>
            <pc:sldMk cId="4112697463" sldId="346"/>
            <ac:spMk id="5" creationId="{3793E128-13CD-17BF-9C59-0F1035E4A7EE}"/>
          </ac:spMkLst>
        </pc:spChg>
      </pc:sldChg>
      <pc:sldChg chg="modSp mod">
        <pc:chgData name="Marek Mason Lemieux" userId="e14d8c1d-b617-49b8-8d8f-83f92619f1d6" providerId="ADAL" clId="{DA0CCD75-8D64-4C57-BE4B-D0A0F507E9F7}" dt="2025-10-07T23:04:52.850" v="5129" actId="20577"/>
        <pc:sldMkLst>
          <pc:docMk/>
          <pc:sldMk cId="3624541270" sldId="347"/>
        </pc:sldMkLst>
        <pc:spChg chg="mod">
          <ac:chgData name="Marek Mason Lemieux" userId="e14d8c1d-b617-49b8-8d8f-83f92619f1d6" providerId="ADAL" clId="{DA0CCD75-8D64-4C57-BE4B-D0A0F507E9F7}" dt="2025-10-07T23:04:52.850" v="5129" actId="20577"/>
          <ac:spMkLst>
            <pc:docMk/>
            <pc:sldMk cId="3624541270" sldId="347"/>
            <ac:spMk id="5" creationId="{68C755D0-527A-94B6-7778-BF659C3F2EDB}"/>
          </ac:spMkLst>
        </pc:spChg>
      </pc:sldChg>
      <pc:sldChg chg="modSp mod">
        <pc:chgData name="Marek Mason Lemieux" userId="e14d8c1d-b617-49b8-8d8f-83f92619f1d6" providerId="ADAL" clId="{DA0CCD75-8D64-4C57-BE4B-D0A0F507E9F7}" dt="2025-10-07T23:03:53.578" v="5118" actId="20577"/>
        <pc:sldMkLst>
          <pc:docMk/>
          <pc:sldMk cId="2491753821" sldId="351"/>
        </pc:sldMkLst>
        <pc:spChg chg="mod">
          <ac:chgData name="Marek Mason Lemieux" userId="e14d8c1d-b617-49b8-8d8f-83f92619f1d6" providerId="ADAL" clId="{DA0CCD75-8D64-4C57-BE4B-D0A0F507E9F7}" dt="2025-10-07T23:03:53.578" v="5118" actId="20577"/>
          <ac:spMkLst>
            <pc:docMk/>
            <pc:sldMk cId="2491753821" sldId="351"/>
            <ac:spMk id="10" creationId="{E7F85D2F-7184-1639-E064-F18CDC4DE929}"/>
          </ac:spMkLst>
        </pc:spChg>
      </pc:sldChg>
      <pc:sldChg chg="modSp mod">
        <pc:chgData name="Marek Mason Lemieux" userId="e14d8c1d-b617-49b8-8d8f-83f92619f1d6" providerId="ADAL" clId="{DA0CCD75-8D64-4C57-BE4B-D0A0F507E9F7}" dt="2025-10-07T23:04:57.019" v="5133" actId="20577"/>
        <pc:sldMkLst>
          <pc:docMk/>
          <pc:sldMk cId="2230562961" sldId="352"/>
        </pc:sldMkLst>
        <pc:spChg chg="mod">
          <ac:chgData name="Marek Mason Lemieux" userId="e14d8c1d-b617-49b8-8d8f-83f92619f1d6" providerId="ADAL" clId="{DA0CCD75-8D64-4C57-BE4B-D0A0F507E9F7}" dt="2025-10-07T23:04:57.019" v="5133" actId="20577"/>
          <ac:spMkLst>
            <pc:docMk/>
            <pc:sldMk cId="2230562961" sldId="352"/>
            <ac:spMk id="5" creationId="{4110A7C7-DCE2-5C73-C66E-56D6D9D44682}"/>
          </ac:spMkLst>
        </pc:spChg>
      </pc:sldChg>
      <pc:sldChg chg="delSp modSp add mod">
        <pc:chgData name="Marek Mason Lemieux" userId="e14d8c1d-b617-49b8-8d8f-83f92619f1d6" providerId="ADAL" clId="{DA0CCD75-8D64-4C57-BE4B-D0A0F507E9F7}" dt="2025-10-07T22:19:25.823" v="4878" actId="478"/>
        <pc:sldMkLst>
          <pc:docMk/>
          <pc:sldMk cId="1142701543" sldId="356"/>
        </pc:sldMkLst>
        <pc:spChg chg="mod">
          <ac:chgData name="Marek Mason Lemieux" userId="e14d8c1d-b617-49b8-8d8f-83f92619f1d6" providerId="ADAL" clId="{DA0CCD75-8D64-4C57-BE4B-D0A0F507E9F7}" dt="2025-10-07T22:18:46.300" v="4803" actId="1076"/>
          <ac:spMkLst>
            <pc:docMk/>
            <pc:sldMk cId="1142701543" sldId="356"/>
            <ac:spMk id="3" creationId="{3E84D007-62A0-EC7E-08EC-F349C54DC8F3}"/>
          </ac:spMkLst>
        </pc:spChg>
        <pc:graphicFrameChg chg="modGraphic">
          <ac:chgData name="Marek Mason Lemieux" userId="e14d8c1d-b617-49b8-8d8f-83f92619f1d6" providerId="ADAL" clId="{DA0CCD75-8D64-4C57-BE4B-D0A0F507E9F7}" dt="2025-10-07T22:19:19.900" v="4876" actId="313"/>
          <ac:graphicFrameMkLst>
            <pc:docMk/>
            <pc:sldMk cId="1142701543" sldId="356"/>
            <ac:graphicFrameMk id="6" creationId="{60F1D067-06B9-315E-1754-0CCA1EDC50AC}"/>
          </ac:graphicFrameMkLst>
        </pc:graphicFrameChg>
      </pc:sldChg>
      <pc:sldChg chg="addSp delSp modSp add mod">
        <pc:chgData name="Marek Mason Lemieux" userId="e14d8c1d-b617-49b8-8d8f-83f92619f1d6" providerId="ADAL" clId="{DA0CCD75-8D64-4C57-BE4B-D0A0F507E9F7}" dt="2025-10-10T03:39:35.753" v="5762" actId="1076"/>
        <pc:sldMkLst>
          <pc:docMk/>
          <pc:sldMk cId="210380094" sldId="358"/>
        </pc:sldMkLst>
        <pc:spChg chg="mod">
          <ac:chgData name="Marek Mason Lemieux" userId="e14d8c1d-b617-49b8-8d8f-83f92619f1d6" providerId="ADAL" clId="{DA0CCD75-8D64-4C57-BE4B-D0A0F507E9F7}" dt="2025-10-07T22:58:07.171" v="5015" actId="1076"/>
          <ac:spMkLst>
            <pc:docMk/>
            <pc:sldMk cId="210380094" sldId="358"/>
            <ac:spMk id="2" creationId="{BE5D5E96-814A-1F85-088D-628BE57206FD}"/>
          </ac:spMkLst>
        </pc:spChg>
        <pc:spChg chg="mod">
          <ac:chgData name="Marek Mason Lemieux" userId="e14d8c1d-b617-49b8-8d8f-83f92619f1d6" providerId="ADAL" clId="{DA0CCD75-8D64-4C57-BE4B-D0A0F507E9F7}" dt="2025-10-07T23:03:16.025" v="5100" actId="20577"/>
          <ac:spMkLst>
            <pc:docMk/>
            <pc:sldMk cId="210380094" sldId="358"/>
            <ac:spMk id="5" creationId="{D1117681-1184-B417-2FDB-F74F4D980B16}"/>
          </ac:spMkLst>
        </pc:spChg>
        <pc:spChg chg="add mod">
          <ac:chgData name="Marek Mason Lemieux" userId="e14d8c1d-b617-49b8-8d8f-83f92619f1d6" providerId="ADAL" clId="{DA0CCD75-8D64-4C57-BE4B-D0A0F507E9F7}" dt="2025-10-10T03:39:35.753" v="5762" actId="1076"/>
          <ac:spMkLst>
            <pc:docMk/>
            <pc:sldMk cId="210380094" sldId="358"/>
            <ac:spMk id="7" creationId="{CFF90373-E594-3C32-D935-3A5B7C642A42}"/>
          </ac:spMkLst>
        </pc:spChg>
        <pc:spChg chg="add mod">
          <ac:chgData name="Marek Mason Lemieux" userId="e14d8c1d-b617-49b8-8d8f-83f92619f1d6" providerId="ADAL" clId="{DA0CCD75-8D64-4C57-BE4B-D0A0F507E9F7}" dt="2025-10-07T23:44:47.823" v="5173" actId="1076"/>
          <ac:spMkLst>
            <pc:docMk/>
            <pc:sldMk cId="210380094" sldId="358"/>
            <ac:spMk id="15" creationId="{AA35E4E1-006F-C07D-6F11-093F5088AD2B}"/>
          </ac:spMkLst>
        </pc:spChg>
        <pc:spChg chg="add mod">
          <ac:chgData name="Marek Mason Lemieux" userId="e14d8c1d-b617-49b8-8d8f-83f92619f1d6" providerId="ADAL" clId="{DA0CCD75-8D64-4C57-BE4B-D0A0F507E9F7}" dt="2025-10-07T23:43:40.660" v="5159" actId="1076"/>
          <ac:spMkLst>
            <pc:docMk/>
            <pc:sldMk cId="210380094" sldId="358"/>
            <ac:spMk id="18" creationId="{1E67AB0F-91FB-0D3B-20E3-EC89A5FEEE6E}"/>
          </ac:spMkLst>
        </pc:spChg>
        <pc:picChg chg="mod modCrop">
          <ac:chgData name="Marek Mason Lemieux" userId="e14d8c1d-b617-49b8-8d8f-83f92619f1d6" providerId="ADAL" clId="{DA0CCD75-8D64-4C57-BE4B-D0A0F507E9F7}" dt="2025-10-07T23:44:56.163" v="5175" actId="732"/>
          <ac:picMkLst>
            <pc:docMk/>
            <pc:sldMk cId="210380094" sldId="358"/>
            <ac:picMk id="6" creationId="{9A6DAC38-F479-BDFB-C685-AFCE24F25AC5}"/>
          </ac:picMkLst>
        </pc:picChg>
        <pc:picChg chg="add mod modCrop">
          <ac:chgData name="Marek Mason Lemieux" userId="e14d8c1d-b617-49b8-8d8f-83f92619f1d6" providerId="ADAL" clId="{DA0CCD75-8D64-4C57-BE4B-D0A0F507E9F7}" dt="2025-10-07T23:45:02.102" v="5176" actId="1076"/>
          <ac:picMkLst>
            <pc:docMk/>
            <pc:sldMk cId="210380094" sldId="358"/>
            <ac:picMk id="23" creationId="{4DF1AF43-6239-E2D7-7DDE-59692CF0A38C}"/>
          </ac:picMkLst>
        </pc:picChg>
        <pc:cxnChg chg="add mod">
          <ac:chgData name="Marek Mason Lemieux" userId="e14d8c1d-b617-49b8-8d8f-83f92619f1d6" providerId="ADAL" clId="{DA0CCD75-8D64-4C57-BE4B-D0A0F507E9F7}" dt="2025-10-07T23:43:28.732" v="5156" actId="1076"/>
          <ac:cxnSpMkLst>
            <pc:docMk/>
            <pc:sldMk cId="210380094" sldId="358"/>
            <ac:cxnSpMk id="14" creationId="{86AAD84D-6204-01FF-85AF-FE39BE153A5D}"/>
          </ac:cxnSpMkLst>
        </pc:cxnChg>
        <pc:cxnChg chg="add mod">
          <ac:chgData name="Marek Mason Lemieux" userId="e14d8c1d-b617-49b8-8d8f-83f92619f1d6" providerId="ADAL" clId="{DA0CCD75-8D64-4C57-BE4B-D0A0F507E9F7}" dt="2025-10-07T23:43:37.422" v="5158" actId="14100"/>
          <ac:cxnSpMkLst>
            <pc:docMk/>
            <pc:sldMk cId="210380094" sldId="358"/>
            <ac:cxnSpMk id="17" creationId="{5DD100E4-D685-92BD-286F-11549851616A}"/>
          </ac:cxnSpMkLst>
        </pc:cxnChg>
      </pc:sldChg>
      <pc:sldChg chg="modSp add mod">
        <pc:chgData name="Marek Mason Lemieux" userId="e14d8c1d-b617-49b8-8d8f-83f92619f1d6" providerId="ADAL" clId="{DA0CCD75-8D64-4C57-BE4B-D0A0F507E9F7}" dt="2025-10-10T02:11:16.359" v="5682" actId="20577"/>
        <pc:sldMkLst>
          <pc:docMk/>
          <pc:sldMk cId="3814030334" sldId="360"/>
        </pc:sldMkLst>
        <pc:spChg chg="mod">
          <ac:chgData name="Marek Mason Lemieux" userId="e14d8c1d-b617-49b8-8d8f-83f92619f1d6" providerId="ADAL" clId="{DA0CCD75-8D64-4C57-BE4B-D0A0F507E9F7}" dt="2025-10-10T02:11:16.359" v="5682" actId="20577"/>
          <ac:spMkLst>
            <pc:docMk/>
            <pc:sldMk cId="3814030334" sldId="360"/>
            <ac:spMk id="2" creationId="{9E79D27D-5301-F988-C0E1-01E5AB2FFD97}"/>
          </ac:spMkLst>
        </pc:spChg>
      </pc:sldChg>
    </pc:docChg>
  </pc:docChgLst>
  <pc:docChgLst>
    <pc:chgData name="Lily Grace Quintanar" userId="S::lgq7@nau.edu::6b7cf741-fec0-42d8-b2b9-f214b5fa65f7" providerId="AD" clId="Web-{47C5B7A2-ECBD-4F16-5F3F-3C806BC580E7}"/>
    <pc:docChg chg="modSld">
      <pc:chgData name="Lily Grace Quintanar" userId="S::lgq7@nau.edu::6b7cf741-fec0-42d8-b2b9-f214b5fa65f7" providerId="AD" clId="Web-{47C5B7A2-ECBD-4F16-5F3F-3C806BC580E7}" dt="2025-10-07T18:00:12.813" v="38" actId="1076"/>
      <pc:docMkLst>
        <pc:docMk/>
      </pc:docMkLst>
      <pc:sldChg chg="addSp modSp">
        <pc:chgData name="Lily Grace Quintanar" userId="S::lgq7@nau.edu::6b7cf741-fec0-42d8-b2b9-f214b5fa65f7" providerId="AD" clId="Web-{47C5B7A2-ECBD-4F16-5F3F-3C806BC580E7}" dt="2025-10-07T18:00:12.813" v="38" actId="1076"/>
        <pc:sldMkLst>
          <pc:docMk/>
          <pc:sldMk cId="4112697463" sldId="346"/>
        </pc:sldMkLst>
        <pc:spChg chg="add">
          <ac:chgData name="Lily Grace Quintanar" userId="S::lgq7@nau.edu::6b7cf741-fec0-42d8-b2b9-f214b5fa65f7" providerId="AD" clId="Web-{47C5B7A2-ECBD-4F16-5F3F-3C806BC580E7}" dt="2025-10-07T17:58:56.996" v="0"/>
          <ac:spMkLst>
            <pc:docMk/>
            <pc:sldMk cId="4112697463" sldId="346"/>
            <ac:spMk id="4" creationId="{1D033DD5-46D9-4A5D-089A-E862E39262D4}"/>
          </ac:spMkLst>
        </pc:spChg>
        <pc:spChg chg="add mod">
          <ac:chgData name="Lily Grace Quintanar" userId="S::lgq7@nau.edu::6b7cf741-fec0-42d8-b2b9-f214b5fa65f7" providerId="AD" clId="Web-{47C5B7A2-ECBD-4F16-5F3F-3C806BC580E7}" dt="2025-10-07T18:00:12.813" v="38" actId="1076"/>
          <ac:spMkLst>
            <pc:docMk/>
            <pc:sldMk cId="4112697463" sldId="346"/>
            <ac:spMk id="7" creationId="{0858E2C7-F5C3-0BAD-A94B-72392571937C}"/>
          </ac:spMkLst>
        </pc:spChg>
      </pc:sldChg>
    </pc:docChg>
  </pc:docChgLst>
  <pc:docChgLst>
    <pc:chgData name="Selina Yingzhuo Cozens" userId="S::syc34@nau.edu::d67b55ed-49d5-4f67-8c4d-378c6e7c71c4" providerId="AD" clId="Web-{A9D09120-2D2D-B09C-98A9-14479E0E3D78}"/>
    <pc:docChg chg="modSld">
      <pc:chgData name="Selina Yingzhuo Cozens" userId="S::syc34@nau.edu::d67b55ed-49d5-4f67-8c4d-378c6e7c71c4" providerId="AD" clId="Web-{A9D09120-2D2D-B09C-98A9-14479E0E3D78}" dt="2025-10-10T02:13:07.789" v="605" actId="1076"/>
      <pc:docMkLst>
        <pc:docMk/>
      </pc:docMkLst>
      <pc:sldChg chg="modSp">
        <pc:chgData name="Selina Yingzhuo Cozens" userId="S::syc34@nau.edu::d67b55ed-49d5-4f67-8c4d-378c6e7c71c4" providerId="AD" clId="Web-{A9D09120-2D2D-B09C-98A9-14479E0E3D78}" dt="2025-10-10T02:08:11.208" v="596" actId="20577"/>
        <pc:sldMkLst>
          <pc:docMk/>
          <pc:sldMk cId="3814030334" sldId="360"/>
        </pc:sldMkLst>
        <pc:spChg chg="mod">
          <ac:chgData name="Selina Yingzhuo Cozens" userId="S::syc34@nau.edu::d67b55ed-49d5-4f67-8c4d-378c6e7c71c4" providerId="AD" clId="Web-{A9D09120-2D2D-B09C-98A9-14479E0E3D78}" dt="2025-10-10T02:08:11.208" v="596" actId="20577"/>
          <ac:spMkLst>
            <pc:docMk/>
            <pc:sldMk cId="3814030334" sldId="360"/>
            <ac:spMk id="2" creationId="{9E79D27D-5301-F988-C0E1-01E5AB2FFD97}"/>
          </ac:spMkLst>
        </pc:spChg>
      </pc:sldChg>
      <pc:sldChg chg="modSp">
        <pc:chgData name="Selina Yingzhuo Cozens" userId="S::syc34@nau.edu::d67b55ed-49d5-4f67-8c4d-378c6e7c71c4" providerId="AD" clId="Web-{A9D09120-2D2D-B09C-98A9-14479E0E3D78}" dt="2025-10-10T01:57:34.479" v="329"/>
        <pc:sldMkLst>
          <pc:docMk/>
          <pc:sldMk cId="2139008060" sldId="363"/>
        </pc:sldMkLst>
        <pc:graphicFrameChg chg="mod modGraphic">
          <ac:chgData name="Selina Yingzhuo Cozens" userId="S::syc34@nau.edu::d67b55ed-49d5-4f67-8c4d-378c6e7c71c4" providerId="AD" clId="Web-{A9D09120-2D2D-B09C-98A9-14479E0E3D78}" dt="2025-10-10T01:57:34.479" v="329"/>
          <ac:graphicFrameMkLst>
            <pc:docMk/>
            <pc:sldMk cId="2139008060" sldId="363"/>
            <ac:graphicFrameMk id="9" creationId="{B077265C-7536-2460-576E-5D5F2751C252}"/>
          </ac:graphicFrameMkLst>
        </pc:graphicFrameChg>
      </pc:sldChg>
      <pc:sldChg chg="addSp delSp modSp">
        <pc:chgData name="Selina Yingzhuo Cozens" userId="S::syc34@nau.edu::d67b55ed-49d5-4f67-8c4d-378c6e7c71c4" providerId="AD" clId="Web-{A9D09120-2D2D-B09C-98A9-14479E0E3D78}" dt="2025-10-10T02:13:07.789" v="605" actId="1076"/>
        <pc:sldMkLst>
          <pc:docMk/>
          <pc:sldMk cId="2005678739" sldId="364"/>
        </pc:sldMkLst>
        <pc:graphicFrameChg chg="mod modGraphic">
          <ac:chgData name="Selina Yingzhuo Cozens" userId="S::syc34@nau.edu::d67b55ed-49d5-4f67-8c4d-378c6e7c71c4" providerId="AD" clId="Web-{A9D09120-2D2D-B09C-98A9-14479E0E3D78}" dt="2025-10-10T02:07:32.051" v="578"/>
          <ac:graphicFrameMkLst>
            <pc:docMk/>
            <pc:sldMk cId="2005678739" sldId="364"/>
            <ac:graphicFrameMk id="2" creationId="{94B84E7E-479B-54E2-C8A5-874B38D10D1B}"/>
          </ac:graphicFrameMkLst>
        </pc:graphicFrameChg>
        <pc:picChg chg="add mod">
          <ac:chgData name="Selina Yingzhuo Cozens" userId="S::syc34@nau.edu::d67b55ed-49d5-4f67-8c4d-378c6e7c71c4" providerId="AD" clId="Web-{A9D09120-2D2D-B09C-98A9-14479E0E3D78}" dt="2025-10-10T02:04:56.564" v="564" actId="1076"/>
          <ac:picMkLst>
            <pc:docMk/>
            <pc:sldMk cId="2005678739" sldId="364"/>
            <ac:picMk id="3" creationId="{46361A6C-8B0A-79CD-7FB5-49391E335555}"/>
          </ac:picMkLst>
        </pc:picChg>
        <pc:picChg chg="add mod">
          <ac:chgData name="Selina Yingzhuo Cozens" userId="S::syc34@nau.edu::d67b55ed-49d5-4f67-8c4d-378c6e7c71c4" providerId="AD" clId="Web-{A9D09120-2D2D-B09C-98A9-14479E0E3D78}" dt="2025-10-10T02:13:07.789" v="605" actId="1076"/>
          <ac:picMkLst>
            <pc:docMk/>
            <pc:sldMk cId="2005678739" sldId="364"/>
            <ac:picMk id="5" creationId="{5939E16F-E5AB-48BD-148F-DAADF4F8B576}"/>
          </ac:picMkLst>
        </pc:picChg>
      </pc:sldChg>
    </pc:docChg>
  </pc:docChgLst>
  <pc:docChgLst>
    <pc:chgData name="Desirae Rose Mangum" userId="4927c8d4-d474-41ca-9032-4b6cd7db906a" providerId="ADAL" clId="{0FF803AF-E2BC-46E4-A407-68F27B46199E}"/>
    <pc:docChg chg="modSld">
      <pc:chgData name="Desirae Rose Mangum" userId="4927c8d4-d474-41ca-9032-4b6cd7db906a" providerId="ADAL" clId="{0FF803AF-E2BC-46E4-A407-68F27B46199E}" dt="2025-10-30T00:42:56.065" v="13" actId="20577"/>
      <pc:docMkLst>
        <pc:docMk/>
      </pc:docMkLst>
      <pc:sldChg chg="modSp">
        <pc:chgData name="Desirae Rose Mangum" userId="4927c8d4-d474-41ca-9032-4b6cd7db906a" providerId="ADAL" clId="{0FF803AF-E2BC-46E4-A407-68F27B46199E}" dt="2025-10-30T00:42:56.065" v="13" actId="20577"/>
        <pc:sldMkLst>
          <pc:docMk/>
          <pc:sldMk cId="2949153008" sldId="349"/>
        </pc:sldMkLst>
        <pc:spChg chg="mod">
          <ac:chgData name="Desirae Rose Mangum" userId="4927c8d4-d474-41ca-9032-4b6cd7db906a" providerId="ADAL" clId="{0FF803AF-E2BC-46E4-A407-68F27B46199E}" dt="2025-10-30T00:42:56.065" v="13" actId="20577"/>
          <ac:spMkLst>
            <pc:docMk/>
            <pc:sldMk cId="2949153008" sldId="349"/>
            <ac:spMk id="10" creationId="{EE8F1A12-331F-63F3-A3B4-ECA520E782DE}"/>
          </ac:spMkLst>
        </pc:spChg>
        <pc:graphicFrameChg chg="mod">
          <ac:chgData name="Desirae Rose Mangum" userId="4927c8d4-d474-41ca-9032-4b6cd7db906a" providerId="ADAL" clId="{0FF803AF-E2BC-46E4-A407-68F27B46199E}" dt="2025-10-30T00:42:51.631" v="9" actId="20577"/>
          <ac:graphicFrameMkLst>
            <pc:docMk/>
            <pc:sldMk cId="2949153008" sldId="349"/>
            <ac:graphicFrameMk id="8" creationId="{EE858FC2-A3E2-6E53-6CEC-5ADB87316C9E}"/>
          </ac:graphicFrameMkLst>
        </pc:graphicFrameChg>
      </pc:sldChg>
    </pc:docChg>
  </pc:docChgLst>
  <pc:docChgLst>
    <pc:chgData name="Jacob Keeland" userId="S::jk2398@nau.edu::af5d8736-d0c8-40bc-93ff-c92d2cac48d2" providerId="AD" clId="Web-{3ABB9E44-480A-3439-ABBB-57799545AB11}"/>
    <pc:docChg chg="modSld">
      <pc:chgData name="Jacob Keeland" userId="S::jk2398@nau.edu::af5d8736-d0c8-40bc-93ff-c92d2cac48d2" providerId="AD" clId="Web-{3ABB9E44-480A-3439-ABBB-57799545AB11}" dt="2025-10-01T01:26:09.924" v="4" actId="20577"/>
      <pc:docMkLst>
        <pc:docMk/>
      </pc:docMkLst>
    </pc:docChg>
  </pc:docChgLst>
  <pc:docChgLst>
    <pc:chgData name="Selina Yingzhuo Cozens" userId="S::syc34@nau.edu::d67b55ed-49d5-4f67-8c4d-378c6e7c71c4" providerId="AD" clId="Web-{8AC3D2B7-E20B-E7E0-BC5C-C709AADB0ADB}"/>
    <pc:docChg chg="addSld delSld modSld">
      <pc:chgData name="Selina Yingzhuo Cozens" userId="S::syc34@nau.edu::d67b55ed-49d5-4f67-8c4d-378c6e7c71c4" providerId="AD" clId="Web-{8AC3D2B7-E20B-E7E0-BC5C-C709AADB0ADB}" dt="2025-10-07T02:57:41.429" v="1600"/>
      <pc:docMkLst>
        <pc:docMk/>
      </pc:docMkLst>
      <pc:sldChg chg="modSp">
        <pc:chgData name="Selina Yingzhuo Cozens" userId="S::syc34@nau.edu::d67b55ed-49d5-4f67-8c4d-378c6e7c71c4" providerId="AD" clId="Web-{8AC3D2B7-E20B-E7E0-BC5C-C709AADB0ADB}" dt="2025-10-07T02:51:50.229" v="1595" actId="20577"/>
        <pc:sldMkLst>
          <pc:docMk/>
          <pc:sldMk cId="212978407" sldId="314"/>
        </pc:sldMkLst>
        <pc:spChg chg="mod">
          <ac:chgData name="Selina Yingzhuo Cozens" userId="S::syc34@nau.edu::d67b55ed-49d5-4f67-8c4d-378c6e7c71c4" providerId="AD" clId="Web-{8AC3D2B7-E20B-E7E0-BC5C-C709AADB0ADB}" dt="2025-10-07T02:51:50.229" v="1595" actId="20577"/>
          <ac:spMkLst>
            <pc:docMk/>
            <pc:sldMk cId="212978407" sldId="314"/>
            <ac:spMk id="5" creationId="{C12392BB-E555-7C81-9F15-D6CA98D8EA27}"/>
          </ac:spMkLst>
        </pc:spChg>
      </pc:sldChg>
      <pc:sldChg chg="modSp">
        <pc:chgData name="Selina Yingzhuo Cozens" userId="S::syc34@nau.edu::d67b55ed-49d5-4f67-8c4d-378c6e7c71c4" providerId="AD" clId="Web-{8AC3D2B7-E20B-E7E0-BC5C-C709AADB0ADB}" dt="2025-10-07T02:50:37.274" v="1590" actId="20577"/>
        <pc:sldMkLst>
          <pc:docMk/>
          <pc:sldMk cId="3848452189" sldId="315"/>
        </pc:sldMkLst>
        <pc:spChg chg="mod">
          <ac:chgData name="Selina Yingzhuo Cozens" userId="S::syc34@nau.edu::d67b55ed-49d5-4f67-8c4d-378c6e7c71c4" providerId="AD" clId="Web-{8AC3D2B7-E20B-E7E0-BC5C-C709AADB0ADB}" dt="2025-10-07T02:50:37.274" v="1590" actId="20577"/>
          <ac:spMkLst>
            <pc:docMk/>
            <pc:sldMk cId="3848452189" sldId="315"/>
            <ac:spMk id="5" creationId="{FF79F1F9-11D6-365B-3FD0-DA4931065E28}"/>
          </ac:spMkLst>
        </pc:spChg>
      </pc:sldChg>
      <pc:sldChg chg="modSp">
        <pc:chgData name="Selina Yingzhuo Cozens" userId="S::syc34@nau.edu::d67b55ed-49d5-4f67-8c4d-378c6e7c71c4" providerId="AD" clId="Web-{8AC3D2B7-E20B-E7E0-BC5C-C709AADB0ADB}" dt="2025-10-07T02:27:21.754" v="531" actId="20577"/>
        <pc:sldMkLst>
          <pc:docMk/>
          <pc:sldMk cId="453789972" sldId="318"/>
        </pc:sldMkLst>
        <pc:spChg chg="mod">
          <ac:chgData name="Selina Yingzhuo Cozens" userId="S::syc34@nau.edu::d67b55ed-49d5-4f67-8c4d-378c6e7c71c4" providerId="AD" clId="Web-{8AC3D2B7-E20B-E7E0-BC5C-C709AADB0ADB}" dt="2025-10-07T02:27:21.754" v="531" actId="20577"/>
          <ac:spMkLst>
            <pc:docMk/>
            <pc:sldMk cId="453789972" sldId="318"/>
            <ac:spMk id="18" creationId="{9DEA8D9D-CD6E-D5C9-3AC9-845791425714}"/>
          </ac:spMkLst>
        </pc:spChg>
      </pc:sldChg>
      <pc:sldChg chg="modSp">
        <pc:chgData name="Selina Yingzhuo Cozens" userId="S::syc34@nau.edu::d67b55ed-49d5-4f67-8c4d-378c6e7c71c4" providerId="AD" clId="Web-{8AC3D2B7-E20B-E7E0-BC5C-C709AADB0ADB}" dt="2025-10-07T02:10:17.448" v="32" actId="20577"/>
        <pc:sldMkLst>
          <pc:docMk/>
          <pc:sldMk cId="2666934793" sldId="322"/>
        </pc:sldMkLst>
        <pc:spChg chg="mod">
          <ac:chgData name="Selina Yingzhuo Cozens" userId="S::syc34@nau.edu::d67b55ed-49d5-4f67-8c4d-378c6e7c71c4" providerId="AD" clId="Web-{8AC3D2B7-E20B-E7E0-BC5C-C709AADB0ADB}" dt="2025-10-07T02:10:17.448" v="32" actId="20577"/>
          <ac:spMkLst>
            <pc:docMk/>
            <pc:sldMk cId="2666934793" sldId="322"/>
            <ac:spMk id="12" creationId="{80A4D58E-E3CE-882D-B921-0B504B950ABE}"/>
          </ac:spMkLst>
        </pc:spChg>
      </pc:sldChg>
      <pc:sldChg chg="modSp">
        <pc:chgData name="Selina Yingzhuo Cozens" userId="S::syc34@nau.edu::d67b55ed-49d5-4f67-8c4d-378c6e7c71c4" providerId="AD" clId="Web-{8AC3D2B7-E20B-E7E0-BC5C-C709AADB0ADB}" dt="2025-10-07T02:15:59.084" v="49"/>
        <pc:sldMkLst>
          <pc:docMk/>
          <pc:sldMk cId="1362560013" sldId="330"/>
        </pc:sldMkLst>
        <pc:spChg chg="mod">
          <ac:chgData name="Selina Yingzhuo Cozens" userId="S::syc34@nau.edu::d67b55ed-49d5-4f67-8c4d-378c6e7c71c4" providerId="AD" clId="Web-{8AC3D2B7-E20B-E7E0-BC5C-C709AADB0ADB}" dt="2025-10-07T02:15:59.084" v="49"/>
          <ac:spMkLst>
            <pc:docMk/>
            <pc:sldMk cId="1362560013" sldId="330"/>
            <ac:spMk id="51" creationId="{26E3D95E-1E2D-DEEB-8CD6-DBD810E35DD7}"/>
          </ac:spMkLst>
        </pc:spChg>
      </pc:sldChg>
      <pc:sldChg chg="modSp modCm">
        <pc:chgData name="Selina Yingzhuo Cozens" userId="S::syc34@nau.edu::d67b55ed-49d5-4f67-8c4d-378c6e7c71c4" providerId="AD" clId="Web-{8AC3D2B7-E20B-E7E0-BC5C-C709AADB0ADB}" dt="2025-10-07T02:48:52.678" v="1589" actId="20577"/>
        <pc:sldMkLst>
          <pc:docMk/>
          <pc:sldMk cId="1970564831" sldId="337"/>
        </pc:sldMkLst>
        <pc:spChg chg="mod">
          <ac:chgData name="Selina Yingzhuo Cozens" userId="S::syc34@nau.edu::d67b55ed-49d5-4f67-8c4d-378c6e7c71c4" providerId="AD" clId="Web-{8AC3D2B7-E20B-E7E0-BC5C-C709AADB0ADB}" dt="2025-10-07T02:48:52.678" v="1589" actId="20577"/>
          <ac:spMkLst>
            <pc:docMk/>
            <pc:sldMk cId="1970564831" sldId="337"/>
            <ac:spMk id="2" creationId="{CB444381-403D-7F31-FAB8-F82A250B9F6C}"/>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8AC3D2B7-E20B-E7E0-BC5C-C709AADB0ADB}" dt="2025-10-07T02:48:51.116" v="1588" actId="20577"/>
              <pc2:cmMkLst xmlns:pc2="http://schemas.microsoft.com/office/powerpoint/2019/9/main/command">
                <pc:docMk/>
                <pc:sldMk cId="1970564831" sldId="337"/>
                <pc2:cmMk id="{B7A5FFB6-0C66-43A2-8AD8-FCEA7A2BCC9D}"/>
              </pc2:cmMkLst>
            </pc226:cmChg>
          </p:ext>
        </pc:extLst>
      </pc:sldChg>
      <pc:sldChg chg="modSp">
        <pc:chgData name="Selina Yingzhuo Cozens" userId="S::syc34@nau.edu::d67b55ed-49d5-4f67-8c4d-378c6e7c71c4" providerId="AD" clId="Web-{8AC3D2B7-E20B-E7E0-BC5C-C709AADB0ADB}" dt="2025-10-07T02:27:13.472" v="529" actId="20577"/>
        <pc:sldMkLst>
          <pc:docMk/>
          <pc:sldMk cId="1381636300" sldId="340"/>
        </pc:sldMkLst>
        <pc:spChg chg="mod">
          <ac:chgData name="Selina Yingzhuo Cozens" userId="S::syc34@nau.edu::d67b55ed-49d5-4f67-8c4d-378c6e7c71c4" providerId="AD" clId="Web-{8AC3D2B7-E20B-E7E0-BC5C-C709AADB0ADB}" dt="2025-10-07T02:27:13.472" v="529" actId="20577"/>
          <ac:spMkLst>
            <pc:docMk/>
            <pc:sldMk cId="1381636300" sldId="340"/>
            <ac:spMk id="9" creationId="{393A7133-7CA0-24E9-36E1-37A49B7DE9EA}"/>
          </ac:spMkLst>
        </pc:spChg>
      </pc:sldChg>
      <pc:sldChg chg="modSp">
        <pc:chgData name="Selina Yingzhuo Cozens" userId="S::syc34@nau.edu::d67b55ed-49d5-4f67-8c4d-378c6e7c71c4" providerId="AD" clId="Web-{8AC3D2B7-E20B-E7E0-BC5C-C709AADB0ADB}" dt="2025-10-07T02:57:41.429" v="1600"/>
        <pc:sldMkLst>
          <pc:docMk/>
          <pc:sldMk cId="4023777739" sldId="342"/>
        </pc:sldMkLst>
        <pc:picChg chg="mod modCrop">
          <ac:chgData name="Selina Yingzhuo Cozens" userId="S::syc34@nau.edu::d67b55ed-49d5-4f67-8c4d-378c6e7c71c4" providerId="AD" clId="Web-{8AC3D2B7-E20B-E7E0-BC5C-C709AADB0ADB}" dt="2025-10-07T02:57:41.429" v="1600"/>
          <ac:picMkLst>
            <pc:docMk/>
            <pc:sldMk cId="4023777739" sldId="342"/>
            <ac:picMk id="3" creationId="{68FC49E4-C34E-3087-190D-601CF5847F38}"/>
          </ac:picMkLst>
        </pc:picChg>
      </pc:sldChg>
      <pc:sldChg chg="modSp">
        <pc:chgData name="Selina Yingzhuo Cozens" userId="S::syc34@nau.edu::d67b55ed-49d5-4f67-8c4d-378c6e7c71c4" providerId="AD" clId="Web-{8AC3D2B7-E20B-E7E0-BC5C-C709AADB0ADB}" dt="2025-10-07T02:11:39.608" v="48" actId="1076"/>
        <pc:sldMkLst>
          <pc:docMk/>
          <pc:sldMk cId="4247338784" sldId="345"/>
        </pc:sldMkLst>
        <pc:spChg chg="mod">
          <ac:chgData name="Selina Yingzhuo Cozens" userId="S::syc34@nau.edu::d67b55ed-49d5-4f67-8c4d-378c6e7c71c4" providerId="AD" clId="Web-{8AC3D2B7-E20B-E7E0-BC5C-C709AADB0ADB}" dt="2025-10-07T02:11:39.561" v="46" actId="1076"/>
          <ac:spMkLst>
            <pc:docMk/>
            <pc:sldMk cId="4247338784" sldId="345"/>
            <ac:spMk id="9" creationId="{BB2E032B-889E-6D29-BD16-33E0FDC3B803}"/>
          </ac:spMkLst>
        </pc:spChg>
        <pc:spChg chg="mod">
          <ac:chgData name="Selina Yingzhuo Cozens" userId="S::syc34@nau.edu::d67b55ed-49d5-4f67-8c4d-378c6e7c71c4" providerId="AD" clId="Web-{8AC3D2B7-E20B-E7E0-BC5C-C709AADB0ADB}" dt="2025-10-07T02:11:39.577" v="47" actId="1076"/>
          <ac:spMkLst>
            <pc:docMk/>
            <pc:sldMk cId="4247338784" sldId="345"/>
            <ac:spMk id="10" creationId="{88A3C9A1-FD78-E968-4041-D3844D97EE39}"/>
          </ac:spMkLst>
        </pc:spChg>
        <pc:picChg chg="mod">
          <ac:chgData name="Selina Yingzhuo Cozens" userId="S::syc34@nau.edu::d67b55ed-49d5-4f67-8c4d-378c6e7c71c4" providerId="AD" clId="Web-{8AC3D2B7-E20B-E7E0-BC5C-C709AADB0ADB}" dt="2025-10-07T02:11:39.561" v="45" actId="1076"/>
          <ac:picMkLst>
            <pc:docMk/>
            <pc:sldMk cId="4247338784" sldId="345"/>
            <ac:picMk id="7" creationId="{9E652BE8-24E9-6CC4-F340-E92C07A1DFD5}"/>
          </ac:picMkLst>
        </pc:picChg>
        <pc:picChg chg="mod">
          <ac:chgData name="Selina Yingzhuo Cozens" userId="S::syc34@nau.edu::d67b55ed-49d5-4f67-8c4d-378c6e7c71c4" providerId="AD" clId="Web-{8AC3D2B7-E20B-E7E0-BC5C-C709AADB0ADB}" dt="2025-10-07T02:11:39.608" v="48" actId="1076"/>
          <ac:picMkLst>
            <pc:docMk/>
            <pc:sldMk cId="4247338784" sldId="345"/>
            <ac:picMk id="15" creationId="{F38E3188-B149-F415-5480-6721441E9DB1}"/>
          </ac:picMkLst>
        </pc:picChg>
      </pc:sldChg>
      <pc:sldChg chg="addSp delSp modSp add del replId">
        <pc:chgData name="Selina Yingzhuo Cozens" userId="S::syc34@nau.edu::d67b55ed-49d5-4f67-8c4d-378c6e7c71c4" providerId="AD" clId="Web-{8AC3D2B7-E20B-E7E0-BC5C-C709AADB0ADB}" dt="2025-10-07T02:45:09.655" v="1569" actId="1076"/>
        <pc:sldMkLst>
          <pc:docMk/>
          <pc:sldMk cId="485505522" sldId="350"/>
        </pc:sldMkLst>
        <pc:spChg chg="mod">
          <ac:chgData name="Selina Yingzhuo Cozens" userId="S::syc34@nau.edu::d67b55ed-49d5-4f67-8c4d-378c6e7c71c4" providerId="AD" clId="Web-{8AC3D2B7-E20B-E7E0-BC5C-C709AADB0ADB}" dt="2025-10-07T02:27:07.316" v="527" actId="20577"/>
          <ac:spMkLst>
            <pc:docMk/>
            <pc:sldMk cId="485505522" sldId="350"/>
            <ac:spMk id="5" creationId="{FCF8EAA3-A7E1-E934-797C-66FC0832EB27}"/>
          </ac:spMkLst>
        </pc:spChg>
        <pc:spChg chg="add mod">
          <ac:chgData name="Selina Yingzhuo Cozens" userId="S::syc34@nau.edu::d67b55ed-49d5-4f67-8c4d-378c6e7c71c4" providerId="AD" clId="Web-{8AC3D2B7-E20B-E7E0-BC5C-C709AADB0ADB}" dt="2025-10-07T02:38:13.356" v="1061" actId="1076"/>
          <ac:spMkLst>
            <pc:docMk/>
            <pc:sldMk cId="485505522" sldId="350"/>
            <ac:spMk id="10" creationId="{00821EA2-F7EB-CF5B-DFD6-EA5BA3B925A1}"/>
          </ac:spMkLst>
        </pc:spChg>
        <pc:spChg chg="add mod">
          <ac:chgData name="Selina Yingzhuo Cozens" userId="S::syc34@nau.edu::d67b55ed-49d5-4f67-8c4d-378c6e7c71c4" providerId="AD" clId="Web-{8AC3D2B7-E20B-E7E0-BC5C-C709AADB0ADB}" dt="2025-10-07T02:24:21.321" v="247" actId="20577"/>
          <ac:spMkLst>
            <pc:docMk/>
            <pc:sldMk cId="485505522" sldId="350"/>
            <ac:spMk id="14" creationId="{6A357324-DEBB-9F5B-6522-D270030FAD3C}"/>
          </ac:spMkLst>
        </pc:spChg>
        <pc:spChg chg="add mod">
          <ac:chgData name="Selina Yingzhuo Cozens" userId="S::syc34@nau.edu::d67b55ed-49d5-4f67-8c4d-378c6e7c71c4" providerId="AD" clId="Web-{8AC3D2B7-E20B-E7E0-BC5C-C709AADB0ADB}" dt="2025-10-07T02:23:10.471" v="192" actId="20577"/>
          <ac:spMkLst>
            <pc:docMk/>
            <pc:sldMk cId="485505522" sldId="350"/>
            <ac:spMk id="18" creationId="{8BBA9345-C02E-9277-C7BE-2B1113A5B81B}"/>
          </ac:spMkLst>
        </pc:spChg>
        <pc:spChg chg="add mod">
          <ac:chgData name="Selina Yingzhuo Cozens" userId="S::syc34@nau.edu::d67b55ed-49d5-4f67-8c4d-378c6e7c71c4" providerId="AD" clId="Web-{8AC3D2B7-E20B-E7E0-BC5C-C709AADB0ADB}" dt="2025-10-07T02:23:33.598" v="202" actId="20577"/>
          <ac:spMkLst>
            <pc:docMk/>
            <pc:sldMk cId="485505522" sldId="350"/>
            <ac:spMk id="22" creationId="{D7D1E0D8-D634-0FC5-C78C-CCCFC503AC41}"/>
          </ac:spMkLst>
        </pc:spChg>
        <pc:spChg chg="add mod">
          <ac:chgData name="Selina Yingzhuo Cozens" userId="S::syc34@nau.edu::d67b55ed-49d5-4f67-8c4d-378c6e7c71c4" providerId="AD" clId="Web-{8AC3D2B7-E20B-E7E0-BC5C-C709AADB0ADB}" dt="2025-10-07T02:23:49.240" v="221" actId="1076"/>
          <ac:spMkLst>
            <pc:docMk/>
            <pc:sldMk cId="485505522" sldId="350"/>
            <ac:spMk id="26" creationId="{8943A8B4-23B4-2DA0-9DAC-574B99B1F9FA}"/>
          </ac:spMkLst>
        </pc:spChg>
        <pc:spChg chg="add">
          <ac:chgData name="Selina Yingzhuo Cozens" userId="S::syc34@nau.edu::d67b55ed-49d5-4f67-8c4d-378c6e7c71c4" providerId="AD" clId="Web-{8AC3D2B7-E20B-E7E0-BC5C-C709AADB0ADB}" dt="2025-10-07T02:21:42.133" v="64"/>
          <ac:spMkLst>
            <pc:docMk/>
            <pc:sldMk cId="485505522" sldId="350"/>
            <ac:spMk id="30" creationId="{C488C39B-6E30-E31D-43A1-38FE1EDBE5E1}"/>
          </ac:spMkLst>
        </pc:spChg>
        <pc:spChg chg="add mod">
          <ac:chgData name="Selina Yingzhuo Cozens" userId="S::syc34@nau.edu::d67b55ed-49d5-4f67-8c4d-378c6e7c71c4" providerId="AD" clId="Web-{8AC3D2B7-E20B-E7E0-BC5C-C709AADB0ADB}" dt="2025-10-07T02:45:09.655" v="1569" actId="1076"/>
          <ac:spMkLst>
            <pc:docMk/>
            <pc:sldMk cId="485505522" sldId="350"/>
            <ac:spMk id="40" creationId="{965FDF0A-24C2-3B5A-305E-AC4B45B8A853}"/>
          </ac:spMkLst>
        </pc:spChg>
        <pc:spChg chg="add">
          <ac:chgData name="Selina Yingzhuo Cozens" userId="S::syc34@nau.edu::d67b55ed-49d5-4f67-8c4d-378c6e7c71c4" providerId="AD" clId="Web-{8AC3D2B7-E20B-E7E0-BC5C-C709AADB0ADB}" dt="2025-10-07T02:21:42.321" v="70"/>
          <ac:spMkLst>
            <pc:docMk/>
            <pc:sldMk cId="485505522" sldId="350"/>
            <ac:spMk id="42" creationId="{36FABE22-D46B-FD42-274A-02F8A45EE55F}"/>
          </ac:spMkLst>
        </pc:spChg>
        <pc:spChg chg="add mod">
          <ac:chgData name="Selina Yingzhuo Cozens" userId="S::syc34@nau.edu::d67b55ed-49d5-4f67-8c4d-378c6e7c71c4" providerId="AD" clId="Web-{8AC3D2B7-E20B-E7E0-BC5C-C709AADB0ADB}" dt="2025-10-07T02:42:13.334" v="1208" actId="1076"/>
          <ac:spMkLst>
            <pc:docMk/>
            <pc:sldMk cId="485505522" sldId="350"/>
            <ac:spMk id="54" creationId="{7F612AC4-BA2C-B9D9-BE70-2814DFCF5D33}"/>
          </ac:spMkLst>
        </pc:spChg>
        <pc:spChg chg="add mod">
          <ac:chgData name="Selina Yingzhuo Cozens" userId="S::syc34@nau.edu::d67b55ed-49d5-4f67-8c4d-378c6e7c71c4" providerId="AD" clId="Web-{8AC3D2B7-E20B-E7E0-BC5C-C709AADB0ADB}" dt="2025-10-07T02:37:11.534" v="1034" actId="1076"/>
          <ac:spMkLst>
            <pc:docMk/>
            <pc:sldMk cId="485505522" sldId="350"/>
            <ac:spMk id="62" creationId="{E4ED92B5-14E6-F7A3-EF02-A87410CE2C71}"/>
          </ac:spMkLst>
        </pc:spChg>
        <pc:spChg chg="add mod">
          <ac:chgData name="Selina Yingzhuo Cozens" userId="S::syc34@nau.edu::d67b55ed-49d5-4f67-8c4d-378c6e7c71c4" providerId="AD" clId="Web-{8AC3D2B7-E20B-E7E0-BC5C-C709AADB0ADB}" dt="2025-10-07T02:37:11.550" v="1035" actId="1076"/>
          <ac:spMkLst>
            <pc:docMk/>
            <pc:sldMk cId="485505522" sldId="350"/>
            <ac:spMk id="64" creationId="{8EB811D8-666C-AD4B-DACE-767E1C9DF107}"/>
          </ac:spMkLst>
        </pc:spChg>
        <pc:graphicFrameChg chg="add mod modGraphic">
          <ac:chgData name="Selina Yingzhuo Cozens" userId="S::syc34@nau.edu::d67b55ed-49d5-4f67-8c4d-378c6e7c71c4" providerId="AD" clId="Web-{8AC3D2B7-E20B-E7E0-BC5C-C709AADB0ADB}" dt="2025-10-07T02:40:25.450" v="1184"/>
          <ac:graphicFrameMkLst>
            <pc:docMk/>
            <pc:sldMk cId="485505522" sldId="350"/>
            <ac:graphicFrameMk id="28" creationId="{896923F1-8761-7370-19FF-2B434A394EF4}"/>
          </ac:graphicFrameMkLst>
        </pc:graphicFrameChg>
        <pc:graphicFrameChg chg="add mod modGraphic">
          <ac:chgData name="Selina Yingzhuo Cozens" userId="S::syc34@nau.edu::d67b55ed-49d5-4f67-8c4d-378c6e7c71c4" providerId="AD" clId="Web-{8AC3D2B7-E20B-E7E0-BC5C-C709AADB0ADB}" dt="2025-10-07T02:38:51.815" v="1142"/>
          <ac:graphicFrameMkLst>
            <pc:docMk/>
            <pc:sldMk cId="485505522" sldId="350"/>
            <ac:graphicFrameMk id="38" creationId="{63D6E4B9-2AC8-8518-0DE3-DE9846B529B7}"/>
          </ac:graphicFrameMkLst>
        </pc:graphicFrameChg>
        <pc:graphicFrameChg chg="add mod modGraphic">
          <ac:chgData name="Selina Yingzhuo Cozens" userId="S::syc34@nau.edu::d67b55ed-49d5-4f67-8c4d-378c6e7c71c4" providerId="AD" clId="Web-{8AC3D2B7-E20B-E7E0-BC5C-C709AADB0ADB}" dt="2025-10-07T02:44:24.060" v="1543"/>
          <ac:graphicFrameMkLst>
            <pc:docMk/>
            <pc:sldMk cId="485505522" sldId="350"/>
            <ac:graphicFrameMk id="52" creationId="{762DD68A-6E9B-93BA-BE34-69BD31C0FEA3}"/>
          </ac:graphicFrameMkLst>
        </pc:graphicFrameChg>
        <pc:picChg chg="add del mod">
          <ac:chgData name="Selina Yingzhuo Cozens" userId="S::syc34@nau.edu::d67b55ed-49d5-4f67-8c4d-378c6e7c71c4" providerId="AD" clId="Web-{8AC3D2B7-E20B-E7E0-BC5C-C709AADB0ADB}" dt="2025-10-07T02:37:11.425" v="1030" actId="1076"/>
          <ac:picMkLst>
            <pc:docMk/>
            <pc:sldMk cId="485505522" sldId="350"/>
            <ac:picMk id="32" creationId="{CCE92242-D563-5EB8-EFBD-3CE4F54FC3D6}"/>
          </ac:picMkLst>
        </pc:picChg>
        <pc:picChg chg="add del mod">
          <ac:chgData name="Selina Yingzhuo Cozens" userId="S::syc34@nau.edu::d67b55ed-49d5-4f67-8c4d-378c6e7c71c4" providerId="AD" clId="Web-{8AC3D2B7-E20B-E7E0-BC5C-C709AADB0ADB}" dt="2025-10-07T02:37:11.456" v="1031" actId="1076"/>
          <ac:picMkLst>
            <pc:docMk/>
            <pc:sldMk cId="485505522" sldId="350"/>
            <ac:picMk id="34" creationId="{F29B4B9F-0817-8C12-C741-788941C27A43}"/>
          </ac:picMkLst>
        </pc:picChg>
        <pc:picChg chg="add mod ord">
          <ac:chgData name="Selina Yingzhuo Cozens" userId="S::syc34@nau.edu::d67b55ed-49d5-4f67-8c4d-378c6e7c71c4" providerId="AD" clId="Web-{8AC3D2B7-E20B-E7E0-BC5C-C709AADB0ADB}" dt="2025-10-07T02:22:40.531" v="95"/>
          <ac:picMkLst>
            <pc:docMk/>
            <pc:sldMk cId="485505522" sldId="350"/>
            <ac:picMk id="75" creationId="{DE8E6883-28D9-1D55-C37E-331CE57A5C70}"/>
          </ac:picMkLst>
        </pc:picChg>
        <pc:picChg chg="add mod">
          <ac:chgData name="Selina Yingzhuo Cozens" userId="S::syc34@nau.edu::d67b55ed-49d5-4f67-8c4d-378c6e7c71c4" providerId="AD" clId="Web-{8AC3D2B7-E20B-E7E0-BC5C-C709AADB0ADB}" dt="2025-10-07T02:41:48.535" v="1201"/>
          <ac:picMkLst>
            <pc:docMk/>
            <pc:sldMk cId="485505522" sldId="350"/>
            <ac:picMk id="84" creationId="{D25FAE89-6157-EB14-9186-AFB335E43C07}"/>
          </ac:picMkLst>
        </pc:picChg>
        <pc:picChg chg="add mod">
          <ac:chgData name="Selina Yingzhuo Cozens" userId="S::syc34@nau.edu::d67b55ed-49d5-4f67-8c4d-378c6e7c71c4" providerId="AD" clId="Web-{8AC3D2B7-E20B-E7E0-BC5C-C709AADB0ADB}" dt="2025-10-07T02:42:09.630" v="1207"/>
          <ac:picMkLst>
            <pc:docMk/>
            <pc:sldMk cId="485505522" sldId="350"/>
            <ac:picMk id="86" creationId="{18C2ED96-3CEB-DFAB-2726-FA1D0AE81789}"/>
          </ac:picMkLst>
        </pc:picChg>
        <pc:picChg chg="add mod">
          <ac:chgData name="Selina Yingzhuo Cozens" userId="S::syc34@nau.edu::d67b55ed-49d5-4f67-8c4d-378c6e7c71c4" providerId="AD" clId="Web-{8AC3D2B7-E20B-E7E0-BC5C-C709AADB0ADB}" dt="2025-10-07T02:42:35.569" v="1215" actId="1076"/>
          <ac:picMkLst>
            <pc:docMk/>
            <pc:sldMk cId="485505522" sldId="350"/>
            <ac:picMk id="88" creationId="{A4BD3E4E-CE97-3509-3DFC-A1A608F1A402}"/>
          </ac:picMkLst>
        </pc:picChg>
        <pc:cxnChg chg="add">
          <ac:chgData name="Selina Yingzhuo Cozens" userId="S::syc34@nau.edu::d67b55ed-49d5-4f67-8c4d-378c6e7c71c4" providerId="AD" clId="Web-{8AC3D2B7-E20B-E7E0-BC5C-C709AADB0ADB}" dt="2025-10-07T02:21:42.039" v="55"/>
          <ac:cxnSpMkLst>
            <pc:docMk/>
            <pc:sldMk cId="485505522" sldId="350"/>
            <ac:cxnSpMk id="12" creationId="{19F65472-684E-4F9B-AF9F-647E70F360FD}"/>
          </ac:cxnSpMkLst>
        </pc:cxnChg>
        <pc:cxnChg chg="add mod">
          <ac:chgData name="Selina Yingzhuo Cozens" userId="S::syc34@nau.edu::d67b55ed-49d5-4f67-8c4d-378c6e7c71c4" providerId="AD" clId="Web-{8AC3D2B7-E20B-E7E0-BC5C-C709AADB0ADB}" dt="2025-10-07T02:24:11.820" v="232" actId="14100"/>
          <ac:cxnSpMkLst>
            <pc:docMk/>
            <pc:sldMk cId="485505522" sldId="350"/>
            <ac:cxnSpMk id="16" creationId="{CAA71407-0F27-4DE4-056B-49A224F5BD67}"/>
          </ac:cxnSpMkLst>
        </pc:cxnChg>
        <pc:cxnChg chg="add mod">
          <ac:chgData name="Selina Yingzhuo Cozens" userId="S::syc34@nau.edu::d67b55ed-49d5-4f67-8c4d-378c6e7c71c4" providerId="AD" clId="Web-{8AC3D2B7-E20B-E7E0-BC5C-C709AADB0ADB}" dt="2025-10-07T02:23:18.206" v="193" actId="14100"/>
          <ac:cxnSpMkLst>
            <pc:docMk/>
            <pc:sldMk cId="485505522" sldId="350"/>
            <ac:cxnSpMk id="20" creationId="{5723C7C8-994C-7635-AF2B-9F2839B2B51E}"/>
          </ac:cxnSpMkLst>
        </pc:cxnChg>
        <pc:cxnChg chg="add">
          <ac:chgData name="Selina Yingzhuo Cozens" userId="S::syc34@nau.edu::d67b55ed-49d5-4f67-8c4d-378c6e7c71c4" providerId="AD" clId="Web-{8AC3D2B7-E20B-E7E0-BC5C-C709AADB0ADB}" dt="2025-10-07T02:21:42.086" v="61"/>
          <ac:cxnSpMkLst>
            <pc:docMk/>
            <pc:sldMk cId="485505522" sldId="350"/>
            <ac:cxnSpMk id="24" creationId="{6CD0288A-723C-BDD2-7079-1D2D411DB125}"/>
          </ac:cxnSpMkLst>
        </pc:cxnChg>
        <pc:cxnChg chg="add mod">
          <ac:chgData name="Selina Yingzhuo Cozens" userId="S::syc34@nau.edu::d67b55ed-49d5-4f67-8c4d-378c6e7c71c4" providerId="AD" clId="Web-{8AC3D2B7-E20B-E7E0-BC5C-C709AADB0ADB}" dt="2025-10-07T02:37:11.488" v="1032" actId="1076"/>
          <ac:cxnSpMkLst>
            <pc:docMk/>
            <pc:sldMk cId="485505522" sldId="350"/>
            <ac:cxnSpMk id="56" creationId="{2CF20294-28FB-C295-49A0-623955683A3C}"/>
          </ac:cxnSpMkLst>
        </pc:cxnChg>
        <pc:cxnChg chg="add mod">
          <ac:chgData name="Selina Yingzhuo Cozens" userId="S::syc34@nau.edu::d67b55ed-49d5-4f67-8c4d-378c6e7c71c4" providerId="AD" clId="Web-{8AC3D2B7-E20B-E7E0-BC5C-C709AADB0ADB}" dt="2025-10-07T02:37:11.503" v="1033" actId="1076"/>
          <ac:cxnSpMkLst>
            <pc:docMk/>
            <pc:sldMk cId="485505522" sldId="350"/>
            <ac:cxnSpMk id="58" creationId="{E50A1CFC-AB6D-63D8-5ECC-947D54BE7915}"/>
          </ac:cxnSpMkLst>
        </pc:cxnChg>
      </pc:sldChg>
    </pc:docChg>
  </pc:docChgLst>
  <pc:docChgLst>
    <pc:chgData name="Desirae Rose Mangum" userId="4927c8d4-d474-41ca-9032-4b6cd7db906a" providerId="ADAL" clId="{5364BE3F-5B37-49A6-AF2D-8F32056F3F3A}"/>
    <pc:docChg chg="undo custSel addSld delSld modSld">
      <pc:chgData name="Desirae Rose Mangum" userId="4927c8d4-d474-41ca-9032-4b6cd7db906a" providerId="ADAL" clId="{5364BE3F-5B37-49A6-AF2D-8F32056F3F3A}" dt="2025-10-09T17:34:34.762" v="2278" actId="27636"/>
      <pc:docMkLst>
        <pc:docMk/>
      </pc:docMkLst>
      <pc:sldChg chg="modSp">
        <pc:chgData name="Desirae Rose Mangum" userId="4927c8d4-d474-41ca-9032-4b6cd7db906a" providerId="ADAL" clId="{5364BE3F-5B37-49A6-AF2D-8F32056F3F3A}" dt="2025-10-07T01:00:34.747" v="937" actId="20577"/>
        <pc:sldMkLst>
          <pc:docMk/>
          <pc:sldMk cId="2448048694" sldId="277"/>
        </pc:sldMkLst>
        <pc:spChg chg="mod">
          <ac:chgData name="Desirae Rose Mangum" userId="4927c8d4-d474-41ca-9032-4b6cd7db906a" providerId="ADAL" clId="{5364BE3F-5B37-49A6-AF2D-8F32056F3F3A}" dt="2025-10-07T01:00:34.747" v="937" actId="20577"/>
          <ac:spMkLst>
            <pc:docMk/>
            <pc:sldMk cId="2448048694" sldId="277"/>
            <ac:spMk id="10" creationId="{46A57666-27B5-BBEB-F21B-663A589871AC}"/>
          </ac:spMkLst>
        </pc:spChg>
      </pc:sldChg>
      <pc:sldChg chg="modSp mod">
        <pc:chgData name="Desirae Rose Mangum" userId="4927c8d4-d474-41ca-9032-4b6cd7db906a" providerId="ADAL" clId="{5364BE3F-5B37-49A6-AF2D-8F32056F3F3A}" dt="2025-10-07T22:58:16.677" v="2054" actId="1037"/>
        <pc:sldMkLst>
          <pc:docMk/>
          <pc:sldMk cId="697867721" sldId="312"/>
        </pc:sldMkLst>
      </pc:sldChg>
      <pc:sldChg chg="modSp mod">
        <pc:chgData name="Desirae Rose Mangum" userId="4927c8d4-d474-41ca-9032-4b6cd7db906a" providerId="ADAL" clId="{5364BE3F-5B37-49A6-AF2D-8F32056F3F3A}" dt="2025-10-09T17:32:29.132" v="2244" actId="20577"/>
        <pc:sldMkLst>
          <pc:docMk/>
          <pc:sldMk cId="3029776567" sldId="325"/>
        </pc:sldMkLst>
        <pc:spChg chg="mod">
          <ac:chgData name="Desirae Rose Mangum" userId="4927c8d4-d474-41ca-9032-4b6cd7db906a" providerId="ADAL" clId="{5364BE3F-5B37-49A6-AF2D-8F32056F3F3A}" dt="2025-10-09T17:32:29.132" v="2244" actId="20577"/>
          <ac:spMkLst>
            <pc:docMk/>
            <pc:sldMk cId="3029776567" sldId="325"/>
            <ac:spMk id="15" creationId="{D99B3F22-D1C4-89D2-2424-23B802AC623D}"/>
          </ac:spMkLst>
        </pc:spChg>
        <pc:spChg chg="mod">
          <ac:chgData name="Desirae Rose Mangum" userId="4927c8d4-d474-41ca-9032-4b6cd7db906a" providerId="ADAL" clId="{5364BE3F-5B37-49A6-AF2D-8F32056F3F3A}" dt="2025-10-09T17:32:25.512" v="2242" actId="20577"/>
          <ac:spMkLst>
            <pc:docMk/>
            <pc:sldMk cId="3029776567" sldId="325"/>
            <ac:spMk id="16" creationId="{5F16C271-C99A-8413-B998-1209F1DF91F9}"/>
          </ac:spMkLst>
        </pc:spChg>
      </pc:sldChg>
      <pc:sldChg chg="modSp mod modCm">
        <pc:chgData name="Desirae Rose Mangum" userId="4927c8d4-d474-41ca-9032-4b6cd7db906a" providerId="ADAL" clId="{5364BE3F-5B37-49A6-AF2D-8F32056F3F3A}" dt="2025-10-09T17:34:12.274" v="2271" actId="20577"/>
        <pc:sldMkLst>
          <pc:docMk/>
          <pc:sldMk cId="1970564831" sldId="337"/>
        </pc:sldMkLst>
        <pc:spChg chg="mod">
          <ac:chgData name="Desirae Rose Mangum" userId="4927c8d4-d474-41ca-9032-4b6cd7db906a" providerId="ADAL" clId="{5364BE3F-5B37-49A6-AF2D-8F32056F3F3A}" dt="2025-10-09T17:34:12.274" v="2271" actId="20577"/>
          <ac:spMkLst>
            <pc:docMk/>
            <pc:sldMk cId="1970564831" sldId="337"/>
            <ac:spMk id="2" creationId="{CB444381-403D-7F31-FAB8-F82A250B9F6C}"/>
          </ac:spMkLst>
        </pc:spChg>
        <pc:extLst>
          <p:ext xmlns:p="http://schemas.openxmlformats.org/presentationml/2006/main" uri="{D6D511B9-2390-475A-947B-AFAB55BFBCF1}">
            <pc226:cmChg xmlns:pc226="http://schemas.microsoft.com/office/powerpoint/2022/06/main/command" chg="mod">
              <pc226:chgData name="Desirae Rose Mangum" userId="4927c8d4-d474-41ca-9032-4b6cd7db906a" providerId="ADAL" clId="{5364BE3F-5B37-49A6-AF2D-8F32056F3F3A}" dt="2025-10-09T17:34:12.274" v="2271" actId="20577"/>
              <pc2:cmMkLst xmlns:pc2="http://schemas.microsoft.com/office/powerpoint/2019/9/main/command">
                <pc:docMk/>
                <pc:sldMk cId="1970564831" sldId="337"/>
                <pc2:cmMk id="{B7A5FFB6-0C66-43A2-8AD8-FCEA7A2BCC9D}"/>
              </pc2:cmMkLst>
            </pc226:cmChg>
          </p:ext>
        </pc:extLst>
      </pc:sldChg>
      <pc:sldChg chg="modSp mod">
        <pc:chgData name="Desirae Rose Mangum" userId="4927c8d4-d474-41ca-9032-4b6cd7db906a" providerId="ADAL" clId="{5364BE3F-5B37-49A6-AF2D-8F32056F3F3A}" dt="2025-10-07T00:03:17.458" v="262" actId="20577"/>
        <pc:sldMkLst>
          <pc:docMk/>
          <pc:sldMk cId="4023777739" sldId="342"/>
        </pc:sldMkLst>
        <pc:spChg chg="mod">
          <ac:chgData name="Desirae Rose Mangum" userId="4927c8d4-d474-41ca-9032-4b6cd7db906a" providerId="ADAL" clId="{5364BE3F-5B37-49A6-AF2D-8F32056F3F3A}" dt="2025-10-07T00:03:17.458" v="262" actId="20577"/>
          <ac:spMkLst>
            <pc:docMk/>
            <pc:sldMk cId="4023777739" sldId="342"/>
            <ac:spMk id="6" creationId="{D1C2E53C-599D-A026-C875-7D3067AE2258}"/>
          </ac:spMkLst>
        </pc:spChg>
      </pc:sldChg>
      <pc:sldChg chg="modSp mod">
        <pc:chgData name="Desirae Rose Mangum" userId="4927c8d4-d474-41ca-9032-4b6cd7db906a" providerId="ADAL" clId="{5364BE3F-5B37-49A6-AF2D-8F32056F3F3A}" dt="2025-10-07T00:36:50.832" v="509" actId="20577"/>
        <pc:sldMkLst>
          <pc:docMk/>
          <pc:sldMk cId="4247338784" sldId="345"/>
        </pc:sldMkLst>
        <pc:spChg chg="mod">
          <ac:chgData name="Desirae Rose Mangum" userId="4927c8d4-d474-41ca-9032-4b6cd7db906a" providerId="ADAL" clId="{5364BE3F-5B37-49A6-AF2D-8F32056F3F3A}" dt="2025-10-07T00:36:50.832" v="509" actId="20577"/>
          <ac:spMkLst>
            <pc:docMk/>
            <pc:sldMk cId="4247338784" sldId="345"/>
            <ac:spMk id="9" creationId="{BB2E032B-889E-6D29-BD16-33E0FDC3B803}"/>
          </ac:spMkLst>
        </pc:spChg>
        <pc:spChg chg="mod">
          <ac:chgData name="Desirae Rose Mangum" userId="4927c8d4-d474-41ca-9032-4b6cd7db906a" providerId="ADAL" clId="{5364BE3F-5B37-49A6-AF2D-8F32056F3F3A}" dt="2025-10-07T00:36:45.796" v="507" actId="20577"/>
          <ac:spMkLst>
            <pc:docMk/>
            <pc:sldMk cId="4247338784" sldId="345"/>
            <ac:spMk id="10" creationId="{88A3C9A1-FD78-E968-4041-D3844D97EE39}"/>
          </ac:spMkLst>
        </pc:spChg>
      </pc:sldChg>
      <pc:sldChg chg="modSp add mod">
        <pc:chgData name="Desirae Rose Mangum" userId="4927c8d4-d474-41ca-9032-4b6cd7db906a" providerId="ADAL" clId="{5364BE3F-5B37-49A6-AF2D-8F32056F3F3A}" dt="2025-10-09T17:31:53.257" v="2236" actId="20577"/>
        <pc:sldMkLst>
          <pc:docMk/>
          <pc:sldMk cId="2949153008" sldId="349"/>
        </pc:sldMkLst>
        <pc:spChg chg="mod">
          <ac:chgData name="Desirae Rose Mangum" userId="4927c8d4-d474-41ca-9032-4b6cd7db906a" providerId="ADAL" clId="{5364BE3F-5B37-49A6-AF2D-8F32056F3F3A}" dt="2025-10-07T00:56:58.348" v="917"/>
          <ac:spMkLst>
            <pc:docMk/>
            <pc:sldMk cId="2949153008" sldId="349"/>
            <ac:spMk id="2" creationId="{EB882780-5FF2-AE24-0F3A-A7954CCA5342}"/>
          </ac:spMkLst>
        </pc:spChg>
        <pc:spChg chg="mod">
          <ac:chgData name="Desirae Rose Mangum" userId="4927c8d4-d474-41ca-9032-4b6cd7db906a" providerId="ADAL" clId="{5364BE3F-5B37-49A6-AF2D-8F32056F3F3A}" dt="2025-10-09T16:58:49.870" v="2073" actId="20577"/>
          <ac:spMkLst>
            <pc:docMk/>
            <pc:sldMk cId="2949153008" sldId="349"/>
            <ac:spMk id="3" creationId="{DCD3420E-A692-AB0B-4E1A-37DCFFEA14C9}"/>
          </ac:spMkLst>
        </pc:spChg>
        <pc:spChg chg="mod">
          <ac:chgData name="Desirae Rose Mangum" userId="4927c8d4-d474-41ca-9032-4b6cd7db906a" providerId="ADAL" clId="{5364BE3F-5B37-49A6-AF2D-8F32056F3F3A}" dt="2025-10-07T01:03:56.665" v="969" actId="20577"/>
          <ac:spMkLst>
            <pc:docMk/>
            <pc:sldMk cId="2949153008" sldId="349"/>
            <ac:spMk id="5" creationId="{EE505D75-9671-5C36-24D2-0F1F070CBB34}"/>
          </ac:spMkLst>
        </pc:spChg>
        <pc:spChg chg="mod">
          <ac:chgData name="Desirae Rose Mangum" userId="4927c8d4-d474-41ca-9032-4b6cd7db906a" providerId="ADAL" clId="{5364BE3F-5B37-49A6-AF2D-8F32056F3F3A}" dt="2025-10-09T17:31:53.257" v="2236" actId="20577"/>
          <ac:spMkLst>
            <pc:docMk/>
            <pc:sldMk cId="2949153008" sldId="349"/>
            <ac:spMk id="9" creationId="{23C9AFF3-C946-DFA2-579A-97771F409F4A}"/>
          </ac:spMkLst>
        </pc:spChg>
        <pc:spChg chg="mod">
          <ac:chgData name="Desirae Rose Mangum" userId="4927c8d4-d474-41ca-9032-4b6cd7db906a" providerId="ADAL" clId="{5364BE3F-5B37-49A6-AF2D-8F32056F3F3A}" dt="2025-10-09T16:58:45.472" v="2069" actId="20577"/>
          <ac:spMkLst>
            <pc:docMk/>
            <pc:sldMk cId="2949153008" sldId="349"/>
            <ac:spMk id="10" creationId="{EE8F1A12-331F-63F3-A3B4-ECA520E782DE}"/>
          </ac:spMkLst>
        </pc:spChg>
        <pc:graphicFrameChg chg="mod modGraphic">
          <ac:chgData name="Desirae Rose Mangum" userId="4927c8d4-d474-41ca-9032-4b6cd7db906a" providerId="ADAL" clId="{5364BE3F-5B37-49A6-AF2D-8F32056F3F3A}" dt="2025-10-09T16:55:59.096" v="2057" actId="20577"/>
          <ac:graphicFrameMkLst>
            <pc:docMk/>
            <pc:sldMk cId="2949153008" sldId="349"/>
            <ac:graphicFrameMk id="8" creationId="{EE858FC2-A3E2-6E53-6CEC-5ADB87316C9E}"/>
          </ac:graphicFrameMkLst>
        </pc:graphicFrameChg>
      </pc:sldChg>
      <pc:sldChg chg="modSp mod">
        <pc:chgData name="Desirae Rose Mangum" userId="4927c8d4-d474-41ca-9032-4b6cd7db906a" providerId="ADAL" clId="{5364BE3F-5B37-49A6-AF2D-8F32056F3F3A}" dt="2025-10-09T17:34:34.762" v="2278" actId="27636"/>
        <pc:sldMkLst>
          <pc:docMk/>
          <pc:sldMk cId="3206502850" sldId="353"/>
        </pc:sldMkLst>
        <pc:spChg chg="mod">
          <ac:chgData name="Desirae Rose Mangum" userId="4927c8d4-d474-41ca-9032-4b6cd7db906a" providerId="ADAL" clId="{5364BE3F-5B37-49A6-AF2D-8F32056F3F3A}" dt="2025-10-09T17:34:34.762" v="2278" actId="27636"/>
          <ac:spMkLst>
            <pc:docMk/>
            <pc:sldMk cId="3206502850" sldId="353"/>
            <ac:spMk id="2" creationId="{D5C34927-2718-AA1D-8FC1-3E8A082A11EE}"/>
          </ac:spMkLst>
        </pc:spChg>
      </pc:sldChg>
    </pc:docChg>
  </pc:docChgLst>
  <pc:docChgLst>
    <pc:chgData name="Selina Yingzhuo Cozens" userId="S::syc34@nau.edu::d67b55ed-49d5-4f67-8c4d-378c6e7c71c4" providerId="AD" clId="Web-{E84BE4C8-AE0E-A4E4-AB95-53D28BBCA95C}"/>
    <pc:docChg chg="addSld modSld sldOrd">
      <pc:chgData name="Selina Yingzhuo Cozens" userId="S::syc34@nau.edu::d67b55ed-49d5-4f67-8c4d-378c6e7c71c4" providerId="AD" clId="Web-{E84BE4C8-AE0E-A4E4-AB95-53D28BBCA95C}" dt="2025-10-06T02:13:14.657" v="39" actId="20577"/>
      <pc:docMkLst>
        <pc:docMk/>
      </pc:docMkLst>
      <pc:sldChg chg="modSp ord">
        <pc:chgData name="Selina Yingzhuo Cozens" userId="S::syc34@nau.edu::d67b55ed-49d5-4f67-8c4d-378c6e7c71c4" providerId="AD" clId="Web-{E84BE4C8-AE0E-A4E4-AB95-53D28BBCA95C}" dt="2025-10-06T02:12:53.219" v="15" actId="20577"/>
        <pc:sldMkLst>
          <pc:docMk/>
          <pc:sldMk cId="3147304306" sldId="324"/>
        </pc:sldMkLst>
        <pc:spChg chg="mod">
          <ac:chgData name="Selina Yingzhuo Cozens" userId="S::syc34@nau.edu::d67b55ed-49d5-4f67-8c4d-378c6e7c71c4" providerId="AD" clId="Web-{E84BE4C8-AE0E-A4E4-AB95-53D28BBCA95C}" dt="2025-10-06T02:12:53.219" v="15" actId="20577"/>
          <ac:spMkLst>
            <pc:docMk/>
            <pc:sldMk cId="3147304306" sldId="324"/>
            <ac:spMk id="2" creationId="{D6E6125D-6F18-538D-D398-F680A3D5CEED}"/>
          </ac:spMkLst>
        </pc:spChg>
      </pc:sldChg>
      <pc:sldChg chg="modSp add replId">
        <pc:chgData name="Selina Yingzhuo Cozens" userId="S::syc34@nau.edu::d67b55ed-49d5-4f67-8c4d-378c6e7c71c4" providerId="AD" clId="Web-{E84BE4C8-AE0E-A4E4-AB95-53D28BBCA95C}" dt="2025-10-06T02:13:14.657" v="39" actId="20577"/>
        <pc:sldMkLst>
          <pc:docMk/>
          <pc:sldMk cId="3624541270" sldId="347"/>
        </pc:sldMkLst>
        <pc:spChg chg="mod">
          <ac:chgData name="Selina Yingzhuo Cozens" userId="S::syc34@nau.edu::d67b55ed-49d5-4f67-8c4d-378c6e7c71c4" providerId="AD" clId="Web-{E84BE4C8-AE0E-A4E4-AB95-53D28BBCA95C}" dt="2025-10-06T02:13:14.657" v="39" actId="20577"/>
          <ac:spMkLst>
            <pc:docMk/>
            <pc:sldMk cId="3624541270" sldId="347"/>
            <ac:spMk id="2" creationId="{C975D493-C9CD-0C36-A4EB-3F0B1BFC720F}"/>
          </ac:spMkLst>
        </pc:spChg>
      </pc:sldChg>
    </pc:docChg>
  </pc:docChgLst>
  <pc:docChgLst>
    <pc:chgData name="Elise A Chantegros" userId="a0388bc0-83d7-43fe-9255-529fdfb0cb36" providerId="ADAL" clId="{FFB043F9-14E8-415D-89D0-5EFBAC8C476D}"/>
    <pc:docChg chg="undo custSel addSld delSld modSld sldOrd">
      <pc:chgData name="Elise A Chantegros" userId="a0388bc0-83d7-43fe-9255-529fdfb0cb36" providerId="ADAL" clId="{FFB043F9-14E8-415D-89D0-5EFBAC8C476D}" dt="2025-10-07T23:24:39.538" v="3746" actId="1036"/>
      <pc:docMkLst>
        <pc:docMk/>
      </pc:docMkLst>
      <pc:sldChg chg="modSp mod">
        <pc:chgData name="Elise A Chantegros" userId="a0388bc0-83d7-43fe-9255-529fdfb0cb36" providerId="ADAL" clId="{FFB043F9-14E8-415D-89D0-5EFBAC8C476D}" dt="2025-10-07T18:34:46.890" v="3214" actId="20577"/>
        <pc:sldMkLst>
          <pc:docMk/>
          <pc:sldMk cId="2448048694" sldId="277"/>
        </pc:sldMkLst>
        <pc:spChg chg="mod">
          <ac:chgData name="Elise A Chantegros" userId="a0388bc0-83d7-43fe-9255-529fdfb0cb36" providerId="ADAL" clId="{FFB043F9-14E8-415D-89D0-5EFBAC8C476D}" dt="2025-10-07T18:34:46.890" v="3214" actId="20577"/>
          <ac:spMkLst>
            <pc:docMk/>
            <pc:sldMk cId="2448048694" sldId="277"/>
            <ac:spMk id="5" creationId="{A8CDD2C0-38FC-08E5-DAF2-CBA6AE039DE7}"/>
          </ac:spMkLst>
        </pc:spChg>
      </pc:sldChg>
      <pc:sldChg chg="modSp mod">
        <pc:chgData name="Elise A Chantegros" userId="a0388bc0-83d7-43fe-9255-529fdfb0cb36" providerId="ADAL" clId="{FFB043F9-14E8-415D-89D0-5EFBAC8C476D}" dt="2025-10-07T18:35:00.312" v="3218" actId="20577"/>
        <pc:sldMkLst>
          <pc:docMk/>
          <pc:sldMk cId="966830160" sldId="278"/>
        </pc:sldMkLst>
        <pc:spChg chg="mod">
          <ac:chgData name="Elise A Chantegros" userId="a0388bc0-83d7-43fe-9255-529fdfb0cb36" providerId="ADAL" clId="{FFB043F9-14E8-415D-89D0-5EFBAC8C476D}" dt="2025-10-07T18:35:00.312" v="3218" actId="20577"/>
          <ac:spMkLst>
            <pc:docMk/>
            <pc:sldMk cId="966830160" sldId="278"/>
            <ac:spMk id="5" creationId="{36055012-A11B-A432-8B5B-8E2E807E1999}"/>
          </ac:spMkLst>
        </pc:spChg>
      </pc:sldChg>
      <pc:sldChg chg="modSp mod">
        <pc:chgData name="Elise A Chantegros" userId="a0388bc0-83d7-43fe-9255-529fdfb0cb36" providerId="ADAL" clId="{FFB043F9-14E8-415D-89D0-5EFBAC8C476D}" dt="2025-10-07T18:34:41.453" v="3210" actId="20577"/>
        <pc:sldMkLst>
          <pc:docMk/>
          <pc:sldMk cId="3350438824" sldId="282"/>
        </pc:sldMkLst>
        <pc:spChg chg="mod">
          <ac:chgData name="Elise A Chantegros" userId="a0388bc0-83d7-43fe-9255-529fdfb0cb36" providerId="ADAL" clId="{FFB043F9-14E8-415D-89D0-5EFBAC8C476D}" dt="2025-10-07T18:34:41.453" v="3210" actId="20577"/>
          <ac:spMkLst>
            <pc:docMk/>
            <pc:sldMk cId="3350438824" sldId="282"/>
            <ac:spMk id="3" creationId="{CD9C3806-BD6A-A41B-ECEA-5AAB14AF61FC}"/>
          </ac:spMkLst>
        </pc:spChg>
      </pc:sldChg>
      <pc:sldChg chg="modSp mod modNotesTx">
        <pc:chgData name="Elise A Chantegros" userId="a0388bc0-83d7-43fe-9255-529fdfb0cb36" providerId="ADAL" clId="{FFB043F9-14E8-415D-89D0-5EFBAC8C476D}" dt="2025-10-07T20:23:48.772" v="3503" actId="20577"/>
        <pc:sldMkLst>
          <pc:docMk/>
          <pc:sldMk cId="860726326" sldId="284"/>
        </pc:sldMkLst>
        <pc:spChg chg="mod">
          <ac:chgData name="Elise A Chantegros" userId="a0388bc0-83d7-43fe-9255-529fdfb0cb36" providerId="ADAL" clId="{FFB043F9-14E8-415D-89D0-5EFBAC8C476D}" dt="2025-10-07T20:23:48.772" v="3503" actId="20577"/>
          <ac:spMkLst>
            <pc:docMk/>
            <pc:sldMk cId="860726326" sldId="284"/>
            <ac:spMk id="3" creationId="{1C0AB3DC-2831-05FF-A34F-E5363B0E0F92}"/>
          </ac:spMkLst>
        </pc:spChg>
        <pc:graphicFrameChg chg="mod modGraphic">
          <ac:chgData name="Elise A Chantegros" userId="a0388bc0-83d7-43fe-9255-529fdfb0cb36" providerId="ADAL" clId="{FFB043F9-14E8-415D-89D0-5EFBAC8C476D}" dt="2025-10-04T21:16:22.805" v="1838" actId="1076"/>
          <ac:graphicFrameMkLst>
            <pc:docMk/>
            <pc:sldMk cId="860726326" sldId="284"/>
            <ac:graphicFrameMk id="11" creationId="{80BE41B9-56C5-E88D-8B92-3A3BEF568213}"/>
          </ac:graphicFrameMkLst>
        </pc:graphicFrameChg>
      </pc:sldChg>
      <pc:sldChg chg="addSp delSp modSp mod modNotesTx">
        <pc:chgData name="Elise A Chantegros" userId="a0388bc0-83d7-43fe-9255-529fdfb0cb36" providerId="ADAL" clId="{FFB043F9-14E8-415D-89D0-5EFBAC8C476D}" dt="2025-10-07T22:04:12.264" v="3508" actId="1036"/>
        <pc:sldMkLst>
          <pc:docMk/>
          <pc:sldMk cId="570109451" sldId="287"/>
        </pc:sldMkLst>
        <pc:spChg chg="mod">
          <ac:chgData name="Elise A Chantegros" userId="a0388bc0-83d7-43fe-9255-529fdfb0cb36" providerId="ADAL" clId="{FFB043F9-14E8-415D-89D0-5EFBAC8C476D}" dt="2025-10-07T18:36:52.347" v="3260" actId="20577"/>
          <ac:spMkLst>
            <pc:docMk/>
            <pc:sldMk cId="570109451" sldId="287"/>
            <ac:spMk id="5" creationId="{5B766918-C79F-2C7E-8E54-B42BCCAA6B1C}"/>
          </ac:spMkLst>
        </pc:spChg>
        <pc:graphicFrameChg chg="add del mod modGraphic">
          <ac:chgData name="Elise A Chantegros" userId="a0388bc0-83d7-43fe-9255-529fdfb0cb36" providerId="ADAL" clId="{FFB043F9-14E8-415D-89D0-5EFBAC8C476D}" dt="2025-10-07T04:18:08.032" v="3083"/>
          <ac:graphicFrameMkLst>
            <pc:docMk/>
            <pc:sldMk cId="570109451" sldId="287"/>
            <ac:graphicFrameMk id="8" creationId="{322C58AE-F38B-0472-671B-E2FC8F1B4619}"/>
          </ac:graphicFrameMkLst>
        </pc:graphicFrameChg>
        <pc:graphicFrameChg chg="add mod modGraphic">
          <ac:chgData name="Elise A Chantegros" userId="a0388bc0-83d7-43fe-9255-529fdfb0cb36" providerId="ADAL" clId="{FFB043F9-14E8-415D-89D0-5EFBAC8C476D}" dt="2025-10-07T22:04:12.264" v="3508" actId="1036"/>
          <ac:graphicFrameMkLst>
            <pc:docMk/>
            <pc:sldMk cId="570109451" sldId="287"/>
            <ac:graphicFrameMk id="9" creationId="{85C548DA-A480-C497-C1E2-D0F57CE44E80}"/>
          </ac:graphicFrameMkLst>
        </pc:graphicFrameChg>
      </pc:sldChg>
      <pc:sldChg chg="modSp mod">
        <pc:chgData name="Elise A Chantegros" userId="a0388bc0-83d7-43fe-9255-529fdfb0cb36" providerId="ADAL" clId="{FFB043F9-14E8-415D-89D0-5EFBAC8C476D}" dt="2025-10-07T18:34:37.234" v="3208" actId="20577"/>
        <pc:sldMkLst>
          <pc:docMk/>
          <pc:sldMk cId="3280713371" sldId="308"/>
        </pc:sldMkLst>
        <pc:spChg chg="mod">
          <ac:chgData name="Elise A Chantegros" userId="a0388bc0-83d7-43fe-9255-529fdfb0cb36" providerId="ADAL" clId="{FFB043F9-14E8-415D-89D0-5EFBAC8C476D}" dt="2025-10-07T18:34:37.234" v="3208" actId="20577"/>
          <ac:spMkLst>
            <pc:docMk/>
            <pc:sldMk cId="3280713371" sldId="308"/>
            <ac:spMk id="4" creationId="{E680863C-095D-4ADC-8BC9-261E883A5D9C}"/>
          </ac:spMkLst>
        </pc:spChg>
      </pc:sldChg>
      <pc:sldChg chg="addSp delSp modSp mod">
        <pc:chgData name="Elise A Chantegros" userId="a0388bc0-83d7-43fe-9255-529fdfb0cb36" providerId="ADAL" clId="{FFB043F9-14E8-415D-89D0-5EFBAC8C476D}" dt="2025-10-07T18:35:52.793" v="3236" actId="20577"/>
        <pc:sldMkLst>
          <pc:docMk/>
          <pc:sldMk cId="3465211435" sldId="310"/>
        </pc:sldMkLst>
        <pc:spChg chg="mod">
          <ac:chgData name="Elise A Chantegros" userId="a0388bc0-83d7-43fe-9255-529fdfb0cb36" providerId="ADAL" clId="{FFB043F9-14E8-415D-89D0-5EFBAC8C476D}" dt="2025-10-04T00:49:18.568" v="876" actId="20577"/>
          <ac:spMkLst>
            <pc:docMk/>
            <pc:sldMk cId="3465211435" sldId="310"/>
            <ac:spMk id="2" creationId="{4F49960A-1EA4-3D6B-94F8-6D196182C62C}"/>
          </ac:spMkLst>
        </pc:spChg>
        <pc:spChg chg="mod">
          <ac:chgData name="Elise A Chantegros" userId="a0388bc0-83d7-43fe-9255-529fdfb0cb36" providerId="ADAL" clId="{FFB043F9-14E8-415D-89D0-5EFBAC8C476D}" dt="2025-10-07T18:35:52.793" v="3236" actId="20577"/>
          <ac:spMkLst>
            <pc:docMk/>
            <pc:sldMk cId="3465211435" sldId="310"/>
            <ac:spMk id="5" creationId="{715B3428-A93B-BFBF-C1B5-9EF145406B6A}"/>
          </ac:spMkLst>
        </pc:spChg>
        <pc:spChg chg="add mod">
          <ac:chgData name="Elise A Chantegros" userId="a0388bc0-83d7-43fe-9255-529fdfb0cb36" providerId="ADAL" clId="{FFB043F9-14E8-415D-89D0-5EFBAC8C476D}" dt="2025-10-04T01:21:25.016" v="1093" actId="1582"/>
          <ac:spMkLst>
            <pc:docMk/>
            <pc:sldMk cId="3465211435" sldId="310"/>
            <ac:spMk id="7" creationId="{16570ECB-B1E7-79AE-D02F-8B74BF7A2681}"/>
          </ac:spMkLst>
        </pc:spChg>
        <pc:graphicFrameChg chg="add mod modGraphic">
          <ac:chgData name="Elise A Chantegros" userId="a0388bc0-83d7-43fe-9255-529fdfb0cb36" providerId="ADAL" clId="{FFB043F9-14E8-415D-89D0-5EFBAC8C476D}" dt="2025-10-04T01:09:48.636" v="1043" actId="20577"/>
          <ac:graphicFrameMkLst>
            <pc:docMk/>
            <pc:sldMk cId="3465211435" sldId="310"/>
            <ac:graphicFrameMk id="3" creationId="{C59A18BD-B161-50E2-730C-0FCBF1F98E40}"/>
          </ac:graphicFrameMkLst>
        </pc:graphicFrameChg>
      </pc:sldChg>
      <pc:sldChg chg="modSp mod">
        <pc:chgData name="Elise A Chantegros" userId="a0388bc0-83d7-43fe-9255-529fdfb0cb36" providerId="ADAL" clId="{FFB043F9-14E8-415D-89D0-5EFBAC8C476D}" dt="2025-10-07T18:35:10.791" v="3222" actId="20577"/>
        <pc:sldMkLst>
          <pc:docMk/>
          <pc:sldMk cId="508368953" sldId="311"/>
        </pc:sldMkLst>
        <pc:spChg chg="mod">
          <ac:chgData name="Elise A Chantegros" userId="a0388bc0-83d7-43fe-9255-529fdfb0cb36" providerId="ADAL" clId="{FFB043F9-14E8-415D-89D0-5EFBAC8C476D}" dt="2025-10-07T18:35:10.791" v="3222" actId="20577"/>
          <ac:spMkLst>
            <pc:docMk/>
            <pc:sldMk cId="508368953" sldId="311"/>
            <ac:spMk id="5" creationId="{172D1C92-BFD8-B688-C279-ABD00A61CF4F}"/>
          </ac:spMkLst>
        </pc:spChg>
      </pc:sldChg>
      <pc:sldChg chg="modSp mod">
        <pc:chgData name="Elise A Chantegros" userId="a0388bc0-83d7-43fe-9255-529fdfb0cb36" providerId="ADAL" clId="{FFB043F9-14E8-415D-89D0-5EFBAC8C476D}" dt="2025-10-07T18:35:16.370" v="3224" actId="20577"/>
        <pc:sldMkLst>
          <pc:docMk/>
          <pc:sldMk cId="697867721" sldId="312"/>
        </pc:sldMkLst>
        <pc:spChg chg="mod">
          <ac:chgData name="Elise A Chantegros" userId="a0388bc0-83d7-43fe-9255-529fdfb0cb36" providerId="ADAL" clId="{FFB043F9-14E8-415D-89D0-5EFBAC8C476D}" dt="2025-10-07T18:35:16.370" v="3224" actId="20577"/>
          <ac:spMkLst>
            <pc:docMk/>
            <pc:sldMk cId="697867721" sldId="312"/>
            <ac:spMk id="5" creationId="{E68E017E-1DA5-03F7-E23D-8075658E6E17}"/>
          </ac:spMkLst>
        </pc:spChg>
      </pc:sldChg>
      <pc:sldChg chg="modSp mod">
        <pc:chgData name="Elise A Chantegros" userId="a0388bc0-83d7-43fe-9255-529fdfb0cb36" providerId="ADAL" clId="{FFB043F9-14E8-415D-89D0-5EFBAC8C476D}" dt="2025-10-07T18:35:30.545" v="3228" actId="20577"/>
        <pc:sldMkLst>
          <pc:docMk/>
          <pc:sldMk cId="212978407" sldId="314"/>
        </pc:sldMkLst>
        <pc:spChg chg="mod">
          <ac:chgData name="Elise A Chantegros" userId="a0388bc0-83d7-43fe-9255-529fdfb0cb36" providerId="ADAL" clId="{FFB043F9-14E8-415D-89D0-5EFBAC8C476D}" dt="2025-10-07T18:35:30.545" v="3228" actId="20577"/>
          <ac:spMkLst>
            <pc:docMk/>
            <pc:sldMk cId="212978407" sldId="314"/>
            <ac:spMk id="5" creationId="{C12392BB-E555-7C81-9F15-D6CA98D8EA27}"/>
          </ac:spMkLst>
        </pc:spChg>
      </pc:sldChg>
      <pc:sldChg chg="modSp mod">
        <pc:chgData name="Elise A Chantegros" userId="a0388bc0-83d7-43fe-9255-529fdfb0cb36" providerId="ADAL" clId="{FFB043F9-14E8-415D-89D0-5EFBAC8C476D}" dt="2025-10-07T18:35:24.185" v="3226" actId="20577"/>
        <pc:sldMkLst>
          <pc:docMk/>
          <pc:sldMk cId="3848452189" sldId="315"/>
        </pc:sldMkLst>
        <pc:spChg chg="mod">
          <ac:chgData name="Elise A Chantegros" userId="a0388bc0-83d7-43fe-9255-529fdfb0cb36" providerId="ADAL" clId="{FFB043F9-14E8-415D-89D0-5EFBAC8C476D}" dt="2025-10-07T18:35:24.185" v="3226" actId="20577"/>
          <ac:spMkLst>
            <pc:docMk/>
            <pc:sldMk cId="3848452189" sldId="315"/>
            <ac:spMk id="5" creationId="{FF79F1F9-11D6-365B-3FD0-DA4931065E28}"/>
          </ac:spMkLst>
        </pc:spChg>
      </pc:sldChg>
      <pc:sldChg chg="addSp modSp mod">
        <pc:chgData name="Elise A Chantegros" userId="a0388bc0-83d7-43fe-9255-529fdfb0cb36" providerId="ADAL" clId="{FFB043F9-14E8-415D-89D0-5EFBAC8C476D}" dt="2025-10-07T18:34:26.804" v="3204" actId="20577"/>
        <pc:sldMkLst>
          <pc:docMk/>
          <pc:sldMk cId="3696269986" sldId="317"/>
        </pc:sldMkLst>
        <pc:spChg chg="mod">
          <ac:chgData name="Elise A Chantegros" userId="a0388bc0-83d7-43fe-9255-529fdfb0cb36" providerId="ADAL" clId="{FFB043F9-14E8-415D-89D0-5EFBAC8C476D}" dt="2025-10-07T18:34:26.804" v="3204" actId="20577"/>
          <ac:spMkLst>
            <pc:docMk/>
            <pc:sldMk cId="3696269986" sldId="317"/>
            <ac:spMk id="2" creationId="{2A11A4A1-6928-5C6E-F85E-4DCA3F8F2748}"/>
          </ac:spMkLst>
        </pc:spChg>
        <pc:graphicFrameChg chg="modGraphic">
          <ac:chgData name="Elise A Chantegros" userId="a0388bc0-83d7-43fe-9255-529fdfb0cb36" providerId="ADAL" clId="{FFB043F9-14E8-415D-89D0-5EFBAC8C476D}" dt="2025-10-04T21:27:46.199" v="2221" actId="20577"/>
          <ac:graphicFrameMkLst>
            <pc:docMk/>
            <pc:sldMk cId="3696269986" sldId="317"/>
            <ac:graphicFrameMk id="12" creationId="{28D6A7E6-B5BB-E08B-AC7A-DC749DD2059B}"/>
          </ac:graphicFrameMkLst>
        </pc:graphicFrameChg>
        <pc:picChg chg="add mod modCrop">
          <ac:chgData name="Elise A Chantegros" userId="a0388bc0-83d7-43fe-9255-529fdfb0cb36" providerId="ADAL" clId="{FFB043F9-14E8-415D-89D0-5EFBAC8C476D}" dt="2025-10-03T02:39:42.350" v="93" actId="688"/>
          <ac:picMkLst>
            <pc:docMk/>
            <pc:sldMk cId="3696269986" sldId="317"/>
            <ac:picMk id="4" creationId="{91A57EF3-A1B4-559D-70E7-531600D48FF2}"/>
          </ac:picMkLst>
        </pc:picChg>
        <pc:picChg chg="add mod">
          <ac:chgData name="Elise A Chantegros" userId="a0388bc0-83d7-43fe-9255-529fdfb0cb36" providerId="ADAL" clId="{FFB043F9-14E8-415D-89D0-5EFBAC8C476D}" dt="2025-10-03T02:45:30.469" v="99" actId="1076"/>
          <ac:picMkLst>
            <pc:docMk/>
            <pc:sldMk cId="3696269986" sldId="317"/>
            <ac:picMk id="6" creationId="{C6192997-1236-13BE-CBD6-8251B0B15CA8}"/>
          </ac:picMkLst>
        </pc:picChg>
      </pc:sldChg>
      <pc:sldChg chg="modSp mod">
        <pc:chgData name="Elise A Chantegros" userId="a0388bc0-83d7-43fe-9255-529fdfb0cb36" providerId="ADAL" clId="{FFB043F9-14E8-415D-89D0-5EFBAC8C476D}" dt="2025-10-07T18:34:15.106" v="3200" actId="20577"/>
        <pc:sldMkLst>
          <pc:docMk/>
          <pc:sldMk cId="453789972" sldId="318"/>
        </pc:sldMkLst>
        <pc:spChg chg="mod">
          <ac:chgData name="Elise A Chantegros" userId="a0388bc0-83d7-43fe-9255-529fdfb0cb36" providerId="ADAL" clId="{FFB043F9-14E8-415D-89D0-5EFBAC8C476D}" dt="2025-10-07T18:34:15.106" v="3200" actId="20577"/>
          <ac:spMkLst>
            <pc:docMk/>
            <pc:sldMk cId="453789972" sldId="318"/>
            <ac:spMk id="18" creationId="{9DEA8D9D-CD6E-D5C9-3AC9-845791425714}"/>
          </ac:spMkLst>
        </pc:spChg>
      </pc:sldChg>
      <pc:sldChg chg="addSp modSp mod">
        <pc:chgData name="Elise A Chantegros" userId="a0388bc0-83d7-43fe-9255-529fdfb0cb36" providerId="ADAL" clId="{FFB043F9-14E8-415D-89D0-5EFBAC8C476D}" dt="2025-10-07T18:34:32.376" v="3206" actId="20577"/>
        <pc:sldMkLst>
          <pc:docMk/>
          <pc:sldMk cId="2497845402" sldId="319"/>
        </pc:sldMkLst>
        <pc:spChg chg="mod">
          <ac:chgData name="Elise A Chantegros" userId="a0388bc0-83d7-43fe-9255-529fdfb0cb36" providerId="ADAL" clId="{FFB043F9-14E8-415D-89D0-5EFBAC8C476D}" dt="2025-10-07T18:34:32.376" v="3206" actId="20577"/>
          <ac:spMkLst>
            <pc:docMk/>
            <pc:sldMk cId="2497845402" sldId="319"/>
            <ac:spMk id="8" creationId="{7EF16A64-07E0-D1E2-A094-76130C034364}"/>
          </ac:spMkLst>
        </pc:spChg>
        <pc:graphicFrameChg chg="modGraphic">
          <ac:chgData name="Elise A Chantegros" userId="a0388bc0-83d7-43fe-9255-529fdfb0cb36" providerId="ADAL" clId="{FFB043F9-14E8-415D-89D0-5EFBAC8C476D}" dt="2025-10-04T00:54:18.973" v="907" actId="20577"/>
          <ac:graphicFrameMkLst>
            <pc:docMk/>
            <pc:sldMk cId="2497845402" sldId="319"/>
            <ac:graphicFrameMk id="11" creationId="{E79F5624-B383-77B9-7DAC-3F3BD9A5143E}"/>
          </ac:graphicFrameMkLst>
        </pc:graphicFrameChg>
        <pc:picChg chg="add mod">
          <ac:chgData name="Elise A Chantegros" userId="a0388bc0-83d7-43fe-9255-529fdfb0cb36" providerId="ADAL" clId="{FFB043F9-14E8-415D-89D0-5EFBAC8C476D}" dt="2025-10-03T02:52:39.125" v="105"/>
          <ac:picMkLst>
            <pc:docMk/>
            <pc:sldMk cId="2497845402" sldId="319"/>
            <ac:picMk id="2" creationId="{A2F62999-7E44-DBB9-C11B-773BD6265A48}"/>
          </ac:picMkLst>
        </pc:picChg>
        <pc:picChg chg="add mod">
          <ac:chgData name="Elise A Chantegros" userId="a0388bc0-83d7-43fe-9255-529fdfb0cb36" providerId="ADAL" clId="{FFB043F9-14E8-415D-89D0-5EFBAC8C476D}" dt="2025-10-04T00:54:30.346" v="909" actId="1076"/>
          <ac:picMkLst>
            <pc:docMk/>
            <pc:sldMk cId="2497845402" sldId="319"/>
            <ac:picMk id="4" creationId="{F2194430-F201-45C3-1743-CDF5B3482F72}"/>
          </ac:picMkLst>
        </pc:picChg>
      </pc:sldChg>
      <pc:sldChg chg="modSp mod">
        <pc:chgData name="Elise A Chantegros" userId="a0388bc0-83d7-43fe-9255-529fdfb0cb36" providerId="ADAL" clId="{FFB043F9-14E8-415D-89D0-5EFBAC8C476D}" dt="2025-10-07T18:35:35.207" v="3230" actId="20577"/>
        <pc:sldMkLst>
          <pc:docMk/>
          <pc:sldMk cId="2666934793" sldId="322"/>
        </pc:sldMkLst>
        <pc:spChg chg="mod">
          <ac:chgData name="Elise A Chantegros" userId="a0388bc0-83d7-43fe-9255-529fdfb0cb36" providerId="ADAL" clId="{FFB043F9-14E8-415D-89D0-5EFBAC8C476D}" dt="2025-10-07T18:35:35.207" v="3230" actId="20577"/>
          <ac:spMkLst>
            <pc:docMk/>
            <pc:sldMk cId="2666934793" sldId="322"/>
            <ac:spMk id="14" creationId="{A31B2061-D0D9-D429-72AD-2E797FEFC66E}"/>
          </ac:spMkLst>
        </pc:spChg>
      </pc:sldChg>
      <pc:sldChg chg="modSp mod">
        <pc:chgData name="Elise A Chantegros" userId="a0388bc0-83d7-43fe-9255-529fdfb0cb36" providerId="ADAL" clId="{FFB043F9-14E8-415D-89D0-5EFBAC8C476D}" dt="2025-10-07T18:36:16.137" v="3244" actId="20577"/>
        <pc:sldMkLst>
          <pc:docMk/>
          <pc:sldMk cId="476128432" sldId="323"/>
        </pc:sldMkLst>
        <pc:spChg chg="mod">
          <ac:chgData name="Elise A Chantegros" userId="a0388bc0-83d7-43fe-9255-529fdfb0cb36" providerId="ADAL" clId="{FFB043F9-14E8-415D-89D0-5EFBAC8C476D}" dt="2025-10-07T18:36:16.137" v="3244" actId="20577"/>
          <ac:spMkLst>
            <pc:docMk/>
            <pc:sldMk cId="476128432" sldId="323"/>
            <ac:spMk id="6" creationId="{F4BBE8E3-7194-4283-7297-BBF5D09B926E}"/>
          </ac:spMkLst>
        </pc:spChg>
      </pc:sldChg>
      <pc:sldChg chg="modSp mod">
        <pc:chgData name="Elise A Chantegros" userId="a0388bc0-83d7-43fe-9255-529fdfb0cb36" providerId="ADAL" clId="{FFB043F9-14E8-415D-89D0-5EFBAC8C476D}" dt="2025-10-07T18:36:30.453" v="3250" actId="20577"/>
        <pc:sldMkLst>
          <pc:docMk/>
          <pc:sldMk cId="3147304306" sldId="324"/>
        </pc:sldMkLst>
        <pc:spChg chg="mod">
          <ac:chgData name="Elise A Chantegros" userId="a0388bc0-83d7-43fe-9255-529fdfb0cb36" providerId="ADAL" clId="{FFB043F9-14E8-415D-89D0-5EFBAC8C476D}" dt="2025-10-07T18:36:30.453" v="3250" actId="20577"/>
          <ac:spMkLst>
            <pc:docMk/>
            <pc:sldMk cId="3147304306" sldId="324"/>
            <ac:spMk id="5" creationId="{19D8601D-612C-92C8-D114-091399A3DD17}"/>
          </ac:spMkLst>
        </pc:spChg>
      </pc:sldChg>
      <pc:sldChg chg="modSp mod">
        <pc:chgData name="Elise A Chantegros" userId="a0388bc0-83d7-43fe-9255-529fdfb0cb36" providerId="ADAL" clId="{FFB043F9-14E8-415D-89D0-5EFBAC8C476D}" dt="2025-10-07T18:37:01.043" v="3262" actId="20577"/>
        <pc:sldMkLst>
          <pc:docMk/>
          <pc:sldMk cId="3029776567" sldId="325"/>
        </pc:sldMkLst>
        <pc:spChg chg="mod">
          <ac:chgData name="Elise A Chantegros" userId="a0388bc0-83d7-43fe-9255-529fdfb0cb36" providerId="ADAL" clId="{FFB043F9-14E8-415D-89D0-5EFBAC8C476D}" dt="2025-10-07T18:37:01.043" v="3262" actId="20577"/>
          <ac:spMkLst>
            <pc:docMk/>
            <pc:sldMk cId="3029776567" sldId="325"/>
            <ac:spMk id="5" creationId="{A42C79FE-8E7C-1888-6E66-235A810C9209}"/>
          </ac:spMkLst>
        </pc:spChg>
      </pc:sldChg>
      <pc:sldChg chg="modSp mod">
        <pc:chgData name="Elise A Chantegros" userId="a0388bc0-83d7-43fe-9255-529fdfb0cb36" providerId="ADAL" clId="{FFB043F9-14E8-415D-89D0-5EFBAC8C476D}" dt="2025-10-07T18:36:20.115" v="3246" actId="20577"/>
        <pc:sldMkLst>
          <pc:docMk/>
          <pc:sldMk cId="1244421671" sldId="327"/>
        </pc:sldMkLst>
        <pc:spChg chg="mod">
          <ac:chgData name="Elise A Chantegros" userId="a0388bc0-83d7-43fe-9255-529fdfb0cb36" providerId="ADAL" clId="{FFB043F9-14E8-415D-89D0-5EFBAC8C476D}" dt="2025-10-07T18:36:20.115" v="3246" actId="20577"/>
          <ac:spMkLst>
            <pc:docMk/>
            <pc:sldMk cId="1244421671" sldId="327"/>
            <ac:spMk id="8" creationId="{0867FAEC-AFA4-943E-9D01-4FAE353874E8}"/>
          </ac:spMkLst>
        </pc:spChg>
      </pc:sldChg>
      <pc:sldChg chg="modSp mod">
        <pc:chgData name="Elise A Chantegros" userId="a0388bc0-83d7-43fe-9255-529fdfb0cb36" providerId="ADAL" clId="{FFB043F9-14E8-415D-89D0-5EFBAC8C476D}" dt="2025-10-07T18:36:26.406" v="3248" actId="20577"/>
        <pc:sldMkLst>
          <pc:docMk/>
          <pc:sldMk cId="3274783852" sldId="328"/>
        </pc:sldMkLst>
        <pc:spChg chg="mod">
          <ac:chgData name="Elise A Chantegros" userId="a0388bc0-83d7-43fe-9255-529fdfb0cb36" providerId="ADAL" clId="{FFB043F9-14E8-415D-89D0-5EFBAC8C476D}" dt="2025-10-07T18:36:26.406" v="3248" actId="20577"/>
          <ac:spMkLst>
            <pc:docMk/>
            <pc:sldMk cId="3274783852" sldId="328"/>
            <ac:spMk id="5" creationId="{EDDCE8E3-2E7D-40AC-BDCA-03F03CE96AE8}"/>
          </ac:spMkLst>
        </pc:spChg>
      </pc:sldChg>
      <pc:sldChg chg="addSp delSp modSp mod">
        <pc:chgData name="Elise A Chantegros" userId="a0388bc0-83d7-43fe-9255-529fdfb0cb36" providerId="ADAL" clId="{FFB043F9-14E8-415D-89D0-5EFBAC8C476D}" dt="2025-10-07T18:36:04.226" v="3240" actId="20577"/>
        <pc:sldMkLst>
          <pc:docMk/>
          <pc:sldMk cId="2723928092" sldId="336"/>
        </pc:sldMkLst>
        <pc:spChg chg="mod">
          <ac:chgData name="Elise A Chantegros" userId="a0388bc0-83d7-43fe-9255-529fdfb0cb36" providerId="ADAL" clId="{FFB043F9-14E8-415D-89D0-5EFBAC8C476D}" dt="2025-10-06T17:24:07.609" v="2307" actId="20577"/>
          <ac:spMkLst>
            <pc:docMk/>
            <pc:sldMk cId="2723928092" sldId="336"/>
            <ac:spMk id="2" creationId="{BF26C422-4271-CF39-B725-82FFE7C7A390}"/>
          </ac:spMkLst>
        </pc:spChg>
        <pc:spChg chg="mod">
          <ac:chgData name="Elise A Chantegros" userId="a0388bc0-83d7-43fe-9255-529fdfb0cb36" providerId="ADAL" clId="{FFB043F9-14E8-415D-89D0-5EFBAC8C476D}" dt="2025-10-06T17:28:05.158" v="2425" actId="20577"/>
          <ac:spMkLst>
            <pc:docMk/>
            <pc:sldMk cId="2723928092" sldId="336"/>
            <ac:spMk id="3" creationId="{10FB608C-74CE-B53A-B646-F1DBC6015535}"/>
          </ac:spMkLst>
        </pc:spChg>
        <pc:spChg chg="mod">
          <ac:chgData name="Elise A Chantegros" userId="a0388bc0-83d7-43fe-9255-529fdfb0cb36" providerId="ADAL" clId="{FFB043F9-14E8-415D-89D0-5EFBAC8C476D}" dt="2025-10-07T18:36:04.226" v="3240" actId="20577"/>
          <ac:spMkLst>
            <pc:docMk/>
            <pc:sldMk cId="2723928092" sldId="336"/>
            <ac:spMk id="6" creationId="{A3F1D244-D37E-600C-F560-BB834A503475}"/>
          </ac:spMkLst>
        </pc:spChg>
        <pc:spChg chg="add mod">
          <ac:chgData name="Elise A Chantegros" userId="a0388bc0-83d7-43fe-9255-529fdfb0cb36" providerId="ADAL" clId="{FFB043F9-14E8-415D-89D0-5EFBAC8C476D}" dt="2025-10-06T17:29:30.414" v="2440" actId="20577"/>
          <ac:spMkLst>
            <pc:docMk/>
            <pc:sldMk cId="2723928092" sldId="336"/>
            <ac:spMk id="10" creationId="{747C1FC6-FC9D-A385-AFE8-6342891979D4}"/>
          </ac:spMkLst>
        </pc:spChg>
      </pc:sldChg>
      <pc:sldChg chg="addSp delSp modSp new mod">
        <pc:chgData name="Elise A Chantegros" userId="a0388bc0-83d7-43fe-9255-529fdfb0cb36" providerId="ADAL" clId="{FFB043F9-14E8-415D-89D0-5EFBAC8C476D}" dt="2025-10-07T18:35:56.879" v="3238" actId="20577"/>
        <pc:sldMkLst>
          <pc:docMk/>
          <pc:sldMk cId="2987220041" sldId="339"/>
        </pc:sldMkLst>
        <pc:spChg chg="mod">
          <ac:chgData name="Elise A Chantegros" userId="a0388bc0-83d7-43fe-9255-529fdfb0cb36" providerId="ADAL" clId="{FFB043F9-14E8-415D-89D0-5EFBAC8C476D}" dt="2025-10-04T00:04:13.952" v="384" actId="20577"/>
          <ac:spMkLst>
            <pc:docMk/>
            <pc:sldMk cId="2987220041" sldId="339"/>
            <ac:spMk id="2" creationId="{F5B0C52E-E093-8F2F-DD79-87617A976DF3}"/>
          </ac:spMkLst>
        </pc:spChg>
        <pc:spChg chg="mod">
          <ac:chgData name="Elise A Chantegros" userId="a0388bc0-83d7-43fe-9255-529fdfb0cb36" providerId="ADAL" clId="{FFB043F9-14E8-415D-89D0-5EFBAC8C476D}" dt="2025-10-07T18:35:56.879" v="3238" actId="20577"/>
          <ac:spMkLst>
            <pc:docMk/>
            <pc:sldMk cId="2987220041" sldId="339"/>
            <ac:spMk id="3" creationId="{54DC86BC-0717-122E-F145-C3632A442782}"/>
          </ac:spMkLst>
        </pc:spChg>
        <pc:spChg chg="add mod">
          <ac:chgData name="Elise A Chantegros" userId="a0388bc0-83d7-43fe-9255-529fdfb0cb36" providerId="ADAL" clId="{FFB043F9-14E8-415D-89D0-5EFBAC8C476D}" dt="2025-10-04T01:21:14.914" v="1092" actId="1582"/>
          <ac:spMkLst>
            <pc:docMk/>
            <pc:sldMk cId="2987220041" sldId="339"/>
            <ac:spMk id="4" creationId="{54204763-4C39-0260-72FD-4D46EBE02FEB}"/>
          </ac:spMkLst>
        </pc:spChg>
        <pc:graphicFrameChg chg="add mod modGraphic">
          <ac:chgData name="Elise A Chantegros" userId="a0388bc0-83d7-43fe-9255-529fdfb0cb36" providerId="ADAL" clId="{FFB043F9-14E8-415D-89D0-5EFBAC8C476D}" dt="2025-10-06T17:48:36.867" v="2681" actId="20577"/>
          <ac:graphicFrameMkLst>
            <pc:docMk/>
            <pc:sldMk cId="2987220041" sldId="339"/>
            <ac:graphicFrameMk id="5" creationId="{850C4539-1691-A8FF-845F-556CCC65F9F4}"/>
          </ac:graphicFrameMkLst>
        </pc:graphicFrameChg>
      </pc:sldChg>
      <pc:sldChg chg="modSp mod">
        <pc:chgData name="Elise A Chantegros" userId="a0388bc0-83d7-43fe-9255-529fdfb0cb36" providerId="ADAL" clId="{FFB043F9-14E8-415D-89D0-5EFBAC8C476D}" dt="2025-10-07T18:34:10.589" v="3198" actId="20577"/>
        <pc:sldMkLst>
          <pc:docMk/>
          <pc:sldMk cId="1381636300" sldId="340"/>
        </pc:sldMkLst>
        <pc:spChg chg="mod">
          <ac:chgData name="Elise A Chantegros" userId="a0388bc0-83d7-43fe-9255-529fdfb0cb36" providerId="ADAL" clId="{FFB043F9-14E8-415D-89D0-5EFBAC8C476D}" dt="2025-10-07T18:34:10.589" v="3198" actId="20577"/>
          <ac:spMkLst>
            <pc:docMk/>
            <pc:sldMk cId="1381636300" sldId="340"/>
            <ac:spMk id="9" creationId="{393A7133-7CA0-24E9-36E1-37A49B7DE9EA}"/>
          </ac:spMkLst>
        </pc:spChg>
      </pc:sldChg>
      <pc:sldChg chg="modSp mod">
        <pc:chgData name="Elise A Chantegros" userId="a0388bc0-83d7-43fe-9255-529fdfb0cb36" providerId="ADAL" clId="{FFB043F9-14E8-415D-89D0-5EFBAC8C476D}" dt="2025-10-07T05:18:32.019" v="3098" actId="20577"/>
        <pc:sldMkLst>
          <pc:docMk/>
          <pc:sldMk cId="1398775434" sldId="341"/>
        </pc:sldMkLst>
        <pc:spChg chg="mod">
          <ac:chgData name="Elise A Chantegros" userId="a0388bc0-83d7-43fe-9255-529fdfb0cb36" providerId="ADAL" clId="{FFB043F9-14E8-415D-89D0-5EFBAC8C476D}" dt="2025-10-07T05:18:32.019" v="3098" actId="20577"/>
          <ac:spMkLst>
            <pc:docMk/>
            <pc:sldMk cId="1398775434" sldId="341"/>
            <ac:spMk id="4" creationId="{10DD9CA2-21CE-9FAA-E608-AF449ABFDACA}"/>
          </ac:spMkLst>
        </pc:spChg>
      </pc:sldChg>
      <pc:sldChg chg="modSp mod">
        <pc:chgData name="Elise A Chantegros" userId="a0388bc0-83d7-43fe-9255-529fdfb0cb36" providerId="ADAL" clId="{FFB043F9-14E8-415D-89D0-5EFBAC8C476D}" dt="2025-10-07T22:25:42.623" v="3513" actId="20577"/>
        <pc:sldMkLst>
          <pc:docMk/>
          <pc:sldMk cId="2062063185" sldId="343"/>
        </pc:sldMkLst>
        <pc:spChg chg="mod">
          <ac:chgData name="Elise A Chantegros" userId="a0388bc0-83d7-43fe-9255-529fdfb0cb36" providerId="ADAL" clId="{FFB043F9-14E8-415D-89D0-5EFBAC8C476D}" dt="2025-10-07T22:25:42.623" v="3513" actId="20577"/>
          <ac:spMkLst>
            <pc:docMk/>
            <pc:sldMk cId="2062063185" sldId="343"/>
            <ac:spMk id="3" creationId="{C0484E23-3170-5AB1-1318-839DCBD5E565}"/>
          </ac:spMkLst>
        </pc:spChg>
      </pc:sldChg>
      <pc:sldChg chg="modSp mod">
        <pc:chgData name="Elise A Chantegros" userId="a0388bc0-83d7-43fe-9255-529fdfb0cb36" providerId="ADAL" clId="{FFB043F9-14E8-415D-89D0-5EFBAC8C476D}" dt="2025-10-07T18:35:43.645" v="3234" actId="20577"/>
        <pc:sldMkLst>
          <pc:docMk/>
          <pc:sldMk cId="4247338784" sldId="345"/>
        </pc:sldMkLst>
        <pc:spChg chg="mod">
          <ac:chgData name="Elise A Chantegros" userId="a0388bc0-83d7-43fe-9255-529fdfb0cb36" providerId="ADAL" clId="{FFB043F9-14E8-415D-89D0-5EFBAC8C476D}" dt="2025-10-07T18:35:43.645" v="3234" actId="20577"/>
          <ac:spMkLst>
            <pc:docMk/>
            <pc:sldMk cId="4247338784" sldId="345"/>
            <ac:spMk id="12" creationId="{4A4910C6-0C0E-03A6-31F5-C0BE0D43CF57}"/>
          </ac:spMkLst>
        </pc:spChg>
      </pc:sldChg>
      <pc:sldChg chg="modSp mod">
        <pc:chgData name="Elise A Chantegros" userId="a0388bc0-83d7-43fe-9255-529fdfb0cb36" providerId="ADAL" clId="{FFB043F9-14E8-415D-89D0-5EFBAC8C476D}" dt="2025-10-07T18:37:05.604" v="3264" actId="20577"/>
        <pc:sldMkLst>
          <pc:docMk/>
          <pc:sldMk cId="4112697463" sldId="346"/>
        </pc:sldMkLst>
        <pc:spChg chg="mod">
          <ac:chgData name="Elise A Chantegros" userId="a0388bc0-83d7-43fe-9255-529fdfb0cb36" providerId="ADAL" clId="{FFB043F9-14E8-415D-89D0-5EFBAC8C476D}" dt="2025-10-07T18:37:05.604" v="3264" actId="20577"/>
          <ac:spMkLst>
            <pc:docMk/>
            <pc:sldMk cId="4112697463" sldId="346"/>
            <ac:spMk id="5" creationId="{3793E128-13CD-17BF-9C59-0F1035E4A7EE}"/>
          </ac:spMkLst>
        </pc:spChg>
      </pc:sldChg>
      <pc:sldChg chg="modSp mod">
        <pc:chgData name="Elise A Chantegros" userId="a0388bc0-83d7-43fe-9255-529fdfb0cb36" providerId="ADAL" clId="{FFB043F9-14E8-415D-89D0-5EFBAC8C476D}" dt="2025-10-07T18:36:35.595" v="3252" actId="20577"/>
        <pc:sldMkLst>
          <pc:docMk/>
          <pc:sldMk cId="3624541270" sldId="347"/>
        </pc:sldMkLst>
        <pc:spChg chg="mod">
          <ac:chgData name="Elise A Chantegros" userId="a0388bc0-83d7-43fe-9255-529fdfb0cb36" providerId="ADAL" clId="{FFB043F9-14E8-415D-89D0-5EFBAC8C476D}" dt="2025-10-07T18:36:35.595" v="3252" actId="20577"/>
          <ac:spMkLst>
            <pc:docMk/>
            <pc:sldMk cId="3624541270" sldId="347"/>
            <ac:spMk id="5" creationId="{68C755D0-527A-94B6-7778-BF659C3F2EDB}"/>
          </ac:spMkLst>
        </pc:spChg>
      </pc:sldChg>
      <pc:sldChg chg="modSp mod">
        <pc:chgData name="Elise A Chantegros" userId="a0388bc0-83d7-43fe-9255-529fdfb0cb36" providerId="ADAL" clId="{FFB043F9-14E8-415D-89D0-5EFBAC8C476D}" dt="2025-10-07T18:34:53.414" v="3216" actId="20577"/>
        <pc:sldMkLst>
          <pc:docMk/>
          <pc:sldMk cId="2949153008" sldId="349"/>
        </pc:sldMkLst>
        <pc:spChg chg="mod">
          <ac:chgData name="Elise A Chantegros" userId="a0388bc0-83d7-43fe-9255-529fdfb0cb36" providerId="ADAL" clId="{FFB043F9-14E8-415D-89D0-5EFBAC8C476D}" dt="2025-10-07T18:34:53.414" v="3216" actId="20577"/>
          <ac:spMkLst>
            <pc:docMk/>
            <pc:sldMk cId="2949153008" sldId="349"/>
            <ac:spMk id="5" creationId="{EE505D75-9671-5C36-24D2-0F1F070CBB34}"/>
          </ac:spMkLst>
        </pc:spChg>
      </pc:sldChg>
      <pc:sldChg chg="modSp mod">
        <pc:chgData name="Elise A Chantegros" userId="a0388bc0-83d7-43fe-9255-529fdfb0cb36" providerId="ADAL" clId="{FFB043F9-14E8-415D-89D0-5EFBAC8C476D}" dt="2025-10-07T18:34:05.335" v="3196" actId="20577"/>
        <pc:sldMkLst>
          <pc:docMk/>
          <pc:sldMk cId="485505522" sldId="350"/>
        </pc:sldMkLst>
        <pc:spChg chg="mod">
          <ac:chgData name="Elise A Chantegros" userId="a0388bc0-83d7-43fe-9255-529fdfb0cb36" providerId="ADAL" clId="{FFB043F9-14E8-415D-89D0-5EFBAC8C476D}" dt="2025-10-07T18:34:05.335" v="3196" actId="20577"/>
          <ac:spMkLst>
            <pc:docMk/>
            <pc:sldMk cId="485505522" sldId="350"/>
            <ac:spMk id="5" creationId="{FCF8EAA3-A7E1-E934-797C-66FC0832EB27}"/>
          </ac:spMkLst>
        </pc:spChg>
      </pc:sldChg>
      <pc:sldChg chg="modSp mod modNotesTx">
        <pc:chgData name="Elise A Chantegros" userId="a0388bc0-83d7-43fe-9255-529fdfb0cb36" providerId="ADAL" clId="{FFB043F9-14E8-415D-89D0-5EFBAC8C476D}" dt="2025-10-07T18:49:58.028" v="3500" actId="20577"/>
        <pc:sldMkLst>
          <pc:docMk/>
          <pc:sldMk cId="2491753821" sldId="351"/>
        </pc:sldMkLst>
        <pc:spChg chg="mod">
          <ac:chgData name="Elise A Chantegros" userId="a0388bc0-83d7-43fe-9255-529fdfb0cb36" providerId="ADAL" clId="{FFB043F9-14E8-415D-89D0-5EFBAC8C476D}" dt="2025-10-07T18:49:58.028" v="3500" actId="20577"/>
          <ac:spMkLst>
            <pc:docMk/>
            <pc:sldMk cId="2491753821" sldId="351"/>
            <ac:spMk id="10" creationId="{E7F85D2F-7184-1639-E064-F18CDC4DE929}"/>
          </ac:spMkLst>
        </pc:spChg>
      </pc:sldChg>
      <pc:sldChg chg="modSp mod">
        <pc:chgData name="Elise A Chantegros" userId="a0388bc0-83d7-43fe-9255-529fdfb0cb36" providerId="ADAL" clId="{FFB043F9-14E8-415D-89D0-5EFBAC8C476D}" dt="2025-10-07T18:36:41.598" v="3256" actId="20577"/>
        <pc:sldMkLst>
          <pc:docMk/>
          <pc:sldMk cId="2230562961" sldId="352"/>
        </pc:sldMkLst>
        <pc:spChg chg="mod">
          <ac:chgData name="Elise A Chantegros" userId="a0388bc0-83d7-43fe-9255-529fdfb0cb36" providerId="ADAL" clId="{FFB043F9-14E8-415D-89D0-5EFBAC8C476D}" dt="2025-10-07T18:36:41.598" v="3256" actId="20577"/>
          <ac:spMkLst>
            <pc:docMk/>
            <pc:sldMk cId="2230562961" sldId="352"/>
            <ac:spMk id="5" creationId="{4110A7C7-DCE2-5C73-C66E-56D6D9D44682}"/>
          </ac:spMkLst>
        </pc:spChg>
      </pc:sldChg>
      <pc:sldChg chg="addSp delSp modSp mod ord">
        <pc:chgData name="Elise A Chantegros" userId="a0388bc0-83d7-43fe-9255-529fdfb0cb36" providerId="ADAL" clId="{FFB043F9-14E8-415D-89D0-5EFBAC8C476D}" dt="2025-10-07T22:25:47.822" v="3516" actId="20577"/>
        <pc:sldMkLst>
          <pc:docMk/>
          <pc:sldMk cId="3964338137" sldId="354"/>
        </pc:sldMkLst>
        <pc:spChg chg="add mod">
          <ac:chgData name="Elise A Chantegros" userId="a0388bc0-83d7-43fe-9255-529fdfb0cb36" providerId="ADAL" clId="{FFB043F9-14E8-415D-89D0-5EFBAC8C476D}" dt="2025-10-07T22:25:47.822" v="3516" actId="20577"/>
          <ac:spMkLst>
            <pc:docMk/>
            <pc:sldMk cId="3964338137" sldId="354"/>
            <ac:spMk id="4" creationId="{449EB982-8D8F-FF9F-D6DA-B5541A528A01}"/>
          </ac:spMkLst>
        </pc:spChg>
      </pc:sldChg>
      <pc:sldChg chg="addSp delSp modSp new mod">
        <pc:chgData name="Elise A Chantegros" userId="a0388bc0-83d7-43fe-9255-529fdfb0cb36" providerId="ADAL" clId="{FFB043F9-14E8-415D-89D0-5EFBAC8C476D}" dt="2025-10-07T23:24:39.538" v="3746" actId="1036"/>
        <pc:sldMkLst>
          <pc:docMk/>
          <pc:sldMk cId="54198640" sldId="359"/>
        </pc:sldMkLst>
        <pc:spChg chg="add mod">
          <ac:chgData name="Elise A Chantegros" userId="a0388bc0-83d7-43fe-9255-529fdfb0cb36" providerId="ADAL" clId="{FFB043F9-14E8-415D-89D0-5EFBAC8C476D}" dt="2025-10-07T23:24:39.538" v="3746" actId="1036"/>
          <ac:spMkLst>
            <pc:docMk/>
            <pc:sldMk cId="54198640" sldId="359"/>
            <ac:spMk id="10" creationId="{15656F19-993A-1A26-1186-F611CC1AD558}"/>
          </ac:spMkLst>
        </pc:spChg>
        <pc:spChg chg="add mod">
          <ac:chgData name="Elise A Chantegros" userId="a0388bc0-83d7-43fe-9255-529fdfb0cb36" providerId="ADAL" clId="{FFB043F9-14E8-415D-89D0-5EFBAC8C476D}" dt="2025-10-07T23:10:48.769" v="3545" actId="1076"/>
          <ac:spMkLst>
            <pc:docMk/>
            <pc:sldMk cId="54198640" sldId="359"/>
            <ac:spMk id="11" creationId="{3D1CF99D-EC4F-1624-069F-DBBA3D5DEE91}"/>
          </ac:spMkLst>
        </pc:spChg>
        <pc:spChg chg="add mod">
          <ac:chgData name="Elise A Chantegros" userId="a0388bc0-83d7-43fe-9255-529fdfb0cb36" providerId="ADAL" clId="{FFB043F9-14E8-415D-89D0-5EFBAC8C476D}" dt="2025-10-07T23:21:55.207" v="3731" actId="1076"/>
          <ac:spMkLst>
            <pc:docMk/>
            <pc:sldMk cId="54198640" sldId="359"/>
            <ac:spMk id="17" creationId="{85D2BA30-B330-8329-EBCE-A1BC686EEEB7}"/>
          </ac:spMkLst>
        </pc:spChg>
        <pc:spChg chg="add mod">
          <ac:chgData name="Elise A Chantegros" userId="a0388bc0-83d7-43fe-9255-529fdfb0cb36" providerId="ADAL" clId="{FFB043F9-14E8-415D-89D0-5EFBAC8C476D}" dt="2025-10-07T23:23:39.580" v="3741" actId="1076"/>
          <ac:spMkLst>
            <pc:docMk/>
            <pc:sldMk cId="54198640" sldId="359"/>
            <ac:spMk id="18" creationId="{63C2F702-D6BA-C270-CC2D-8B4346D8D000}"/>
          </ac:spMkLst>
        </pc:spChg>
        <pc:graphicFrameChg chg="add mod modGraphic">
          <ac:chgData name="Elise A Chantegros" userId="a0388bc0-83d7-43fe-9255-529fdfb0cb36" providerId="ADAL" clId="{FFB043F9-14E8-415D-89D0-5EFBAC8C476D}" dt="2025-10-07T23:09:42.437" v="3526" actId="20577"/>
          <ac:graphicFrameMkLst>
            <pc:docMk/>
            <pc:sldMk cId="54198640" sldId="359"/>
            <ac:graphicFrameMk id="7" creationId="{B8CE30DB-D558-01F5-61C1-C96DB749A33F}"/>
          </ac:graphicFrameMkLst>
        </pc:graphicFrameChg>
        <pc:graphicFrameChg chg="add mod modGraphic">
          <ac:chgData name="Elise A Chantegros" userId="a0388bc0-83d7-43fe-9255-529fdfb0cb36" providerId="ADAL" clId="{FFB043F9-14E8-415D-89D0-5EFBAC8C476D}" dt="2025-10-07T23:10:08.675" v="3537" actId="20577"/>
          <ac:graphicFrameMkLst>
            <pc:docMk/>
            <pc:sldMk cId="54198640" sldId="359"/>
            <ac:graphicFrameMk id="8" creationId="{A57F1A26-655B-84BC-CDF4-F1496FE7916F}"/>
          </ac:graphicFrameMkLst>
        </pc:graphicFrameChg>
        <pc:graphicFrameChg chg="add mod modGraphic">
          <ac:chgData name="Elise A Chantegros" userId="a0388bc0-83d7-43fe-9255-529fdfb0cb36" providerId="ADAL" clId="{FFB043F9-14E8-415D-89D0-5EFBAC8C476D}" dt="2025-10-07T23:17:47.284" v="3694" actId="20577"/>
          <ac:graphicFrameMkLst>
            <pc:docMk/>
            <pc:sldMk cId="54198640" sldId="359"/>
            <ac:graphicFrameMk id="9" creationId="{0CE6027E-0E2A-F605-1635-BD4087E1B57E}"/>
          </ac:graphicFrameMkLst>
        </pc:graphicFrameChg>
        <pc:picChg chg="add mod">
          <ac:chgData name="Elise A Chantegros" userId="a0388bc0-83d7-43fe-9255-529fdfb0cb36" providerId="ADAL" clId="{FFB043F9-14E8-415D-89D0-5EFBAC8C476D}" dt="2025-10-07T23:19:00.580" v="3697" actId="1076"/>
          <ac:picMkLst>
            <pc:docMk/>
            <pc:sldMk cId="54198640" sldId="359"/>
            <ac:picMk id="12" creationId="{08A06ED5-655E-D41D-F860-E0B782EB2E30}"/>
          </ac:picMkLst>
        </pc:picChg>
        <pc:picChg chg="add mod">
          <ac:chgData name="Elise A Chantegros" userId="a0388bc0-83d7-43fe-9255-529fdfb0cb36" providerId="ADAL" clId="{FFB043F9-14E8-415D-89D0-5EFBAC8C476D}" dt="2025-10-07T23:21:09.803" v="3714" actId="1076"/>
          <ac:picMkLst>
            <pc:docMk/>
            <pc:sldMk cId="54198640" sldId="359"/>
            <ac:picMk id="13" creationId="{B4F89F09-2ED9-9E06-DCFF-0CBB1D62A329}"/>
          </ac:picMkLst>
        </pc:picChg>
        <pc:picChg chg="add mod">
          <ac:chgData name="Elise A Chantegros" userId="a0388bc0-83d7-43fe-9255-529fdfb0cb36" providerId="ADAL" clId="{FFB043F9-14E8-415D-89D0-5EFBAC8C476D}" dt="2025-10-07T23:19:25.263" v="3705" actId="1076"/>
          <ac:picMkLst>
            <pc:docMk/>
            <pc:sldMk cId="54198640" sldId="359"/>
            <ac:picMk id="14" creationId="{C981CC5B-5F14-6977-E71B-DE02903D902D}"/>
          </ac:picMkLst>
        </pc:picChg>
        <pc:picChg chg="add mod">
          <ac:chgData name="Elise A Chantegros" userId="a0388bc0-83d7-43fe-9255-529fdfb0cb36" providerId="ADAL" clId="{FFB043F9-14E8-415D-89D0-5EFBAC8C476D}" dt="2025-10-07T23:19:40.917" v="3708" actId="1076"/>
          <ac:picMkLst>
            <pc:docMk/>
            <pc:sldMk cId="54198640" sldId="359"/>
            <ac:picMk id="15" creationId="{941D745C-B240-8FD1-6028-02F4039C88FB}"/>
          </ac:picMkLst>
        </pc:picChg>
      </pc:sldChg>
    </pc:docChg>
  </pc:docChgLst>
  <pc:docChgLst>
    <pc:chgData name="Selina Yingzhuo Cozens" userId="S::syc34@nau.edu::d67b55ed-49d5-4f67-8c4d-378c6e7c71c4" providerId="AD" clId="Web-{4B845C54-8E07-F00C-74C6-ACA27392B155}"/>
    <pc:docChg chg="modSld">
      <pc:chgData name="Selina Yingzhuo Cozens" userId="S::syc34@nau.edu::d67b55ed-49d5-4f67-8c4d-378c6e7c71c4" providerId="AD" clId="Web-{4B845C54-8E07-F00C-74C6-ACA27392B155}" dt="2025-10-04T00:20:58.292" v="19"/>
      <pc:docMkLst>
        <pc:docMk/>
      </pc:docMkLst>
      <pc:sldChg chg="modSp">
        <pc:chgData name="Selina Yingzhuo Cozens" userId="S::syc34@nau.edu::d67b55ed-49d5-4f67-8c4d-378c6e7c71c4" providerId="AD" clId="Web-{4B845C54-8E07-F00C-74C6-ACA27392B155}" dt="2025-10-04T00:20:52.151" v="9"/>
        <pc:sldMkLst>
          <pc:docMk/>
          <pc:sldMk cId="212978407" sldId="314"/>
        </pc:sldMkLst>
        <pc:graphicFrameChg chg="mod modGraphic">
          <ac:chgData name="Selina Yingzhuo Cozens" userId="S::syc34@nau.edu::d67b55ed-49d5-4f67-8c4d-378c6e7c71c4" providerId="AD" clId="Web-{4B845C54-8E07-F00C-74C6-ACA27392B155}" dt="2025-10-04T00:20:52.151" v="9"/>
          <ac:graphicFrameMkLst>
            <pc:docMk/>
            <pc:sldMk cId="212978407" sldId="314"/>
            <ac:graphicFrameMk id="3" creationId="{06147486-41BF-071C-505F-13A02861DB81}"/>
          </ac:graphicFrameMkLst>
        </pc:graphicFrameChg>
      </pc:sldChg>
      <pc:sldChg chg="modSp">
        <pc:chgData name="Selina Yingzhuo Cozens" userId="S::syc34@nau.edu::d67b55ed-49d5-4f67-8c4d-378c6e7c71c4" providerId="AD" clId="Web-{4B845C54-8E07-F00C-74C6-ACA27392B155}" dt="2025-10-04T00:20:58.292" v="19"/>
        <pc:sldMkLst>
          <pc:docMk/>
          <pc:sldMk cId="3848452189" sldId="315"/>
        </pc:sldMkLst>
        <pc:graphicFrameChg chg="mod modGraphic">
          <ac:chgData name="Selina Yingzhuo Cozens" userId="S::syc34@nau.edu::d67b55ed-49d5-4f67-8c4d-378c6e7c71c4" providerId="AD" clId="Web-{4B845C54-8E07-F00C-74C6-ACA27392B155}" dt="2025-10-04T00:20:58.292" v="19"/>
          <ac:graphicFrameMkLst>
            <pc:docMk/>
            <pc:sldMk cId="3848452189" sldId="315"/>
            <ac:graphicFrameMk id="3" creationId="{6A9DCAAD-B1BE-8922-B36D-703AB43F277F}"/>
          </ac:graphicFrameMkLst>
        </pc:graphicFrameChg>
      </pc:sldChg>
    </pc:docChg>
  </pc:docChgLst>
  <pc:docChgLst>
    <pc:chgData name="Selina Yingzhuo Cozens" userId="S::syc34@nau.edu::d67b55ed-49d5-4f67-8c4d-378c6e7c71c4" providerId="AD" clId="Web-{CC5A36FB-9495-11C8-3F27-7D2D6E697EE0}"/>
    <pc:docChg chg="modSld">
      <pc:chgData name="Selina Yingzhuo Cozens" userId="S::syc34@nau.edu::d67b55ed-49d5-4f67-8c4d-378c6e7c71c4" providerId="AD" clId="Web-{CC5A36FB-9495-11C8-3F27-7D2D6E697EE0}" dt="2025-10-04T23:58:09.302" v="2" actId="20577"/>
      <pc:docMkLst>
        <pc:docMk/>
      </pc:docMkLst>
      <pc:sldChg chg="modSp">
        <pc:chgData name="Selina Yingzhuo Cozens" userId="S::syc34@nau.edu::d67b55ed-49d5-4f67-8c4d-378c6e7c71c4" providerId="AD" clId="Web-{CC5A36FB-9495-11C8-3F27-7D2D6E697EE0}" dt="2025-10-04T23:58:09.302" v="2" actId="20577"/>
        <pc:sldMkLst>
          <pc:docMk/>
          <pc:sldMk cId="4247338784" sldId="345"/>
        </pc:sldMkLst>
        <pc:spChg chg="mod">
          <ac:chgData name="Selina Yingzhuo Cozens" userId="S::syc34@nau.edu::d67b55ed-49d5-4f67-8c4d-378c6e7c71c4" providerId="AD" clId="Web-{CC5A36FB-9495-11C8-3F27-7D2D6E697EE0}" dt="2025-10-04T23:58:09.302" v="2" actId="20577"/>
          <ac:spMkLst>
            <pc:docMk/>
            <pc:sldMk cId="4247338784" sldId="345"/>
            <ac:spMk id="12" creationId="{4A4910C6-0C0E-03A6-31F5-C0BE0D43CF57}"/>
          </ac:spMkLst>
        </pc:spChg>
      </pc:sldChg>
    </pc:docChg>
  </pc:docChgLst>
  <pc:docChgLst>
    <pc:chgData name="Selina Yingzhuo Cozens" userId="d67b55ed-49d5-4f67-8c4d-378c6e7c71c4" providerId="ADAL" clId="{A583F60E-E5F4-4621-B71D-B53484E5BC7F}"/>
    <pc:docChg chg="undo redo custSel addSld delSld modSld">
      <pc:chgData name="Selina Yingzhuo Cozens" userId="d67b55ed-49d5-4f67-8c4d-378c6e7c71c4" providerId="ADAL" clId="{A583F60E-E5F4-4621-B71D-B53484E5BC7F}" dt="2025-10-21T03:29:01.945" v="56" actId="47"/>
      <pc:docMkLst>
        <pc:docMk/>
      </pc:docMkLst>
      <pc:sldChg chg="modSp mod">
        <pc:chgData name="Selina Yingzhuo Cozens" userId="d67b55ed-49d5-4f67-8c4d-378c6e7c71c4" providerId="ADAL" clId="{A583F60E-E5F4-4621-B71D-B53484E5BC7F}" dt="2025-10-21T03:25:35.869" v="40" actId="20577"/>
        <pc:sldMkLst>
          <pc:docMk/>
          <pc:sldMk cId="2139008060" sldId="363"/>
        </pc:sldMkLst>
        <pc:graphicFrameChg chg="mod modGraphic">
          <ac:chgData name="Selina Yingzhuo Cozens" userId="d67b55ed-49d5-4f67-8c4d-378c6e7c71c4" providerId="ADAL" clId="{A583F60E-E5F4-4621-B71D-B53484E5BC7F}" dt="2025-10-21T03:25:35.869" v="40" actId="20577"/>
          <ac:graphicFrameMkLst>
            <pc:docMk/>
            <pc:sldMk cId="2139008060" sldId="363"/>
            <ac:graphicFrameMk id="9" creationId="{B077265C-7536-2460-576E-5D5F2751C252}"/>
          </ac:graphicFrameMkLst>
        </pc:graphicFrameChg>
      </pc:sldChg>
      <pc:sldChg chg="modSp mod">
        <pc:chgData name="Selina Yingzhuo Cozens" userId="d67b55ed-49d5-4f67-8c4d-378c6e7c71c4" providerId="ADAL" clId="{A583F60E-E5F4-4621-B71D-B53484E5BC7F}" dt="2025-10-21T03:24:17.899" v="22" actId="20577"/>
        <pc:sldMkLst>
          <pc:docMk/>
          <pc:sldMk cId="2005678739" sldId="364"/>
        </pc:sldMkLst>
        <pc:graphicFrameChg chg="modGraphic">
          <ac:chgData name="Selina Yingzhuo Cozens" userId="d67b55ed-49d5-4f67-8c4d-378c6e7c71c4" providerId="ADAL" clId="{A583F60E-E5F4-4621-B71D-B53484E5BC7F}" dt="2025-10-21T03:24:17.899" v="22" actId="20577"/>
          <ac:graphicFrameMkLst>
            <pc:docMk/>
            <pc:sldMk cId="2005678739" sldId="364"/>
            <ac:graphicFrameMk id="2" creationId="{94B84E7E-479B-54E2-C8A5-874B38D10D1B}"/>
          </ac:graphicFrameMkLst>
        </pc:graphicFrameChg>
      </pc:sldChg>
      <pc:sldChg chg="modSp mod">
        <pc:chgData name="Selina Yingzhuo Cozens" userId="d67b55ed-49d5-4f67-8c4d-378c6e7c71c4" providerId="ADAL" clId="{A583F60E-E5F4-4621-B71D-B53484E5BC7F}" dt="2025-10-21T03:25:30.589" v="38" actId="20577"/>
        <pc:sldMkLst>
          <pc:docMk/>
          <pc:sldMk cId="1016837478" sldId="365"/>
        </pc:sldMkLst>
        <pc:graphicFrameChg chg="modGraphic">
          <ac:chgData name="Selina Yingzhuo Cozens" userId="d67b55ed-49d5-4f67-8c4d-378c6e7c71c4" providerId="ADAL" clId="{A583F60E-E5F4-4621-B71D-B53484E5BC7F}" dt="2025-10-21T03:25:30.589" v="38" actId="20577"/>
          <ac:graphicFrameMkLst>
            <pc:docMk/>
            <pc:sldMk cId="1016837478" sldId="365"/>
            <ac:graphicFrameMk id="12" creationId="{A4275BE3-FBBC-EDBA-1AB5-1DBAA01AE2A2}"/>
          </ac:graphicFrameMkLst>
        </pc:graphicFrameChg>
      </pc:sldChg>
    </pc:docChg>
  </pc:docChgLst>
  <pc:docChgLst>
    <pc:chgData name="Natasa Peric" userId="S::np654@nau.edu::c2446d64-331e-4772-8ccb-5630b3df9621" providerId="AD" clId="Web-{DAD580C7-AF2B-AE8F-DE18-29B837EDC76F}"/>
    <pc:docChg chg="modSld">
      <pc:chgData name="Natasa Peric" userId="S::np654@nau.edu::c2446d64-331e-4772-8ccb-5630b3df9621" providerId="AD" clId="Web-{DAD580C7-AF2B-AE8F-DE18-29B837EDC76F}" dt="2025-10-01T17:39:03.895" v="0" actId="20577"/>
      <pc:docMkLst>
        <pc:docMk/>
      </pc:docMkLst>
    </pc:docChg>
  </pc:docChgLst>
  <pc:docChgLst>
    <pc:chgData name="Lily Grace Quintanar" userId="S::lgq7@nau.edu::6b7cf741-fec0-42d8-b2b9-f214b5fa65f7" providerId="AD" clId="Web-{8F748153-DC56-5AAD-BA70-2059645E86FE}"/>
    <pc:docChg chg="modSld">
      <pc:chgData name="Lily Grace Quintanar" userId="S::lgq7@nau.edu::6b7cf741-fec0-42d8-b2b9-f214b5fa65f7" providerId="AD" clId="Web-{8F748153-DC56-5AAD-BA70-2059645E86FE}" dt="2025-10-06T22:00:46.007" v="276" actId="20577"/>
      <pc:docMkLst>
        <pc:docMk/>
      </pc:docMkLst>
      <pc:sldChg chg="modSp">
        <pc:chgData name="Lily Grace Quintanar" userId="S::lgq7@nau.edu::6b7cf741-fec0-42d8-b2b9-f214b5fa65f7" providerId="AD" clId="Web-{8F748153-DC56-5AAD-BA70-2059645E86FE}" dt="2025-10-06T21:19:05.363" v="270" actId="20577"/>
        <pc:sldMkLst>
          <pc:docMk/>
          <pc:sldMk cId="476128432" sldId="323"/>
        </pc:sldMkLst>
        <pc:spChg chg="mod">
          <ac:chgData name="Lily Grace Quintanar" userId="S::lgq7@nau.edu::6b7cf741-fec0-42d8-b2b9-f214b5fa65f7" providerId="AD" clId="Web-{8F748153-DC56-5AAD-BA70-2059645E86FE}" dt="2025-10-06T21:19:05.363" v="270" actId="20577"/>
          <ac:spMkLst>
            <pc:docMk/>
            <pc:sldMk cId="476128432" sldId="323"/>
            <ac:spMk id="2" creationId="{F7AA5DD9-544E-63D6-BC8D-A341D7FFE617}"/>
          </ac:spMkLst>
        </pc:spChg>
      </pc:sldChg>
      <pc:sldChg chg="modSp">
        <pc:chgData name="Lily Grace Quintanar" userId="S::lgq7@nau.edu::6b7cf741-fec0-42d8-b2b9-f214b5fa65f7" providerId="AD" clId="Web-{8F748153-DC56-5AAD-BA70-2059645E86FE}" dt="2025-10-06T21:19:08.582" v="271" actId="20577"/>
        <pc:sldMkLst>
          <pc:docMk/>
          <pc:sldMk cId="1244421671" sldId="327"/>
        </pc:sldMkLst>
        <pc:spChg chg="mod">
          <ac:chgData name="Lily Grace Quintanar" userId="S::lgq7@nau.edu::6b7cf741-fec0-42d8-b2b9-f214b5fa65f7" providerId="AD" clId="Web-{8F748153-DC56-5AAD-BA70-2059645E86FE}" dt="2025-10-06T21:19:08.582" v="271" actId="20577"/>
          <ac:spMkLst>
            <pc:docMk/>
            <pc:sldMk cId="1244421671" sldId="327"/>
            <ac:spMk id="2" creationId="{BE5A74B5-5299-6167-413F-1B9A9A8A1156}"/>
          </ac:spMkLst>
        </pc:spChg>
      </pc:sldChg>
      <pc:sldChg chg="modSp">
        <pc:chgData name="Lily Grace Quintanar" userId="S::lgq7@nau.edu::6b7cf741-fec0-42d8-b2b9-f214b5fa65f7" providerId="AD" clId="Web-{8F748153-DC56-5AAD-BA70-2059645E86FE}" dt="2025-10-06T21:19:17.550" v="274" actId="20577"/>
        <pc:sldMkLst>
          <pc:docMk/>
          <pc:sldMk cId="3274783852" sldId="328"/>
        </pc:sldMkLst>
        <pc:spChg chg="mod">
          <ac:chgData name="Lily Grace Quintanar" userId="S::lgq7@nau.edu::6b7cf741-fec0-42d8-b2b9-f214b5fa65f7" providerId="AD" clId="Web-{8F748153-DC56-5AAD-BA70-2059645E86FE}" dt="2025-10-06T21:19:17.550" v="274" actId="20577"/>
          <ac:spMkLst>
            <pc:docMk/>
            <pc:sldMk cId="3274783852" sldId="328"/>
            <ac:spMk id="2" creationId="{6AF1A8DC-4772-D057-BB23-630B7F9BE618}"/>
          </ac:spMkLst>
        </pc:spChg>
      </pc:sldChg>
      <pc:sldChg chg="addSp delSp modSp">
        <pc:chgData name="Lily Grace Quintanar" userId="S::lgq7@nau.edu::6b7cf741-fec0-42d8-b2b9-f214b5fa65f7" providerId="AD" clId="Web-{8F748153-DC56-5AAD-BA70-2059645E86FE}" dt="2025-10-06T22:00:46.007" v="276" actId="20577"/>
        <pc:sldMkLst>
          <pc:docMk/>
          <pc:sldMk cId="4112697463" sldId="346"/>
        </pc:sldMkLst>
        <pc:spChg chg="mod">
          <ac:chgData name="Lily Grace Quintanar" userId="S::lgq7@nau.edu::6b7cf741-fec0-42d8-b2b9-f214b5fa65f7" providerId="AD" clId="Web-{8F748153-DC56-5AAD-BA70-2059645E86FE}" dt="2025-10-06T20:58:04.634" v="266" actId="20577"/>
          <ac:spMkLst>
            <pc:docMk/>
            <pc:sldMk cId="4112697463" sldId="346"/>
            <ac:spMk id="3" creationId="{4CB5A29A-AE84-BF12-BB05-1D534E785BBA}"/>
          </ac:spMkLst>
        </pc:spChg>
        <pc:spChg chg="mod">
          <ac:chgData name="Lily Grace Quintanar" userId="S::lgq7@nau.edu::6b7cf741-fec0-42d8-b2b9-f214b5fa65f7" providerId="AD" clId="Web-{8F748153-DC56-5AAD-BA70-2059645E86FE}" dt="2025-10-06T22:00:46.007" v="276" actId="20577"/>
          <ac:spMkLst>
            <pc:docMk/>
            <pc:sldMk cId="4112697463" sldId="346"/>
            <ac:spMk id="5" creationId="{3793E128-13CD-17BF-9C59-0F1035E4A7EE}"/>
          </ac:spMkLst>
        </pc:spChg>
        <pc:picChg chg="add mod ord">
          <ac:chgData name="Lily Grace Quintanar" userId="S::lgq7@nau.edu::6b7cf741-fec0-42d8-b2b9-f214b5fa65f7" providerId="AD" clId="Web-{8F748153-DC56-5AAD-BA70-2059645E86FE}" dt="2025-10-06T21:06:36.555" v="269" actId="14100"/>
          <ac:picMkLst>
            <pc:docMk/>
            <pc:sldMk cId="4112697463" sldId="346"/>
            <ac:picMk id="6" creationId="{509308BA-D0B0-4616-2E8A-9AFB92B7716F}"/>
          </ac:picMkLst>
        </pc:picChg>
      </pc:sldChg>
    </pc:docChg>
  </pc:docChgLst>
  <pc:docChgLst>
    <pc:chgData name="Desirae Rose Mangum" userId="S::drm495@nau.edu::4927c8d4-d474-41ca-9032-4b6cd7db906a" providerId="AD" clId="Web-{62B5F0E4-3C8E-B738-AFC4-E77257EB9763}"/>
    <pc:docChg chg="modSld">
      <pc:chgData name="Desirae Rose Mangum" userId="S::drm495@nau.edu::4927c8d4-d474-41ca-9032-4b6cd7db906a" providerId="AD" clId="Web-{62B5F0E4-3C8E-B738-AFC4-E77257EB9763}" dt="2025-10-28T22:49:52.837" v="0" actId="1076"/>
      <pc:docMkLst>
        <pc:docMk/>
      </pc:docMkLst>
      <pc:sldChg chg="modSp">
        <pc:chgData name="Desirae Rose Mangum" userId="S::drm495@nau.edu::4927c8d4-d474-41ca-9032-4b6cd7db906a" providerId="AD" clId="Web-{62B5F0E4-3C8E-B738-AFC4-E77257EB9763}" dt="2025-10-28T22:49:52.837" v="0" actId="1076"/>
        <pc:sldMkLst>
          <pc:docMk/>
          <pc:sldMk cId="476128432" sldId="323"/>
        </pc:sldMkLst>
        <pc:graphicFrameChg chg="mod">
          <ac:chgData name="Desirae Rose Mangum" userId="S::drm495@nau.edu::4927c8d4-d474-41ca-9032-4b6cd7db906a" providerId="AD" clId="Web-{62B5F0E4-3C8E-B738-AFC4-E77257EB9763}" dt="2025-10-28T22:49:52.837" v="0" actId="1076"/>
          <ac:graphicFrameMkLst>
            <pc:docMk/>
            <pc:sldMk cId="476128432" sldId="323"/>
            <ac:graphicFrameMk id="3" creationId="{929BD33F-726B-88E8-8117-4757BBB8FFE4}"/>
          </ac:graphicFrameMkLst>
        </pc:graphicFrameChg>
      </pc:sldChg>
    </pc:docChg>
  </pc:docChgLst>
  <pc:docChgLst>
    <pc:chgData name="Natasa Peric" userId="S::np654@nau.edu::c2446d64-331e-4772-8ccb-5630b3df9621" providerId="AD" clId="Web-{8662A331-4F02-DFBB-01D1-D3DC8DF8BE85}"/>
    <pc:docChg chg="addSld delSld modSld sldOrd">
      <pc:chgData name="Natasa Peric" userId="S::np654@nau.edu::c2446d64-331e-4772-8ccb-5630b3df9621" providerId="AD" clId="Web-{8662A331-4F02-DFBB-01D1-D3DC8DF8BE85}" dt="2025-10-03T02:45:53.681" v="1228" actId="14100"/>
      <pc:docMkLst>
        <pc:docMk/>
      </pc:docMkLst>
      <pc:sldChg chg="modSp">
        <pc:chgData name="Natasa Peric" userId="S::np654@nau.edu::c2446d64-331e-4772-8ccb-5630b3df9621" providerId="AD" clId="Web-{8662A331-4F02-DFBB-01D1-D3DC8DF8BE85}" dt="2025-10-03T00:09:40.285" v="1226" actId="20577"/>
        <pc:sldMkLst>
          <pc:docMk/>
          <pc:sldMk cId="2150756159" sldId="256"/>
        </pc:sldMkLst>
        <pc:spChg chg="mod">
          <ac:chgData name="Natasa Peric" userId="S::np654@nau.edu::c2446d64-331e-4772-8ccb-5630b3df9621" providerId="AD" clId="Web-{8662A331-4F02-DFBB-01D1-D3DC8DF8BE85}" dt="2025-10-03T00:09:40.285" v="1226" actId="20577"/>
          <ac:spMkLst>
            <pc:docMk/>
            <pc:sldMk cId="2150756159" sldId="256"/>
            <ac:spMk id="4" creationId="{652DB678-FFA9-2547-B22A-6C5EFA9C1F2B}"/>
          </ac:spMkLst>
        </pc:spChg>
      </pc:sldChg>
      <pc:sldChg chg="modSp">
        <pc:chgData name="Natasa Peric" userId="S::np654@nau.edu::c2446d64-331e-4772-8ccb-5630b3df9621" providerId="AD" clId="Web-{8662A331-4F02-DFBB-01D1-D3DC8DF8BE85}" dt="2025-10-03T02:45:53.681" v="1228" actId="14100"/>
        <pc:sldMkLst>
          <pc:docMk/>
          <pc:sldMk cId="3280713371" sldId="308"/>
        </pc:sldMkLst>
        <pc:spChg chg="mod">
          <ac:chgData name="Natasa Peric" userId="S::np654@nau.edu::c2446d64-331e-4772-8ccb-5630b3df9621" providerId="AD" clId="Web-{8662A331-4F02-DFBB-01D1-D3DC8DF8BE85}" dt="2025-10-03T02:45:53.681" v="1228" actId="14100"/>
          <ac:spMkLst>
            <pc:docMk/>
            <pc:sldMk cId="3280713371" sldId="308"/>
            <ac:spMk id="3" creationId="{FF4A05F3-7134-B838-EF66-750507223125}"/>
          </ac:spMkLst>
        </pc:spChg>
      </pc:sldChg>
      <pc:sldChg chg="modSp">
        <pc:chgData name="Natasa Peric" userId="S::np654@nau.edu::c2446d64-331e-4772-8ccb-5630b3df9621" providerId="AD" clId="Web-{8662A331-4F02-DFBB-01D1-D3DC8DF8BE85}" dt="2025-10-02T23:11:08.599" v="1067" actId="14100"/>
        <pc:sldMkLst>
          <pc:docMk/>
          <pc:sldMk cId="508368953" sldId="311"/>
        </pc:sldMkLst>
        <pc:spChg chg="mod">
          <ac:chgData name="Natasa Peric" userId="S::np654@nau.edu::c2446d64-331e-4772-8ccb-5630b3df9621" providerId="AD" clId="Web-{8662A331-4F02-DFBB-01D1-D3DC8DF8BE85}" dt="2025-10-02T23:11:08.599" v="1067" actId="14100"/>
          <ac:spMkLst>
            <pc:docMk/>
            <pc:sldMk cId="508368953" sldId="311"/>
            <ac:spMk id="2" creationId="{904B5505-72B1-2EDC-ACE6-A85AC7E2BA14}"/>
          </ac:spMkLst>
        </pc:spChg>
      </pc:sldChg>
      <pc:sldChg chg="modSp">
        <pc:chgData name="Natasa Peric" userId="S::np654@nau.edu::c2446d64-331e-4772-8ccb-5630b3df9621" providerId="AD" clId="Web-{8662A331-4F02-DFBB-01D1-D3DC8DF8BE85}" dt="2025-10-02T23:11:35.068" v="1086" actId="20577"/>
        <pc:sldMkLst>
          <pc:docMk/>
          <pc:sldMk cId="212978407" sldId="314"/>
        </pc:sldMkLst>
        <pc:spChg chg="mod">
          <ac:chgData name="Natasa Peric" userId="S::np654@nau.edu::c2446d64-331e-4772-8ccb-5630b3df9621" providerId="AD" clId="Web-{8662A331-4F02-DFBB-01D1-D3DC8DF8BE85}" dt="2025-10-02T23:11:35.068" v="1086" actId="20577"/>
          <ac:spMkLst>
            <pc:docMk/>
            <pc:sldMk cId="212978407" sldId="314"/>
            <ac:spMk id="2" creationId="{0C6F355A-FD33-9D69-6D39-792A9E50456F}"/>
          </ac:spMkLst>
        </pc:spChg>
      </pc:sldChg>
      <pc:sldChg chg="modSp">
        <pc:chgData name="Natasa Peric" userId="S::np654@nau.edu::c2446d64-331e-4772-8ccb-5630b3df9621" providerId="AD" clId="Web-{8662A331-4F02-DFBB-01D1-D3DC8DF8BE85}" dt="2025-10-02T23:11:24.146" v="1076" actId="20577"/>
        <pc:sldMkLst>
          <pc:docMk/>
          <pc:sldMk cId="3848452189" sldId="315"/>
        </pc:sldMkLst>
        <pc:spChg chg="mod">
          <ac:chgData name="Natasa Peric" userId="S::np654@nau.edu::c2446d64-331e-4772-8ccb-5630b3df9621" providerId="AD" clId="Web-{8662A331-4F02-DFBB-01D1-D3DC8DF8BE85}" dt="2025-10-02T23:11:24.146" v="1076" actId="20577"/>
          <ac:spMkLst>
            <pc:docMk/>
            <pc:sldMk cId="3848452189" sldId="315"/>
            <ac:spMk id="2" creationId="{6C9A1671-4D2E-F8B5-C5A3-F82E9ECAE0E3}"/>
          </ac:spMkLst>
        </pc:spChg>
      </pc:sldChg>
      <pc:sldChg chg="addSp delSp modSp new mod ord modClrScheme chgLayout">
        <pc:chgData name="Natasa Peric" userId="S::np654@nau.edu::c2446d64-331e-4772-8ccb-5630b3df9621" providerId="AD" clId="Web-{8662A331-4F02-DFBB-01D1-D3DC8DF8BE85}" dt="2025-10-02T22:55:19.407" v="970" actId="1076"/>
        <pc:sldMkLst>
          <pc:docMk/>
          <pc:sldMk cId="3696269986" sldId="317"/>
        </pc:sldMkLst>
        <pc:spChg chg="add del">
          <ac:chgData name="Natasa Peric" userId="S::np654@nau.edu::c2446d64-331e-4772-8ccb-5630b3df9621" providerId="AD" clId="Web-{8662A331-4F02-DFBB-01D1-D3DC8DF8BE85}" dt="2025-10-02T19:30:52.125" v="476"/>
          <ac:spMkLst>
            <pc:docMk/>
            <pc:sldMk cId="3696269986" sldId="317"/>
            <ac:spMk id="13" creationId="{AB11D32F-C522-DD6B-6A03-681F98BF0B44}"/>
          </ac:spMkLst>
        </pc:spChg>
        <pc:graphicFrameChg chg="add mod modGraphic">
          <ac:chgData name="Natasa Peric" userId="S::np654@nau.edu::c2446d64-331e-4772-8ccb-5630b3df9621" providerId="AD" clId="Web-{8662A331-4F02-DFBB-01D1-D3DC8DF8BE85}" dt="2025-10-02T20:48:31.228" v="953"/>
          <ac:graphicFrameMkLst>
            <pc:docMk/>
            <pc:sldMk cId="3696269986" sldId="317"/>
            <ac:graphicFrameMk id="12" creationId="{28D6A7E6-B5BB-E08B-AC7A-DC749DD2059B}"/>
          </ac:graphicFrameMkLst>
        </pc:graphicFrameChg>
      </pc:sldChg>
      <pc:sldChg chg="addSp delSp modSp new">
        <pc:chgData name="Natasa Peric" userId="S::np654@nau.edu::c2446d64-331e-4772-8ccb-5630b3df9621" providerId="AD" clId="Web-{8662A331-4F02-DFBB-01D1-D3DC8DF8BE85}" dt="2025-10-02T23:05:50.327" v="981" actId="14100"/>
        <pc:sldMkLst>
          <pc:docMk/>
          <pc:sldMk cId="2497845402" sldId="319"/>
        </pc:sldMkLst>
        <pc:graphicFrameChg chg="add mod modGraphic">
          <ac:chgData name="Natasa Peric" userId="S::np654@nau.edu::c2446d64-331e-4772-8ccb-5630b3df9621" providerId="AD" clId="Web-{8662A331-4F02-DFBB-01D1-D3DC8DF8BE85}" dt="2025-10-02T20:48:22.727" v="948"/>
          <ac:graphicFrameMkLst>
            <pc:docMk/>
            <pc:sldMk cId="2497845402" sldId="319"/>
            <ac:graphicFrameMk id="11" creationId="{E79F5624-B383-77B9-7DAC-3F3BD9A5143E}"/>
          </ac:graphicFrameMkLst>
        </pc:graphicFrameChg>
      </pc:sldChg>
      <pc:sldChg chg="ord">
        <pc:chgData name="Natasa Peric" userId="S::np654@nau.edu::c2446d64-331e-4772-8ccb-5630b3df9621" providerId="AD" clId="Web-{8662A331-4F02-DFBB-01D1-D3DC8DF8BE85}" dt="2025-10-02T23:13:12.335" v="1190"/>
        <pc:sldMkLst>
          <pc:docMk/>
          <pc:sldMk cId="2666934793" sldId="322"/>
        </pc:sldMkLst>
      </pc:sldChg>
      <pc:sldChg chg="modSp">
        <pc:chgData name="Natasa Peric" userId="S::np654@nau.edu::c2446d64-331e-4772-8ccb-5630b3df9621" providerId="AD" clId="Web-{8662A331-4F02-DFBB-01D1-D3DC8DF8BE85}" dt="2025-10-02T23:07:37.048" v="1022" actId="14100"/>
        <pc:sldMkLst>
          <pc:docMk/>
          <pc:sldMk cId="3846252067" sldId="329"/>
        </pc:sldMkLst>
        <pc:spChg chg="mod">
          <ac:chgData name="Natasa Peric" userId="S::np654@nau.edu::c2446d64-331e-4772-8ccb-5630b3df9621" providerId="AD" clId="Web-{8662A331-4F02-DFBB-01D1-D3DC8DF8BE85}" dt="2025-10-02T23:07:05.688" v="1015" actId="20577"/>
          <ac:spMkLst>
            <pc:docMk/>
            <pc:sldMk cId="3846252067" sldId="329"/>
            <ac:spMk id="2" creationId="{B320A13F-357F-6AB5-7329-801A68DE179E}"/>
          </ac:spMkLst>
        </pc:spChg>
      </pc:sldChg>
      <pc:sldChg chg="modSp">
        <pc:chgData name="Natasa Peric" userId="S::np654@nau.edu::c2446d64-331e-4772-8ccb-5630b3df9621" providerId="AD" clId="Web-{8662A331-4F02-DFBB-01D1-D3DC8DF8BE85}" dt="2025-10-02T23:06:45.312" v="1012" actId="20577"/>
        <pc:sldMkLst>
          <pc:docMk/>
          <pc:sldMk cId="1362560013" sldId="330"/>
        </pc:sldMkLst>
        <pc:spChg chg="mod">
          <ac:chgData name="Natasa Peric" userId="S::np654@nau.edu::c2446d64-331e-4772-8ccb-5630b3df9621" providerId="AD" clId="Web-{8662A331-4F02-DFBB-01D1-D3DC8DF8BE85}" dt="2025-10-02T23:06:45.312" v="1012" actId="20577"/>
          <ac:spMkLst>
            <pc:docMk/>
            <pc:sldMk cId="1362560013" sldId="330"/>
            <ac:spMk id="2" creationId="{4C624A71-591D-8762-E56C-A28B8E740B6F}"/>
          </ac:spMkLst>
        </pc:spChg>
      </pc:sldChg>
      <pc:sldChg chg="modSp new">
        <pc:chgData name="Natasa Peric" userId="S::np654@nau.edu::c2446d64-331e-4772-8ccb-5630b3df9621" providerId="AD" clId="Web-{8662A331-4F02-DFBB-01D1-D3DC8DF8BE85}" dt="2025-10-02T23:13:27.116" v="1204" actId="20577"/>
        <pc:sldMkLst>
          <pc:docMk/>
          <pc:sldMk cId="2723928092" sldId="336"/>
        </pc:sldMkLst>
        <pc:spChg chg="mod">
          <ac:chgData name="Natasa Peric" userId="S::np654@nau.edu::c2446d64-331e-4772-8ccb-5630b3df9621" providerId="AD" clId="Web-{8662A331-4F02-DFBB-01D1-D3DC8DF8BE85}" dt="2025-10-02T23:13:27.116" v="1204" actId="20577"/>
          <ac:spMkLst>
            <pc:docMk/>
            <pc:sldMk cId="2723928092" sldId="336"/>
            <ac:spMk id="2" creationId="{BF26C422-4271-CF39-B725-82FFE7C7A390}"/>
          </ac:spMkLst>
        </pc:spChg>
      </pc:sldChg>
      <pc:sldChg chg="modSp new">
        <pc:chgData name="Natasa Peric" userId="S::np654@nau.edu::c2446d64-331e-4772-8ccb-5630b3df9621" providerId="AD" clId="Web-{8662A331-4F02-DFBB-01D1-D3DC8DF8BE85}" dt="2025-10-02T23:13:47.382" v="1219" actId="1076"/>
        <pc:sldMkLst>
          <pc:docMk/>
          <pc:sldMk cId="1970564831" sldId="337"/>
        </pc:sldMkLst>
        <pc:spChg chg="mod">
          <ac:chgData name="Natasa Peric" userId="S::np654@nau.edu::c2446d64-331e-4772-8ccb-5630b3df9621" providerId="AD" clId="Web-{8662A331-4F02-DFBB-01D1-D3DC8DF8BE85}" dt="2025-10-02T23:13:47.382" v="1219" actId="1076"/>
          <ac:spMkLst>
            <pc:docMk/>
            <pc:sldMk cId="1970564831" sldId="337"/>
            <ac:spMk id="2" creationId="{CB444381-403D-7F31-FAB8-F82A250B9F6C}"/>
          </ac:spMkLst>
        </pc:spChg>
        <pc:spChg chg="mod">
          <ac:chgData name="Natasa Peric" userId="S::np654@nau.edu::c2446d64-331e-4772-8ccb-5630b3df9621" providerId="AD" clId="Web-{8662A331-4F02-DFBB-01D1-D3DC8DF8BE85}" dt="2025-10-02T23:13:39.163" v="1215" actId="20577"/>
          <ac:spMkLst>
            <pc:docMk/>
            <pc:sldMk cId="1970564831" sldId="337"/>
            <ac:spMk id="3" creationId="{43D34BBA-BA24-C4B6-188D-9AADFD1F48EF}"/>
          </ac:spMkLst>
        </pc:spChg>
      </pc:sldChg>
    </pc:docChg>
  </pc:docChgLst>
  <pc:docChgLst>
    <pc:chgData name="Selina Yingzhuo Cozens" userId="S::syc34@nau.edu::d67b55ed-49d5-4f67-8c4d-378c6e7c71c4" providerId="AD" clId="Web-{170CC1B5-98A9-A3CC-4A0B-015C325CC289}"/>
    <pc:docChg chg="addSld modSld">
      <pc:chgData name="Selina Yingzhuo Cozens" userId="S::syc34@nau.edu::d67b55ed-49d5-4f67-8c4d-378c6e7c71c4" providerId="AD" clId="Web-{170CC1B5-98A9-A3CC-4A0B-015C325CC289}" dt="2025-10-10T03:35:02.631" v="306" actId="20577"/>
      <pc:docMkLst>
        <pc:docMk/>
      </pc:docMkLst>
      <pc:sldChg chg="modSp modCm">
        <pc:chgData name="Selina Yingzhuo Cozens" userId="S::syc34@nau.edu::d67b55ed-49d5-4f67-8c4d-378c6e7c71c4" providerId="AD" clId="Web-{170CC1B5-98A9-A3CC-4A0B-015C325CC289}" dt="2025-10-10T03:22:34.226" v="247" actId="14100"/>
        <pc:sldMkLst>
          <pc:docMk/>
          <pc:sldMk cId="1970564831" sldId="337"/>
        </pc:sldMkLst>
        <pc:spChg chg="mod">
          <ac:chgData name="Selina Yingzhuo Cozens" userId="S::syc34@nau.edu::d67b55ed-49d5-4f67-8c4d-378c6e7c71c4" providerId="AD" clId="Web-{170CC1B5-98A9-A3CC-4A0B-015C325CC289}" dt="2025-10-10T03:22:34.226" v="247" actId="14100"/>
          <ac:spMkLst>
            <pc:docMk/>
            <pc:sldMk cId="1970564831" sldId="337"/>
            <ac:spMk id="2" creationId="{CB444381-403D-7F31-FAB8-F82A250B9F6C}"/>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170CC1B5-98A9-A3CC-4A0B-015C325CC289}" dt="2025-10-10T02:34:16.425" v="2" actId="20577"/>
              <pc2:cmMkLst xmlns:pc2="http://schemas.microsoft.com/office/powerpoint/2019/9/main/command">
                <pc:docMk/>
                <pc:sldMk cId="1970564831" sldId="337"/>
                <pc2:cmMk id="{B7A5FFB6-0C66-43A2-8AD8-FCEA7A2BCC9D}"/>
              </pc2:cmMkLst>
            </pc226:cmChg>
          </p:ext>
        </pc:extLst>
      </pc:sldChg>
      <pc:sldChg chg="modSp modCm">
        <pc:chgData name="Selina Yingzhuo Cozens" userId="S::syc34@nau.edu::d67b55ed-49d5-4f67-8c4d-378c6e7c71c4" providerId="AD" clId="Web-{170CC1B5-98A9-A3CC-4A0B-015C325CC289}" dt="2025-10-10T03:22:30.647" v="246" actId="14100"/>
        <pc:sldMkLst>
          <pc:docMk/>
          <pc:sldMk cId="3206502850" sldId="353"/>
        </pc:sldMkLst>
        <pc:spChg chg="mod">
          <ac:chgData name="Selina Yingzhuo Cozens" userId="S::syc34@nau.edu::d67b55ed-49d5-4f67-8c4d-378c6e7c71c4" providerId="AD" clId="Web-{170CC1B5-98A9-A3CC-4A0B-015C325CC289}" dt="2025-10-10T03:22:30.647" v="246" actId="14100"/>
          <ac:spMkLst>
            <pc:docMk/>
            <pc:sldMk cId="3206502850" sldId="353"/>
            <ac:spMk id="2" creationId="{D5C34927-2718-AA1D-8FC1-3E8A082A11EE}"/>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170CC1B5-98A9-A3CC-4A0B-015C325CC289}" dt="2025-10-10T03:09:44.029" v="144" actId="20577"/>
              <pc2:cmMkLst xmlns:pc2="http://schemas.microsoft.com/office/powerpoint/2019/9/main/command">
                <pc:docMk/>
                <pc:sldMk cId="3206502850" sldId="353"/>
                <pc2:cmMk id="{B7A5FFB6-0C66-43A2-8AD8-FCEA7A2BCC9D}"/>
              </pc2:cmMkLst>
            </pc226:cmChg>
          </p:ext>
        </pc:extLst>
      </pc:sldChg>
      <pc:sldChg chg="modSp">
        <pc:chgData name="Selina Yingzhuo Cozens" userId="S::syc34@nau.edu::d67b55ed-49d5-4f67-8c4d-378c6e7c71c4" providerId="AD" clId="Web-{170CC1B5-98A9-A3CC-4A0B-015C325CC289}" dt="2025-10-10T03:29:44.641" v="286" actId="20577"/>
        <pc:sldMkLst>
          <pc:docMk/>
          <pc:sldMk cId="3814030334" sldId="360"/>
        </pc:sldMkLst>
        <pc:spChg chg="mod">
          <ac:chgData name="Selina Yingzhuo Cozens" userId="S::syc34@nau.edu::d67b55ed-49d5-4f67-8c4d-378c6e7c71c4" providerId="AD" clId="Web-{170CC1B5-98A9-A3CC-4A0B-015C325CC289}" dt="2025-10-10T03:29:44.641" v="286" actId="20577"/>
          <ac:spMkLst>
            <pc:docMk/>
            <pc:sldMk cId="3814030334" sldId="360"/>
            <ac:spMk id="2" creationId="{9E79D27D-5301-F988-C0E1-01E5AB2FFD97}"/>
          </ac:spMkLst>
        </pc:spChg>
      </pc:sldChg>
      <pc:sldChg chg="modSp add replId">
        <pc:chgData name="Selina Yingzhuo Cozens" userId="S::syc34@nau.edu::d67b55ed-49d5-4f67-8c4d-378c6e7c71c4" providerId="AD" clId="Web-{170CC1B5-98A9-A3CC-4A0B-015C325CC289}" dt="2025-10-10T03:35:02.631" v="306" actId="20577"/>
        <pc:sldMkLst>
          <pc:docMk/>
          <pc:sldMk cId="4118440997" sldId="366"/>
        </pc:sldMkLst>
        <pc:spChg chg="mod">
          <ac:chgData name="Selina Yingzhuo Cozens" userId="S::syc34@nau.edu::d67b55ed-49d5-4f67-8c4d-378c6e7c71c4" providerId="AD" clId="Web-{170CC1B5-98A9-A3CC-4A0B-015C325CC289}" dt="2025-10-10T03:35:02.631" v="306" actId="20577"/>
          <ac:spMkLst>
            <pc:docMk/>
            <pc:sldMk cId="4118440997" sldId="366"/>
            <ac:spMk id="2" creationId="{95FB3A3A-32BA-6506-9EDF-7D6D7AF35DAE}"/>
          </ac:spMkLst>
        </pc:spChg>
      </pc:sldChg>
    </pc:docChg>
  </pc:docChgLst>
  <pc:docChgLst>
    <pc:chgData name="Selina Yingzhuo Cozens" userId="S::syc34@nau.edu::d67b55ed-49d5-4f67-8c4d-378c6e7c71c4" providerId="AD" clId="Web-{B73EEDD5-0E85-488A-64C7-84191B8B598F}"/>
    <pc:docChg chg="modSld sldOrd">
      <pc:chgData name="Selina Yingzhuo Cozens" userId="S::syc34@nau.edu::d67b55ed-49d5-4f67-8c4d-378c6e7c71c4" providerId="AD" clId="Web-{B73EEDD5-0E85-488A-64C7-84191B8B598F}" dt="2025-10-05T19:55:23.996" v="127" actId="14100"/>
      <pc:docMkLst>
        <pc:docMk/>
      </pc:docMkLst>
      <pc:sldChg chg="modSp">
        <pc:chgData name="Selina Yingzhuo Cozens" userId="S::syc34@nau.edu::d67b55ed-49d5-4f67-8c4d-378c6e7c71c4" providerId="AD" clId="Web-{B73EEDD5-0E85-488A-64C7-84191B8B598F}" dt="2025-10-05T19:55:23.996" v="127" actId="14100"/>
        <pc:sldMkLst>
          <pc:docMk/>
          <pc:sldMk cId="570109451" sldId="287"/>
        </pc:sldMkLst>
      </pc:sldChg>
      <pc:sldChg chg="modSp">
        <pc:chgData name="Selina Yingzhuo Cozens" userId="S::syc34@nau.edu::d67b55ed-49d5-4f67-8c4d-378c6e7c71c4" providerId="AD" clId="Web-{B73EEDD5-0E85-488A-64C7-84191B8B598F}" dt="2025-10-05T19:51:12.214" v="2" actId="20577"/>
        <pc:sldMkLst>
          <pc:docMk/>
          <pc:sldMk cId="697867721" sldId="312"/>
        </pc:sldMkLst>
        <pc:spChg chg="mod">
          <ac:chgData name="Selina Yingzhuo Cozens" userId="S::syc34@nau.edu::d67b55ed-49d5-4f67-8c4d-378c6e7c71c4" providerId="AD" clId="Web-{B73EEDD5-0E85-488A-64C7-84191B8B598F}" dt="2025-10-05T19:51:12.214" v="2" actId="20577"/>
          <ac:spMkLst>
            <pc:docMk/>
            <pc:sldMk cId="697867721" sldId="312"/>
            <ac:spMk id="2" creationId="{EEDAB810-878E-8250-0CDC-A09C01FCDADF}"/>
          </ac:spMkLst>
        </pc:spChg>
      </pc:sldChg>
      <pc:sldChg chg="modSp">
        <pc:chgData name="Selina Yingzhuo Cozens" userId="S::syc34@nau.edu::d67b55ed-49d5-4f67-8c4d-378c6e7c71c4" providerId="AD" clId="Web-{B73EEDD5-0E85-488A-64C7-84191B8B598F}" dt="2025-10-05T19:54:32.290" v="91" actId="20577"/>
        <pc:sldMkLst>
          <pc:docMk/>
          <pc:sldMk cId="3029776567" sldId="325"/>
        </pc:sldMkLst>
        <pc:spChg chg="mod">
          <ac:chgData name="Selina Yingzhuo Cozens" userId="S::syc34@nau.edu::d67b55ed-49d5-4f67-8c4d-378c6e7c71c4" providerId="AD" clId="Web-{B73EEDD5-0E85-488A-64C7-84191B8B598F}" dt="2025-10-05T19:54:32.290" v="91" actId="20577"/>
          <ac:spMkLst>
            <pc:docMk/>
            <pc:sldMk cId="3029776567" sldId="325"/>
            <ac:spMk id="3" creationId="{267C9935-ED3B-8F40-FCC1-5D70C0099E89}"/>
          </ac:spMkLst>
        </pc:spChg>
      </pc:sldChg>
      <pc:sldChg chg="modNotes">
        <pc:chgData name="Selina Yingzhuo Cozens" userId="S::syc34@nau.edu::d67b55ed-49d5-4f67-8c4d-378c6e7c71c4" providerId="AD" clId="Web-{B73EEDD5-0E85-488A-64C7-84191B8B598F}" dt="2025-10-05T19:51:59.715" v="45"/>
        <pc:sldMkLst>
          <pc:docMk/>
          <pc:sldMk cId="1244421671" sldId="327"/>
        </pc:sldMkLst>
      </pc:sldChg>
      <pc:sldChg chg="ord">
        <pc:chgData name="Selina Yingzhuo Cozens" userId="S::syc34@nau.edu::d67b55ed-49d5-4f67-8c4d-378c6e7c71c4" providerId="AD" clId="Web-{B73EEDD5-0E85-488A-64C7-84191B8B598F}" dt="2025-10-05T19:50:40.823" v="0"/>
        <pc:sldMkLst>
          <pc:docMk/>
          <pc:sldMk cId="4023777739" sldId="342"/>
        </pc:sldMkLst>
      </pc:sldChg>
      <pc:sldChg chg="modSp">
        <pc:chgData name="Selina Yingzhuo Cozens" userId="S::syc34@nau.edu::d67b55ed-49d5-4f67-8c4d-378c6e7c71c4" providerId="AD" clId="Web-{B73EEDD5-0E85-488A-64C7-84191B8B598F}" dt="2025-10-05T19:54:38.009" v="94" actId="20577"/>
        <pc:sldMkLst>
          <pc:docMk/>
          <pc:sldMk cId="4112697463" sldId="346"/>
        </pc:sldMkLst>
        <pc:spChg chg="mod">
          <ac:chgData name="Selina Yingzhuo Cozens" userId="S::syc34@nau.edu::d67b55ed-49d5-4f67-8c4d-378c6e7c71c4" providerId="AD" clId="Web-{B73EEDD5-0E85-488A-64C7-84191B8B598F}" dt="2025-10-05T19:54:38.009" v="94" actId="20577"/>
          <ac:spMkLst>
            <pc:docMk/>
            <pc:sldMk cId="4112697463" sldId="346"/>
            <ac:spMk id="3" creationId="{4CB5A29A-AE84-BF12-BB05-1D534E785BBA}"/>
          </ac:spMkLst>
        </pc:spChg>
      </pc:sldChg>
    </pc:docChg>
  </pc:docChgLst>
  <pc:docChgLst>
    <pc:chgData name="Selina Yingzhuo Cozens" userId="S::syc34@nau.edu::d67b55ed-49d5-4f67-8c4d-378c6e7c71c4" providerId="AD" clId="Web-{740C8932-A991-2875-6ADE-72324E590D15}"/>
    <pc:docChg chg="mod modSld">
      <pc:chgData name="Selina Yingzhuo Cozens" userId="S::syc34@nau.edu::d67b55ed-49d5-4f67-8c4d-378c6e7c71c4" providerId="AD" clId="Web-{740C8932-A991-2875-6ADE-72324E590D15}" dt="2025-10-07T01:56:34.234" v="393"/>
      <pc:docMkLst>
        <pc:docMk/>
      </pc:docMkLst>
      <pc:sldChg chg="addSp delSp modSp">
        <pc:chgData name="Selina Yingzhuo Cozens" userId="S::syc34@nau.edu::d67b55ed-49d5-4f67-8c4d-378c6e7c71c4" providerId="AD" clId="Web-{740C8932-A991-2875-6ADE-72324E590D15}" dt="2025-10-07T01:43:32.609" v="226" actId="20577"/>
        <pc:sldMkLst>
          <pc:docMk/>
          <pc:sldMk cId="3022698229" sldId="264"/>
        </pc:sldMkLst>
        <pc:spChg chg="mod">
          <ac:chgData name="Selina Yingzhuo Cozens" userId="S::syc34@nau.edu::d67b55ed-49d5-4f67-8c4d-378c6e7c71c4" providerId="AD" clId="Web-{740C8932-A991-2875-6ADE-72324E590D15}" dt="2025-10-07T01:43:32.609" v="226" actId="20577"/>
          <ac:spMkLst>
            <pc:docMk/>
            <pc:sldMk cId="3022698229" sldId="264"/>
            <ac:spMk id="6" creationId="{5D6C9C37-8B8E-8125-5201-190A6BFC0675}"/>
          </ac:spMkLst>
        </pc:spChg>
        <pc:picChg chg="add mod">
          <ac:chgData name="Selina Yingzhuo Cozens" userId="S::syc34@nau.edu::d67b55ed-49d5-4f67-8c4d-378c6e7c71c4" providerId="AD" clId="Web-{740C8932-A991-2875-6ADE-72324E590D15}" dt="2025-10-07T01:03:01.778" v="22" actId="1076"/>
          <ac:picMkLst>
            <pc:docMk/>
            <pc:sldMk cId="3022698229" sldId="264"/>
            <ac:picMk id="7" creationId="{094ED9FA-41ED-0270-11D6-808811F349F9}"/>
          </ac:picMkLst>
        </pc:picChg>
      </pc:sldChg>
      <pc:sldChg chg="modSp">
        <pc:chgData name="Selina Yingzhuo Cozens" userId="S::syc34@nau.edu::d67b55ed-49d5-4f67-8c4d-378c6e7c71c4" providerId="AD" clId="Web-{740C8932-A991-2875-6ADE-72324E590D15}" dt="2025-10-07T01:56:34.234" v="393"/>
        <pc:sldMkLst>
          <pc:docMk/>
          <pc:sldMk cId="2448048694" sldId="277"/>
        </pc:sldMkLst>
        <pc:spChg chg="mod">
          <ac:chgData name="Selina Yingzhuo Cozens" userId="S::syc34@nau.edu::d67b55ed-49d5-4f67-8c4d-378c6e7c71c4" providerId="AD" clId="Web-{740C8932-A991-2875-6ADE-72324E590D15}" dt="2025-10-07T01:54:35.312" v="381" actId="14100"/>
          <ac:spMkLst>
            <pc:docMk/>
            <pc:sldMk cId="2448048694" sldId="277"/>
            <ac:spMk id="3" creationId="{30443BED-1E4E-670A-FCCD-2F94378CC658}"/>
          </ac:spMkLst>
        </pc:spChg>
        <pc:graphicFrameChg chg="mod modGraphic">
          <ac:chgData name="Selina Yingzhuo Cozens" userId="S::syc34@nau.edu::d67b55ed-49d5-4f67-8c4d-378c6e7c71c4" providerId="AD" clId="Web-{740C8932-A991-2875-6ADE-72324E590D15}" dt="2025-10-07T01:56:34.234" v="393"/>
          <ac:graphicFrameMkLst>
            <pc:docMk/>
            <pc:sldMk cId="2448048694" sldId="277"/>
            <ac:graphicFrameMk id="8" creationId="{ABF9724E-9533-141B-C408-7907052B1642}"/>
          </ac:graphicFrameMkLst>
        </pc:graphicFrameChg>
      </pc:sldChg>
      <pc:sldChg chg="addSp modSp">
        <pc:chgData name="Selina Yingzhuo Cozens" userId="S::syc34@nau.edu::d67b55ed-49d5-4f67-8c4d-378c6e7c71c4" providerId="AD" clId="Web-{740C8932-A991-2875-6ADE-72324E590D15}" dt="2025-10-07T01:26:21.233" v="107" actId="1076"/>
        <pc:sldMkLst>
          <pc:docMk/>
          <pc:sldMk cId="212978407" sldId="314"/>
        </pc:sldMkLst>
        <pc:spChg chg="add mod">
          <ac:chgData name="Selina Yingzhuo Cozens" userId="S::syc34@nau.edu::d67b55ed-49d5-4f67-8c4d-378c6e7c71c4" providerId="AD" clId="Web-{740C8932-A991-2875-6ADE-72324E590D15}" dt="2025-10-07T01:26:21.233" v="107" actId="1076"/>
          <ac:spMkLst>
            <pc:docMk/>
            <pc:sldMk cId="212978407" sldId="314"/>
            <ac:spMk id="6" creationId="{675A49F8-D6EA-0A3E-0242-0A5A1B1DC2D9}"/>
          </ac:spMkLst>
        </pc:spChg>
        <pc:graphicFrameChg chg="mod modGraphic">
          <ac:chgData name="Selina Yingzhuo Cozens" userId="S::syc34@nau.edu::d67b55ed-49d5-4f67-8c4d-378c6e7c71c4" providerId="AD" clId="Web-{740C8932-A991-2875-6ADE-72324E590D15}" dt="2025-10-07T01:25:39.436" v="105"/>
          <ac:graphicFrameMkLst>
            <pc:docMk/>
            <pc:sldMk cId="212978407" sldId="314"/>
            <ac:graphicFrameMk id="3" creationId="{06147486-41BF-071C-505F-13A02861DB81}"/>
          </ac:graphicFrameMkLst>
        </pc:graphicFrameChg>
      </pc:sldChg>
      <pc:sldChg chg="addSp modSp">
        <pc:chgData name="Selina Yingzhuo Cozens" userId="S::syc34@nau.edu::d67b55ed-49d5-4f67-8c4d-378c6e7c71c4" providerId="AD" clId="Web-{740C8932-A991-2875-6ADE-72324E590D15}" dt="2025-10-07T01:26:31.998" v="110" actId="14100"/>
        <pc:sldMkLst>
          <pc:docMk/>
          <pc:sldMk cId="3848452189" sldId="315"/>
        </pc:sldMkLst>
        <pc:spChg chg="add mod">
          <ac:chgData name="Selina Yingzhuo Cozens" userId="S::syc34@nau.edu::d67b55ed-49d5-4f67-8c4d-378c6e7c71c4" providerId="AD" clId="Web-{740C8932-A991-2875-6ADE-72324E590D15}" dt="2025-10-07T01:26:31.998" v="110" actId="14100"/>
          <ac:spMkLst>
            <pc:docMk/>
            <pc:sldMk cId="3848452189" sldId="315"/>
            <ac:spMk id="6" creationId="{07B5CAE7-06FF-C8E7-9310-638A7FC19CA2}"/>
          </ac:spMkLst>
        </pc:spChg>
      </pc:sldChg>
      <pc:sldChg chg="modSp">
        <pc:chgData name="Selina Yingzhuo Cozens" userId="S::syc34@nau.edu::d67b55ed-49d5-4f67-8c4d-378c6e7c71c4" providerId="AD" clId="Web-{740C8932-A991-2875-6ADE-72324E590D15}" dt="2025-10-07T01:52:55.015" v="338"/>
        <pc:sldMkLst>
          <pc:docMk/>
          <pc:sldMk cId="453789972" sldId="318"/>
        </pc:sldMkLst>
        <pc:graphicFrameChg chg="mod modGraphic">
          <ac:chgData name="Selina Yingzhuo Cozens" userId="S::syc34@nau.edu::d67b55ed-49d5-4f67-8c4d-378c6e7c71c4" providerId="AD" clId="Web-{740C8932-A991-2875-6ADE-72324E590D15}" dt="2025-10-07T01:52:55.015" v="338"/>
          <ac:graphicFrameMkLst>
            <pc:docMk/>
            <pc:sldMk cId="453789972" sldId="318"/>
            <ac:graphicFrameMk id="9" creationId="{D146443E-16CB-A6FC-5787-160979BDCC33}"/>
          </ac:graphicFrameMkLst>
        </pc:graphicFrameChg>
      </pc:sldChg>
      <pc:sldChg chg="modSp">
        <pc:chgData name="Selina Yingzhuo Cozens" userId="S::syc34@nau.edu::d67b55ed-49d5-4f67-8c4d-378c6e7c71c4" providerId="AD" clId="Web-{740C8932-A991-2875-6ADE-72324E590D15}" dt="2025-10-07T01:45:17.250" v="231" actId="20577"/>
        <pc:sldMkLst>
          <pc:docMk/>
          <pc:sldMk cId="2666934793" sldId="322"/>
        </pc:sldMkLst>
        <pc:spChg chg="mod">
          <ac:chgData name="Selina Yingzhuo Cozens" userId="S::syc34@nau.edu::d67b55ed-49d5-4f67-8c4d-378c6e7c71c4" providerId="AD" clId="Web-{740C8932-A991-2875-6ADE-72324E590D15}" dt="2025-10-07T01:45:17.250" v="231" actId="20577"/>
          <ac:spMkLst>
            <pc:docMk/>
            <pc:sldMk cId="2666934793" sldId="322"/>
            <ac:spMk id="14" creationId="{A31B2061-D0D9-D429-72AD-2E797FEFC66E}"/>
          </ac:spMkLst>
        </pc:spChg>
      </pc:sldChg>
      <pc:sldChg chg="modSp">
        <pc:chgData name="Selina Yingzhuo Cozens" userId="S::syc34@nau.edu::d67b55ed-49d5-4f67-8c4d-378c6e7c71c4" providerId="AD" clId="Web-{740C8932-A991-2875-6ADE-72324E590D15}" dt="2025-10-07T01:14:02.201" v="36" actId="14100"/>
        <pc:sldMkLst>
          <pc:docMk/>
          <pc:sldMk cId="3029776567" sldId="325"/>
        </pc:sldMkLst>
        <pc:spChg chg="mod">
          <ac:chgData name="Selina Yingzhuo Cozens" userId="S::syc34@nau.edu::d67b55ed-49d5-4f67-8c4d-378c6e7c71c4" providerId="AD" clId="Web-{740C8932-A991-2875-6ADE-72324E590D15}" dt="2025-10-07T01:14:02.201" v="36" actId="14100"/>
          <ac:spMkLst>
            <pc:docMk/>
            <pc:sldMk cId="3029776567" sldId="325"/>
            <ac:spMk id="15" creationId="{D99B3F22-D1C4-89D2-2424-23B802AC623D}"/>
          </ac:spMkLst>
        </pc:spChg>
      </pc:sldChg>
      <pc:sldChg chg="modSp">
        <pc:chgData name="Selina Yingzhuo Cozens" userId="S::syc34@nau.edu::d67b55ed-49d5-4f67-8c4d-378c6e7c71c4" providerId="AD" clId="Web-{740C8932-A991-2875-6ADE-72324E590D15}" dt="2025-10-07T01:51:54.484" v="278" actId="20577"/>
        <pc:sldMkLst>
          <pc:docMk/>
          <pc:sldMk cId="1970564831" sldId="337"/>
        </pc:sldMkLst>
        <pc:spChg chg="mod">
          <ac:chgData name="Selina Yingzhuo Cozens" userId="S::syc34@nau.edu::d67b55ed-49d5-4f67-8c4d-378c6e7c71c4" providerId="AD" clId="Web-{740C8932-A991-2875-6ADE-72324E590D15}" dt="2025-10-07T01:51:54.484" v="278" actId="20577"/>
          <ac:spMkLst>
            <pc:docMk/>
            <pc:sldMk cId="1970564831" sldId="337"/>
            <ac:spMk id="2" creationId="{CB444381-403D-7F31-FAB8-F82A250B9F6C}"/>
          </ac:spMkLst>
        </pc:spChg>
      </pc:sldChg>
      <pc:sldChg chg="modSp">
        <pc:chgData name="Selina Yingzhuo Cozens" userId="S::syc34@nau.edu::d67b55ed-49d5-4f67-8c4d-378c6e7c71c4" providerId="AD" clId="Web-{740C8932-A991-2875-6ADE-72324E590D15}" dt="2025-10-07T01:51:32.250" v="269"/>
        <pc:sldMkLst>
          <pc:docMk/>
          <pc:sldMk cId="1381636300" sldId="340"/>
        </pc:sldMkLst>
        <pc:graphicFrameChg chg="mod modGraphic">
          <ac:chgData name="Selina Yingzhuo Cozens" userId="S::syc34@nau.edu::d67b55ed-49d5-4f67-8c4d-378c6e7c71c4" providerId="AD" clId="Web-{740C8932-A991-2875-6ADE-72324E590D15}" dt="2025-10-07T01:51:32.250" v="269"/>
          <ac:graphicFrameMkLst>
            <pc:docMk/>
            <pc:sldMk cId="1381636300" sldId="340"/>
            <ac:graphicFrameMk id="11" creationId="{047AF6A0-DFE8-BA45-F9F3-C12DC2E6541D}"/>
          </ac:graphicFrameMkLst>
        </pc:graphicFrameChg>
      </pc:sldChg>
      <pc:sldChg chg="modSp">
        <pc:chgData name="Selina Yingzhuo Cozens" userId="S::syc34@nau.edu::d67b55ed-49d5-4f67-8c4d-378c6e7c71c4" providerId="AD" clId="Web-{740C8932-A991-2875-6ADE-72324E590D15}" dt="2025-10-07T01:30:39.561" v="111"/>
        <pc:sldMkLst>
          <pc:docMk/>
          <pc:sldMk cId="4112697463" sldId="346"/>
        </pc:sldMkLst>
        <pc:spChg chg="mod">
          <ac:chgData name="Selina Yingzhuo Cozens" userId="S::syc34@nau.edu::d67b55ed-49d5-4f67-8c4d-378c6e7c71c4" providerId="AD" clId="Web-{740C8932-A991-2875-6ADE-72324E590D15}" dt="2025-10-07T01:30:39.561" v="111"/>
          <ac:spMkLst>
            <pc:docMk/>
            <pc:sldMk cId="4112697463" sldId="346"/>
            <ac:spMk id="3" creationId="{4CB5A29A-AE84-BF12-BB05-1D534E785BBA}"/>
          </ac:spMkLst>
        </pc:spChg>
      </pc:sldChg>
      <pc:sldChg chg="modSp">
        <pc:chgData name="Selina Yingzhuo Cozens" userId="S::syc34@nau.edu::d67b55ed-49d5-4f67-8c4d-378c6e7c71c4" providerId="AD" clId="Web-{740C8932-A991-2875-6ADE-72324E590D15}" dt="2025-10-07T01:44:54" v="229" actId="20577"/>
        <pc:sldMkLst>
          <pc:docMk/>
          <pc:sldMk cId="2949153008" sldId="349"/>
        </pc:sldMkLst>
        <pc:spChg chg="mod">
          <ac:chgData name="Selina Yingzhuo Cozens" userId="S::syc34@nau.edu::d67b55ed-49d5-4f67-8c4d-378c6e7c71c4" providerId="AD" clId="Web-{740C8932-A991-2875-6ADE-72324E590D15}" dt="2025-10-07T01:44:54" v="229" actId="20577"/>
          <ac:spMkLst>
            <pc:docMk/>
            <pc:sldMk cId="2949153008" sldId="349"/>
            <ac:spMk id="5" creationId="{EE505D75-9671-5C36-24D2-0F1F070CBB34}"/>
          </ac:spMkLst>
        </pc:spChg>
      </pc:sldChg>
    </pc:docChg>
  </pc:docChgLst>
  <pc:docChgLst>
    <pc:chgData name="Elise A Chantegros" userId="a0388bc0-83d7-43fe-9255-529fdfb0cb36" providerId="ADAL" clId="{CB38CA8A-6EFA-4414-A353-E1439FD322FE}"/>
    <pc:docChg chg="modSld">
      <pc:chgData name="Elise A Chantegros" userId="a0388bc0-83d7-43fe-9255-529fdfb0cb36" providerId="ADAL" clId="{CB38CA8A-6EFA-4414-A353-E1439FD322FE}" dt="2025-10-17T00:23:59.046" v="10" actId="20577"/>
      <pc:docMkLst>
        <pc:docMk/>
      </pc:docMkLst>
      <pc:sldChg chg="modSp mod">
        <pc:chgData name="Elise A Chantegros" userId="a0388bc0-83d7-43fe-9255-529fdfb0cb36" providerId="ADAL" clId="{CB38CA8A-6EFA-4414-A353-E1439FD322FE}" dt="2025-10-17T00:23:59.046" v="10" actId="20577"/>
        <pc:sldMkLst>
          <pc:docMk/>
          <pc:sldMk cId="860726326" sldId="284"/>
        </pc:sldMkLst>
        <pc:spChg chg="mod">
          <ac:chgData name="Elise A Chantegros" userId="a0388bc0-83d7-43fe-9255-529fdfb0cb36" providerId="ADAL" clId="{CB38CA8A-6EFA-4414-A353-E1439FD322FE}" dt="2025-10-17T00:23:59.046" v="10" actId="20577"/>
          <ac:spMkLst>
            <pc:docMk/>
            <pc:sldMk cId="860726326" sldId="284"/>
            <ac:spMk id="3" creationId="{1C0AB3DC-2831-05FF-A34F-E5363B0E0F92}"/>
          </ac:spMkLst>
        </pc:spChg>
        <pc:graphicFrameChg chg="mod modGraphic">
          <ac:chgData name="Elise A Chantegros" userId="a0388bc0-83d7-43fe-9255-529fdfb0cb36" providerId="ADAL" clId="{CB38CA8A-6EFA-4414-A353-E1439FD322FE}" dt="2025-10-17T00:23:48.444" v="4" actId="20577"/>
          <ac:graphicFrameMkLst>
            <pc:docMk/>
            <pc:sldMk cId="860726326" sldId="284"/>
            <ac:graphicFrameMk id="11" creationId="{80BE41B9-56C5-E88D-8B92-3A3BEF568213}"/>
          </ac:graphicFrameMkLst>
        </pc:graphicFrameChg>
      </pc:sldChg>
    </pc:docChg>
  </pc:docChgLst>
  <pc:docChgLst>
    <pc:chgData name="Selina Yingzhuo Cozens" userId="S::syc34@nau.edu::d67b55ed-49d5-4f67-8c4d-378c6e7c71c4" providerId="AD" clId="Web-{7CC13D2C-63E8-D541-6C28-CF5959069B23}"/>
    <pc:docChg chg="modSld">
      <pc:chgData name="Selina Yingzhuo Cozens" userId="S::syc34@nau.edu::d67b55ed-49d5-4f67-8c4d-378c6e7c71c4" providerId="AD" clId="Web-{7CC13D2C-63E8-D541-6C28-CF5959069B23}" dt="2025-10-10T03:16:02.018" v="679"/>
      <pc:docMkLst>
        <pc:docMk/>
      </pc:docMkLst>
      <pc:sldChg chg="modSp">
        <pc:chgData name="Selina Yingzhuo Cozens" userId="S::syc34@nau.edu::d67b55ed-49d5-4f67-8c4d-378c6e7c71c4" providerId="AD" clId="Web-{7CC13D2C-63E8-D541-6C28-CF5959069B23}" dt="2025-10-10T02:47:50.538" v="389" actId="14100"/>
        <pc:sldMkLst>
          <pc:docMk/>
          <pc:sldMk cId="3696269986" sldId="317"/>
        </pc:sldMkLst>
        <pc:spChg chg="mod">
          <ac:chgData name="Selina Yingzhuo Cozens" userId="S::syc34@nau.edu::d67b55ed-49d5-4f67-8c4d-378c6e7c71c4" providerId="AD" clId="Web-{7CC13D2C-63E8-D541-6C28-CF5959069B23}" dt="2025-10-10T02:47:32.787" v="380" actId="1076"/>
          <ac:spMkLst>
            <pc:docMk/>
            <pc:sldMk cId="3696269986" sldId="317"/>
            <ac:spMk id="3" creationId="{5169921E-3EDD-F1D6-3AD7-A4D3339425EC}"/>
          </ac:spMkLst>
        </pc:spChg>
        <pc:spChg chg="mod">
          <ac:chgData name="Selina Yingzhuo Cozens" userId="S::syc34@nau.edu::d67b55ed-49d5-4f67-8c4d-378c6e7c71c4" providerId="AD" clId="Web-{7CC13D2C-63E8-D541-6C28-CF5959069B23}" dt="2025-10-10T02:47:39.381" v="385" actId="14100"/>
          <ac:spMkLst>
            <pc:docMk/>
            <pc:sldMk cId="3696269986" sldId="317"/>
            <ac:spMk id="5" creationId="{E9C90F73-8B34-546A-929B-69EF751B0E4B}"/>
          </ac:spMkLst>
        </pc:spChg>
        <pc:spChg chg="mod">
          <ac:chgData name="Selina Yingzhuo Cozens" userId="S::syc34@nau.edu::d67b55ed-49d5-4f67-8c4d-378c6e7c71c4" providerId="AD" clId="Web-{7CC13D2C-63E8-D541-6C28-CF5959069B23}" dt="2025-10-10T02:47:50.538" v="389" actId="14100"/>
          <ac:spMkLst>
            <pc:docMk/>
            <pc:sldMk cId="3696269986" sldId="317"/>
            <ac:spMk id="7" creationId="{DAA96C8B-007C-B0F8-3B26-95B171B3C521}"/>
          </ac:spMkLst>
        </pc:spChg>
      </pc:sldChg>
      <pc:sldChg chg="modSp">
        <pc:chgData name="Selina Yingzhuo Cozens" userId="S::syc34@nau.edu::d67b55ed-49d5-4f67-8c4d-378c6e7c71c4" providerId="AD" clId="Web-{7CC13D2C-63E8-D541-6C28-CF5959069B23}" dt="2025-10-10T02:43:15.623" v="373"/>
        <pc:sldMkLst>
          <pc:docMk/>
          <pc:sldMk cId="453789972" sldId="318"/>
        </pc:sldMkLst>
        <pc:graphicFrameChg chg="mod modGraphic">
          <ac:chgData name="Selina Yingzhuo Cozens" userId="S::syc34@nau.edu::d67b55ed-49d5-4f67-8c4d-378c6e7c71c4" providerId="AD" clId="Web-{7CC13D2C-63E8-D541-6C28-CF5959069B23}" dt="2025-10-10T02:43:15.623" v="373"/>
          <ac:graphicFrameMkLst>
            <pc:docMk/>
            <pc:sldMk cId="453789972" sldId="318"/>
            <ac:graphicFrameMk id="9" creationId="{D146443E-16CB-A6FC-5787-160979BDCC33}"/>
          </ac:graphicFrameMkLst>
        </pc:graphicFrameChg>
      </pc:sldChg>
      <pc:sldChg chg="addSp modSp">
        <pc:chgData name="Selina Yingzhuo Cozens" userId="S::syc34@nau.edu::d67b55ed-49d5-4f67-8c4d-378c6e7c71c4" providerId="AD" clId="Web-{7CC13D2C-63E8-D541-6C28-CF5959069B23}" dt="2025-10-10T02:49:33.479" v="394" actId="1076"/>
        <pc:sldMkLst>
          <pc:docMk/>
          <pc:sldMk cId="2497845402" sldId="319"/>
        </pc:sldMkLst>
        <pc:spChg chg="add">
          <ac:chgData name="Selina Yingzhuo Cozens" userId="S::syc34@nau.edu::d67b55ed-49d5-4f67-8c4d-378c6e7c71c4" providerId="AD" clId="Web-{7CC13D2C-63E8-D541-6C28-CF5959069B23}" dt="2025-10-10T02:49:13.447" v="390"/>
          <ac:spMkLst>
            <pc:docMk/>
            <pc:sldMk cId="2497845402" sldId="319"/>
            <ac:spMk id="5" creationId="{FED55314-917D-5AAA-8351-9800879E0D55}"/>
          </ac:spMkLst>
        </pc:spChg>
        <pc:spChg chg="add mod">
          <ac:chgData name="Selina Yingzhuo Cozens" userId="S::syc34@nau.edu::d67b55ed-49d5-4f67-8c4d-378c6e7c71c4" providerId="AD" clId="Web-{7CC13D2C-63E8-D541-6C28-CF5959069B23}" dt="2025-10-10T02:49:23.963" v="392" actId="1076"/>
          <ac:spMkLst>
            <pc:docMk/>
            <pc:sldMk cId="2497845402" sldId="319"/>
            <ac:spMk id="10" creationId="{EF027E63-976E-B425-F53D-B5CCCD030795}"/>
          </ac:spMkLst>
        </pc:spChg>
        <pc:spChg chg="add mod">
          <ac:chgData name="Selina Yingzhuo Cozens" userId="S::syc34@nau.edu::d67b55ed-49d5-4f67-8c4d-378c6e7c71c4" providerId="AD" clId="Web-{7CC13D2C-63E8-D541-6C28-CF5959069B23}" dt="2025-10-10T02:49:33.479" v="394" actId="1076"/>
          <ac:spMkLst>
            <pc:docMk/>
            <pc:sldMk cId="2497845402" sldId="319"/>
            <ac:spMk id="13" creationId="{12FEFD74-06BA-15FF-0B35-85CC57E45AA7}"/>
          </ac:spMkLst>
        </pc:spChg>
      </pc:sldChg>
      <pc:sldChg chg="modSp modCm">
        <pc:chgData name="Selina Yingzhuo Cozens" userId="S::syc34@nau.edu::d67b55ed-49d5-4f67-8c4d-378c6e7c71c4" providerId="AD" clId="Web-{7CC13D2C-63E8-D541-6C28-CF5959069B23}" dt="2025-10-10T02:40:26.426" v="344" actId="20577"/>
        <pc:sldMkLst>
          <pc:docMk/>
          <pc:sldMk cId="1362560013" sldId="330"/>
        </pc:sldMkLst>
        <pc:spChg chg="mod">
          <ac:chgData name="Selina Yingzhuo Cozens" userId="S::syc34@nau.edu::d67b55ed-49d5-4f67-8c4d-378c6e7c71c4" providerId="AD" clId="Web-{7CC13D2C-63E8-D541-6C28-CF5959069B23}" dt="2025-10-10T02:32:37.179" v="280" actId="20577"/>
          <ac:spMkLst>
            <pc:docMk/>
            <pc:sldMk cId="1362560013" sldId="330"/>
            <ac:spMk id="20" creationId="{D626D6EB-2E5E-7875-FC6B-4B01CBD977D2}"/>
          </ac:spMkLst>
        </pc:spChg>
        <pc:spChg chg="mod">
          <ac:chgData name="Selina Yingzhuo Cozens" userId="S::syc34@nau.edu::d67b55ed-49d5-4f67-8c4d-378c6e7c71c4" providerId="AD" clId="Web-{7CC13D2C-63E8-D541-6C28-CF5959069B23}" dt="2025-10-10T02:33:49.180" v="290" actId="20577"/>
          <ac:spMkLst>
            <pc:docMk/>
            <pc:sldMk cId="1362560013" sldId="330"/>
            <ac:spMk id="35" creationId="{7927F331-1F2B-1B77-B2B7-B29EDCE56294}"/>
          </ac:spMkLst>
        </pc:spChg>
        <pc:spChg chg="mod">
          <ac:chgData name="Selina Yingzhuo Cozens" userId="S::syc34@nau.edu::d67b55ed-49d5-4f67-8c4d-378c6e7c71c4" providerId="AD" clId="Web-{7CC13D2C-63E8-D541-6C28-CF5959069B23}" dt="2025-10-10T02:40:26.426" v="344" actId="20577"/>
          <ac:spMkLst>
            <pc:docMk/>
            <pc:sldMk cId="1362560013" sldId="330"/>
            <ac:spMk id="42" creationId="{0F08E182-F061-B6AF-C6B5-652EE603F935}"/>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7CC13D2C-63E8-D541-6C28-CF5959069B23}" dt="2025-10-10T02:33:49.165" v="289" actId="20577"/>
              <pc2:cmMkLst xmlns:pc2="http://schemas.microsoft.com/office/powerpoint/2019/9/main/command">
                <pc:docMk/>
                <pc:sldMk cId="1362560013" sldId="330"/>
                <pc2:cmMk id="{F46D0D3B-3E25-4E3B-BB92-B8A525E59D19}"/>
              </pc2:cmMkLst>
            </pc226:cmChg>
          </p:ext>
        </pc:extLst>
      </pc:sldChg>
      <pc:sldChg chg="modSp">
        <pc:chgData name="Selina Yingzhuo Cozens" userId="S::syc34@nau.edu::d67b55ed-49d5-4f67-8c4d-378c6e7c71c4" providerId="AD" clId="Web-{7CC13D2C-63E8-D541-6C28-CF5959069B23}" dt="2025-10-10T02:42:28.355" v="369"/>
        <pc:sldMkLst>
          <pc:docMk/>
          <pc:sldMk cId="1381636300" sldId="340"/>
        </pc:sldMkLst>
        <pc:graphicFrameChg chg="mod modGraphic">
          <ac:chgData name="Selina Yingzhuo Cozens" userId="S::syc34@nau.edu::d67b55ed-49d5-4f67-8c4d-378c6e7c71c4" providerId="AD" clId="Web-{7CC13D2C-63E8-D541-6C28-CF5959069B23}" dt="2025-10-10T02:42:28.355" v="369"/>
          <ac:graphicFrameMkLst>
            <pc:docMk/>
            <pc:sldMk cId="1381636300" sldId="340"/>
            <ac:graphicFrameMk id="11" creationId="{047AF6A0-DFE8-BA45-F9F3-C12DC2E6541D}"/>
          </ac:graphicFrameMkLst>
        </pc:graphicFrameChg>
      </pc:sldChg>
      <pc:sldChg chg="modSp">
        <pc:chgData name="Selina Yingzhuo Cozens" userId="S::syc34@nau.edu::d67b55ed-49d5-4f67-8c4d-378c6e7c71c4" providerId="AD" clId="Web-{7CC13D2C-63E8-D541-6C28-CF5959069B23}" dt="2025-10-10T02:42:18.214" v="367" actId="20577"/>
        <pc:sldMkLst>
          <pc:docMk/>
          <pc:sldMk cId="485505522" sldId="350"/>
        </pc:sldMkLst>
        <pc:spChg chg="mod">
          <ac:chgData name="Selina Yingzhuo Cozens" userId="S::syc34@nau.edu::d67b55ed-49d5-4f67-8c4d-378c6e7c71c4" providerId="AD" clId="Web-{7CC13D2C-63E8-D541-6C28-CF5959069B23}" dt="2025-10-10T02:42:10.292" v="352" actId="20577"/>
          <ac:spMkLst>
            <pc:docMk/>
            <pc:sldMk cId="485505522" sldId="350"/>
            <ac:spMk id="40" creationId="{965FDF0A-24C2-3B5A-305E-AC4B45B8A853}"/>
          </ac:spMkLst>
        </pc:spChg>
        <pc:spChg chg="mod">
          <ac:chgData name="Selina Yingzhuo Cozens" userId="S::syc34@nau.edu::d67b55ed-49d5-4f67-8c4d-378c6e7c71c4" providerId="AD" clId="Web-{7CC13D2C-63E8-D541-6C28-CF5959069B23}" dt="2025-10-10T02:42:18.214" v="367" actId="20577"/>
          <ac:spMkLst>
            <pc:docMk/>
            <pc:sldMk cId="485505522" sldId="350"/>
            <ac:spMk id="54" creationId="{7F612AC4-BA2C-B9D9-BE70-2814DFCF5D33}"/>
          </ac:spMkLst>
        </pc:spChg>
      </pc:sldChg>
      <pc:sldChg chg="modSp">
        <pc:chgData name="Selina Yingzhuo Cozens" userId="S::syc34@nau.edu::d67b55ed-49d5-4f67-8c4d-378c6e7c71c4" providerId="AD" clId="Web-{7CC13D2C-63E8-D541-6C28-CF5959069B23}" dt="2025-10-10T02:39:42.595" v="339"/>
        <pc:sldMkLst>
          <pc:docMk/>
          <pc:sldMk cId="3964338137" sldId="354"/>
        </pc:sldMkLst>
        <pc:graphicFrameChg chg="mod modGraphic">
          <ac:chgData name="Selina Yingzhuo Cozens" userId="S::syc34@nau.edu::d67b55ed-49d5-4f67-8c4d-378c6e7c71c4" providerId="AD" clId="Web-{7CC13D2C-63E8-D541-6C28-CF5959069B23}" dt="2025-10-10T02:39:42.595" v="339"/>
          <ac:graphicFrameMkLst>
            <pc:docMk/>
            <pc:sldMk cId="3964338137" sldId="354"/>
            <ac:graphicFrameMk id="2" creationId="{3B98353F-8291-3C29-E309-33CF434462C7}"/>
          </ac:graphicFrameMkLst>
        </pc:graphicFrameChg>
      </pc:sldChg>
      <pc:sldChg chg="modSp">
        <pc:chgData name="Selina Yingzhuo Cozens" userId="S::syc34@nau.edu::d67b55ed-49d5-4f67-8c4d-378c6e7c71c4" providerId="AD" clId="Web-{7CC13D2C-63E8-D541-6C28-CF5959069B23}" dt="2025-10-10T02:46:47.270" v="375" actId="20577"/>
        <pc:sldMkLst>
          <pc:docMk/>
          <pc:sldMk cId="54198640" sldId="359"/>
        </pc:sldMkLst>
        <pc:spChg chg="mod">
          <ac:chgData name="Selina Yingzhuo Cozens" userId="S::syc34@nau.edu::d67b55ed-49d5-4f67-8c4d-378c6e7c71c4" providerId="AD" clId="Web-{7CC13D2C-63E8-D541-6C28-CF5959069B23}" dt="2025-10-10T02:46:47.270" v="375" actId="20577"/>
          <ac:spMkLst>
            <pc:docMk/>
            <pc:sldMk cId="54198640" sldId="359"/>
            <ac:spMk id="31" creationId="{2C2F17E4-D394-3FC9-E26F-0A5F9A64AC1B}"/>
          </ac:spMkLst>
        </pc:spChg>
      </pc:sldChg>
      <pc:sldChg chg="modSp">
        <pc:chgData name="Selina Yingzhuo Cozens" userId="S::syc34@nau.edu::d67b55ed-49d5-4f67-8c4d-378c6e7c71c4" providerId="AD" clId="Web-{7CC13D2C-63E8-D541-6C28-CF5959069B23}" dt="2025-10-10T02:28:53.675" v="225" actId="20577"/>
        <pc:sldMkLst>
          <pc:docMk/>
          <pc:sldMk cId="3814030334" sldId="360"/>
        </pc:sldMkLst>
        <pc:spChg chg="mod">
          <ac:chgData name="Selina Yingzhuo Cozens" userId="S::syc34@nau.edu::d67b55ed-49d5-4f67-8c4d-378c6e7c71c4" providerId="AD" clId="Web-{7CC13D2C-63E8-D541-6C28-CF5959069B23}" dt="2025-10-10T02:28:53.675" v="225" actId="20577"/>
          <ac:spMkLst>
            <pc:docMk/>
            <pc:sldMk cId="3814030334" sldId="360"/>
            <ac:spMk id="2" creationId="{9E79D27D-5301-F988-C0E1-01E5AB2FFD97}"/>
          </ac:spMkLst>
        </pc:spChg>
      </pc:sldChg>
      <pc:sldChg chg="addSp modSp">
        <pc:chgData name="Selina Yingzhuo Cozens" userId="S::syc34@nau.edu::d67b55ed-49d5-4f67-8c4d-378c6e7c71c4" providerId="AD" clId="Web-{7CC13D2C-63E8-D541-6C28-CF5959069B23}" dt="2025-10-10T03:09:05.910" v="641" actId="20577"/>
        <pc:sldMkLst>
          <pc:docMk/>
          <pc:sldMk cId="2139008060" sldId="363"/>
        </pc:sldMkLst>
        <pc:spChg chg="add mod">
          <ac:chgData name="Selina Yingzhuo Cozens" userId="S::syc34@nau.edu::d67b55ed-49d5-4f67-8c4d-378c6e7c71c4" providerId="AD" clId="Web-{7CC13D2C-63E8-D541-6C28-CF5959069B23}" dt="2025-10-10T03:09:05.910" v="641" actId="20577"/>
          <ac:spMkLst>
            <pc:docMk/>
            <pc:sldMk cId="2139008060" sldId="363"/>
            <ac:spMk id="5" creationId="{4EAE06ED-331C-A6B1-87EB-ACC25438D489}"/>
          </ac:spMkLst>
        </pc:spChg>
        <pc:graphicFrameChg chg="mod modGraphic">
          <ac:chgData name="Selina Yingzhuo Cozens" userId="S::syc34@nau.edu::d67b55ed-49d5-4f67-8c4d-378c6e7c71c4" providerId="AD" clId="Web-{7CC13D2C-63E8-D541-6C28-CF5959069B23}" dt="2025-10-10T03:03:05.833" v="585"/>
          <ac:graphicFrameMkLst>
            <pc:docMk/>
            <pc:sldMk cId="2139008060" sldId="363"/>
            <ac:graphicFrameMk id="9" creationId="{B077265C-7536-2460-576E-5D5F2751C252}"/>
          </ac:graphicFrameMkLst>
        </pc:graphicFrameChg>
        <pc:picChg chg="mod">
          <ac:chgData name="Selina Yingzhuo Cozens" userId="S::syc34@nau.edu::d67b55ed-49d5-4f67-8c4d-378c6e7c71c4" providerId="AD" clId="Web-{7CC13D2C-63E8-D541-6C28-CF5959069B23}" dt="2025-10-10T03:01:25.801" v="561" actId="14100"/>
          <ac:picMkLst>
            <pc:docMk/>
            <pc:sldMk cId="2139008060" sldId="363"/>
            <ac:picMk id="4" creationId="{5CA6AA1C-B364-BE8A-F3DC-F10001CB24C2}"/>
          </ac:picMkLst>
        </pc:picChg>
        <pc:picChg chg="mod">
          <ac:chgData name="Selina Yingzhuo Cozens" userId="S::syc34@nau.edu::d67b55ed-49d5-4f67-8c4d-378c6e7c71c4" providerId="AD" clId="Web-{7CC13D2C-63E8-D541-6C28-CF5959069B23}" dt="2025-10-10T02:31:09.380" v="269" actId="1076"/>
          <ac:picMkLst>
            <pc:docMk/>
            <pc:sldMk cId="2139008060" sldId="363"/>
            <ac:picMk id="6" creationId="{F8BB2809-DC99-8EB9-B606-2975FD76BB24}"/>
          </ac:picMkLst>
        </pc:picChg>
        <pc:picChg chg="mod">
          <ac:chgData name="Selina Yingzhuo Cozens" userId="S::syc34@nau.edu::d67b55ed-49d5-4f67-8c4d-378c6e7c71c4" providerId="AD" clId="Web-{7CC13D2C-63E8-D541-6C28-CF5959069B23}" dt="2025-10-10T02:31:03.349" v="267" actId="1076"/>
          <ac:picMkLst>
            <pc:docMk/>
            <pc:sldMk cId="2139008060" sldId="363"/>
            <ac:picMk id="7" creationId="{698A49C8-552D-A706-5872-67572F02C782}"/>
          </ac:picMkLst>
        </pc:picChg>
        <pc:picChg chg="mod">
          <ac:chgData name="Selina Yingzhuo Cozens" userId="S::syc34@nau.edu::d67b55ed-49d5-4f67-8c4d-378c6e7c71c4" providerId="AD" clId="Web-{7CC13D2C-63E8-D541-6C28-CF5959069B23}" dt="2025-10-10T02:31:05.146" v="268" actId="1076"/>
          <ac:picMkLst>
            <pc:docMk/>
            <pc:sldMk cId="2139008060" sldId="363"/>
            <ac:picMk id="11" creationId="{387EF7F6-6921-1580-524F-CB75F136B683}"/>
          </ac:picMkLst>
        </pc:picChg>
        <pc:picChg chg="mod">
          <ac:chgData name="Selina Yingzhuo Cozens" userId="S::syc34@nau.edu::d67b55ed-49d5-4f67-8c4d-378c6e7c71c4" providerId="AD" clId="Web-{7CC13D2C-63E8-D541-6C28-CF5959069B23}" dt="2025-10-10T02:31:10.412" v="270" actId="1076"/>
          <ac:picMkLst>
            <pc:docMk/>
            <pc:sldMk cId="2139008060" sldId="363"/>
            <ac:picMk id="12" creationId="{0702A94E-B814-B900-0975-E16359120723}"/>
          </ac:picMkLst>
        </pc:picChg>
        <pc:picChg chg="mod">
          <ac:chgData name="Selina Yingzhuo Cozens" userId="S::syc34@nau.edu::d67b55ed-49d5-4f67-8c4d-378c6e7c71c4" providerId="AD" clId="Web-{7CC13D2C-63E8-D541-6C28-CF5959069B23}" dt="2025-10-10T02:31:11.052" v="271" actId="1076"/>
          <ac:picMkLst>
            <pc:docMk/>
            <pc:sldMk cId="2139008060" sldId="363"/>
            <ac:picMk id="13" creationId="{5234F1DF-8F17-8F35-D3E4-ED4BA7500D44}"/>
          </ac:picMkLst>
        </pc:picChg>
        <pc:picChg chg="mod">
          <ac:chgData name="Selina Yingzhuo Cozens" userId="S::syc34@nau.edu::d67b55ed-49d5-4f67-8c4d-378c6e7c71c4" providerId="AD" clId="Web-{7CC13D2C-63E8-D541-6C28-CF5959069B23}" dt="2025-10-10T02:31:17.443" v="272" actId="1076"/>
          <ac:picMkLst>
            <pc:docMk/>
            <pc:sldMk cId="2139008060" sldId="363"/>
            <ac:picMk id="16" creationId="{70C764E5-6262-A4DE-3590-DBB95F9914A9}"/>
          </ac:picMkLst>
        </pc:picChg>
      </pc:sldChg>
      <pc:sldChg chg="addSp delSp modSp">
        <pc:chgData name="Selina Yingzhuo Cozens" userId="S::syc34@nau.edu::d67b55ed-49d5-4f67-8c4d-378c6e7c71c4" providerId="AD" clId="Web-{7CC13D2C-63E8-D541-6C28-CF5959069B23}" dt="2025-10-10T03:08:42.471" v="637" actId="20577"/>
        <pc:sldMkLst>
          <pc:docMk/>
          <pc:sldMk cId="2005678739" sldId="364"/>
        </pc:sldMkLst>
        <pc:spChg chg="add mod">
          <ac:chgData name="Selina Yingzhuo Cozens" userId="S::syc34@nau.edu::d67b55ed-49d5-4f67-8c4d-378c6e7c71c4" providerId="AD" clId="Web-{7CC13D2C-63E8-D541-6C28-CF5959069B23}" dt="2025-10-10T03:08:42.471" v="637" actId="20577"/>
          <ac:spMkLst>
            <pc:docMk/>
            <pc:sldMk cId="2005678739" sldId="364"/>
            <ac:spMk id="15" creationId="{810C7E91-5FED-1087-8821-A7CAEB8D5843}"/>
          </ac:spMkLst>
        </pc:spChg>
        <pc:graphicFrameChg chg="mod modGraphic">
          <ac:chgData name="Selina Yingzhuo Cozens" userId="S::syc34@nau.edu::d67b55ed-49d5-4f67-8c4d-378c6e7c71c4" providerId="AD" clId="Web-{7CC13D2C-63E8-D541-6C28-CF5959069B23}" dt="2025-10-10T03:06:44.711" v="634"/>
          <ac:graphicFrameMkLst>
            <pc:docMk/>
            <pc:sldMk cId="2005678739" sldId="364"/>
            <ac:graphicFrameMk id="2" creationId="{94B84E7E-479B-54E2-C8A5-874B38D10D1B}"/>
          </ac:graphicFrameMkLst>
        </pc:graphicFrameChg>
        <pc:picChg chg="mod">
          <ac:chgData name="Selina Yingzhuo Cozens" userId="S::syc34@nau.edu::d67b55ed-49d5-4f67-8c4d-378c6e7c71c4" providerId="AD" clId="Web-{7CC13D2C-63E8-D541-6C28-CF5959069B23}" dt="2025-10-10T02:57:54.518" v="482" actId="1076"/>
          <ac:picMkLst>
            <pc:docMk/>
            <pc:sldMk cId="2005678739" sldId="364"/>
            <ac:picMk id="3" creationId="{46361A6C-8B0A-79CD-7FB5-49391E335555}"/>
          </ac:picMkLst>
        </pc:picChg>
        <pc:picChg chg="add mod">
          <ac:chgData name="Selina Yingzhuo Cozens" userId="S::syc34@nau.edu::d67b55ed-49d5-4f67-8c4d-378c6e7c71c4" providerId="AD" clId="Web-{7CC13D2C-63E8-D541-6C28-CF5959069B23}" dt="2025-10-10T03:06:26.287" v="614" actId="1076"/>
          <ac:picMkLst>
            <pc:docMk/>
            <pc:sldMk cId="2005678739" sldId="364"/>
            <ac:picMk id="4" creationId="{9C3B0D24-DE46-D2D7-CE2B-D5C7E589C0B0}"/>
          </ac:picMkLst>
        </pc:picChg>
        <pc:picChg chg="mod">
          <ac:chgData name="Selina Yingzhuo Cozens" userId="S::syc34@nau.edu::d67b55ed-49d5-4f67-8c4d-378c6e7c71c4" providerId="AD" clId="Web-{7CC13D2C-63E8-D541-6C28-CF5959069B23}" dt="2025-10-10T02:57:54.550" v="483" actId="1076"/>
          <ac:picMkLst>
            <pc:docMk/>
            <pc:sldMk cId="2005678739" sldId="364"/>
            <ac:picMk id="5" creationId="{5939E16F-E5AB-48BD-148F-DAADF4F8B576}"/>
          </ac:picMkLst>
        </pc:picChg>
        <pc:picChg chg="add mod">
          <ac:chgData name="Selina Yingzhuo Cozens" userId="S::syc34@nau.edu::d67b55ed-49d5-4f67-8c4d-378c6e7c71c4" providerId="AD" clId="Web-{7CC13D2C-63E8-D541-6C28-CF5959069B23}" dt="2025-10-10T02:57:54.581" v="484" actId="1076"/>
          <ac:picMkLst>
            <pc:docMk/>
            <pc:sldMk cId="2005678739" sldId="364"/>
            <ac:picMk id="6" creationId="{7677D263-32B3-F808-3BEF-38B2343E909A}"/>
          </ac:picMkLst>
        </pc:picChg>
        <pc:picChg chg="add mod modCrop">
          <ac:chgData name="Selina Yingzhuo Cozens" userId="S::syc34@nau.edu::d67b55ed-49d5-4f67-8c4d-378c6e7c71c4" providerId="AD" clId="Web-{7CC13D2C-63E8-D541-6C28-CF5959069B23}" dt="2025-10-10T02:57:54.597" v="485" actId="1076"/>
          <ac:picMkLst>
            <pc:docMk/>
            <pc:sldMk cId="2005678739" sldId="364"/>
            <ac:picMk id="7" creationId="{925561EC-58EA-B840-2096-370B80E0B054}"/>
          </ac:picMkLst>
        </pc:picChg>
        <pc:picChg chg="add mod">
          <ac:chgData name="Selina Yingzhuo Cozens" userId="S::syc34@nau.edu::d67b55ed-49d5-4f67-8c4d-378c6e7c71c4" providerId="AD" clId="Web-{7CC13D2C-63E8-D541-6C28-CF5959069B23}" dt="2025-10-10T02:57:54.643" v="486" actId="1076"/>
          <ac:picMkLst>
            <pc:docMk/>
            <pc:sldMk cId="2005678739" sldId="364"/>
            <ac:picMk id="9" creationId="{AFD538C5-F961-2222-3DFC-9254ED9F9665}"/>
          </ac:picMkLst>
        </pc:picChg>
        <pc:picChg chg="add mod modCrop">
          <ac:chgData name="Selina Yingzhuo Cozens" userId="S::syc34@nau.edu::d67b55ed-49d5-4f67-8c4d-378c6e7c71c4" providerId="AD" clId="Web-{7CC13D2C-63E8-D541-6C28-CF5959069B23}" dt="2025-10-10T02:57:54.690" v="488" actId="1076"/>
          <ac:picMkLst>
            <pc:docMk/>
            <pc:sldMk cId="2005678739" sldId="364"/>
            <ac:picMk id="11" creationId="{7A8CE89C-4E6B-88E3-3A40-2C7925FACCB5}"/>
          </ac:picMkLst>
        </pc:picChg>
        <pc:picChg chg="add mod">
          <ac:chgData name="Selina Yingzhuo Cozens" userId="S::syc34@nau.edu::d67b55ed-49d5-4f67-8c4d-378c6e7c71c4" providerId="AD" clId="Web-{7CC13D2C-63E8-D541-6C28-CF5959069B23}" dt="2025-10-10T02:57:54.722" v="489" actId="1076"/>
          <ac:picMkLst>
            <pc:docMk/>
            <pc:sldMk cId="2005678739" sldId="364"/>
            <ac:picMk id="13" creationId="{2AC77883-0B98-780A-416F-AF03CB55D6E7}"/>
          </ac:picMkLst>
        </pc:picChg>
        <pc:picChg chg="add mod modCrop">
          <ac:chgData name="Selina Yingzhuo Cozens" userId="S::syc34@nau.edu::d67b55ed-49d5-4f67-8c4d-378c6e7c71c4" providerId="AD" clId="Web-{7CC13D2C-63E8-D541-6C28-CF5959069B23}" dt="2025-10-10T02:57:54.737" v="490" actId="1076"/>
          <ac:picMkLst>
            <pc:docMk/>
            <pc:sldMk cId="2005678739" sldId="364"/>
            <ac:picMk id="14" creationId="{1AF796C8-A083-780B-2E98-CF55F9E70C10}"/>
          </ac:picMkLst>
        </pc:picChg>
      </pc:sldChg>
      <pc:sldChg chg="addSp modSp">
        <pc:chgData name="Selina Yingzhuo Cozens" userId="S::syc34@nau.edu::d67b55ed-49d5-4f67-8c4d-378c6e7c71c4" providerId="AD" clId="Web-{7CC13D2C-63E8-D541-6C28-CF5959069B23}" dt="2025-10-10T03:16:02.018" v="679"/>
        <pc:sldMkLst>
          <pc:docMk/>
          <pc:sldMk cId="1016837478" sldId="365"/>
        </pc:sldMkLst>
        <pc:spChg chg="add mod">
          <ac:chgData name="Selina Yingzhuo Cozens" userId="S::syc34@nau.edu::d67b55ed-49d5-4f67-8c4d-378c6e7c71c4" providerId="AD" clId="Web-{7CC13D2C-63E8-D541-6C28-CF5959069B23}" dt="2025-10-10T03:09:08.785" v="644" actId="20577"/>
          <ac:spMkLst>
            <pc:docMk/>
            <pc:sldMk cId="1016837478" sldId="365"/>
            <ac:spMk id="4" creationId="{9BE202A9-753D-7013-41DD-E9DCD4E5A33D}"/>
          </ac:spMkLst>
        </pc:spChg>
        <pc:graphicFrameChg chg="mod modGraphic">
          <ac:chgData name="Selina Yingzhuo Cozens" userId="S::syc34@nau.edu::d67b55ed-49d5-4f67-8c4d-378c6e7c71c4" providerId="AD" clId="Web-{7CC13D2C-63E8-D541-6C28-CF5959069B23}" dt="2025-10-10T03:16:02.018" v="679"/>
          <ac:graphicFrameMkLst>
            <pc:docMk/>
            <pc:sldMk cId="1016837478" sldId="365"/>
            <ac:graphicFrameMk id="12" creationId="{A4275BE3-FBBC-EDBA-1AB5-1DBAA01AE2A2}"/>
          </ac:graphicFrameMkLst>
        </pc:graphicFrameChg>
        <pc:picChg chg="mod">
          <ac:chgData name="Selina Yingzhuo Cozens" userId="S::syc34@nau.edu::d67b55ed-49d5-4f67-8c4d-378c6e7c71c4" providerId="AD" clId="Web-{7CC13D2C-63E8-D541-6C28-CF5959069B23}" dt="2025-10-10T03:14:45.048" v="667" actId="1076"/>
          <ac:picMkLst>
            <pc:docMk/>
            <pc:sldMk cId="1016837478" sldId="365"/>
            <ac:picMk id="2" creationId="{F2B23D53-6202-A15C-5F07-30FCB1DB8E1A}"/>
          </ac:picMkLst>
        </pc:picChg>
        <pc:picChg chg="mod">
          <ac:chgData name="Selina Yingzhuo Cozens" userId="S::syc34@nau.edu::d67b55ed-49d5-4f67-8c4d-378c6e7c71c4" providerId="AD" clId="Web-{7CC13D2C-63E8-D541-6C28-CF5959069B23}" dt="2025-10-10T03:14:39.782" v="665" actId="1076"/>
          <ac:picMkLst>
            <pc:docMk/>
            <pc:sldMk cId="1016837478" sldId="365"/>
            <ac:picMk id="1026" creationId="{8934FA73-22E6-3D1E-3D84-36FAB4D358A0}"/>
          </ac:picMkLst>
        </pc:picChg>
        <pc:picChg chg="mod">
          <ac:chgData name="Selina Yingzhuo Cozens" userId="S::syc34@nau.edu::d67b55ed-49d5-4f67-8c4d-378c6e7c71c4" providerId="AD" clId="Web-{7CC13D2C-63E8-D541-6C28-CF5959069B23}" dt="2025-10-10T03:14:41.313" v="666" actId="1076"/>
          <ac:picMkLst>
            <pc:docMk/>
            <pc:sldMk cId="1016837478" sldId="365"/>
            <ac:picMk id="1028" creationId="{6F03F0A5-C7F1-612A-1C41-E5F10751A78A}"/>
          </ac:picMkLst>
        </pc:picChg>
        <pc:picChg chg="mod">
          <ac:chgData name="Selina Yingzhuo Cozens" userId="S::syc34@nau.edu::d67b55ed-49d5-4f67-8c4d-378c6e7c71c4" providerId="AD" clId="Web-{7CC13D2C-63E8-D541-6C28-CF5959069B23}" dt="2025-10-10T02:31:43.022" v="277" actId="14100"/>
          <ac:picMkLst>
            <pc:docMk/>
            <pc:sldMk cId="1016837478" sldId="365"/>
            <ac:picMk id="1036" creationId="{6C119E5E-137F-028D-C73A-48C12D276AAA}"/>
          </ac:picMkLst>
        </pc:picChg>
      </pc:sldChg>
    </pc:docChg>
  </pc:docChgLst>
  <pc:docChgLst>
    <pc:chgData name="Selina Yingzhuo Cozens" userId="S::syc34@nau.edu::d67b55ed-49d5-4f67-8c4d-378c6e7c71c4" providerId="AD" clId="Web-{EA0DF54A-5F73-B816-81A8-98AE70D79E39}"/>
    <pc:docChg chg="addSld delSld modSld">
      <pc:chgData name="Selina Yingzhuo Cozens" userId="S::syc34@nau.edu::d67b55ed-49d5-4f67-8c4d-378c6e7c71c4" providerId="AD" clId="Web-{EA0DF54A-5F73-B816-81A8-98AE70D79E39}" dt="2025-10-04T23:57:04.891" v="1557" actId="20577"/>
      <pc:docMkLst>
        <pc:docMk/>
      </pc:docMkLst>
      <pc:sldChg chg="modSp">
        <pc:chgData name="Selina Yingzhuo Cozens" userId="S::syc34@nau.edu::d67b55ed-49d5-4f67-8c4d-378c6e7c71c4" providerId="AD" clId="Web-{EA0DF54A-5F73-B816-81A8-98AE70D79E39}" dt="2025-10-04T22:58:14.072" v="387"/>
        <pc:sldMkLst>
          <pc:docMk/>
          <pc:sldMk cId="2448048694" sldId="277"/>
        </pc:sldMkLst>
        <pc:graphicFrameChg chg="modGraphic">
          <ac:chgData name="Selina Yingzhuo Cozens" userId="S::syc34@nau.edu::d67b55ed-49d5-4f67-8c4d-378c6e7c71c4" providerId="AD" clId="Web-{EA0DF54A-5F73-B816-81A8-98AE70D79E39}" dt="2025-10-04T22:58:14.072" v="387"/>
          <ac:graphicFrameMkLst>
            <pc:docMk/>
            <pc:sldMk cId="2448048694" sldId="277"/>
            <ac:graphicFrameMk id="8" creationId="{ABF9724E-9533-141B-C408-7907052B1642}"/>
          </ac:graphicFrameMkLst>
        </pc:graphicFrameChg>
      </pc:sldChg>
      <pc:sldChg chg="modSp">
        <pc:chgData name="Selina Yingzhuo Cozens" userId="S::syc34@nau.edu::d67b55ed-49d5-4f67-8c4d-378c6e7c71c4" providerId="AD" clId="Web-{EA0DF54A-5F73-B816-81A8-98AE70D79E39}" dt="2025-10-04T23:13:51.161" v="453"/>
        <pc:sldMkLst>
          <pc:docMk/>
          <pc:sldMk cId="3465211435" sldId="310"/>
        </pc:sldMkLst>
        <pc:graphicFrameChg chg="modGraphic">
          <ac:chgData name="Selina Yingzhuo Cozens" userId="S::syc34@nau.edu::d67b55ed-49d5-4f67-8c4d-378c6e7c71c4" providerId="AD" clId="Web-{EA0DF54A-5F73-B816-81A8-98AE70D79E39}" dt="2025-10-04T23:13:51.161" v="453"/>
          <ac:graphicFrameMkLst>
            <pc:docMk/>
            <pc:sldMk cId="3465211435" sldId="310"/>
            <ac:graphicFrameMk id="3" creationId="{C59A18BD-B161-50E2-730C-0FCBF1F98E40}"/>
          </ac:graphicFrameMkLst>
        </pc:graphicFrameChg>
      </pc:sldChg>
      <pc:sldChg chg="addSp delSp modSp">
        <pc:chgData name="Selina Yingzhuo Cozens" userId="S::syc34@nau.edu::d67b55ed-49d5-4f67-8c4d-378c6e7c71c4" providerId="AD" clId="Web-{EA0DF54A-5F73-B816-81A8-98AE70D79E39}" dt="2025-10-04T23:57:04.891" v="1557" actId="20577"/>
        <pc:sldMkLst>
          <pc:docMk/>
          <pc:sldMk cId="2666934793" sldId="322"/>
        </pc:sldMkLst>
        <pc:spChg chg="add del mod">
          <ac:chgData name="Selina Yingzhuo Cozens" userId="S::syc34@nau.edu::d67b55ed-49d5-4f67-8c4d-378c6e7c71c4" providerId="AD" clId="Web-{EA0DF54A-5F73-B816-81A8-98AE70D79E39}" dt="2025-10-04T23:57:04.891" v="1557" actId="20577"/>
          <ac:spMkLst>
            <pc:docMk/>
            <pc:sldMk cId="2666934793" sldId="322"/>
            <ac:spMk id="3" creationId="{0DE71A66-04F4-09AD-E92E-C2997DC5C048}"/>
          </ac:spMkLst>
        </pc:spChg>
        <pc:spChg chg="add mod">
          <ac:chgData name="Selina Yingzhuo Cozens" userId="S::syc34@nau.edu::d67b55ed-49d5-4f67-8c4d-378c6e7c71c4" providerId="AD" clId="Web-{EA0DF54A-5F73-B816-81A8-98AE70D79E39}" dt="2025-10-04T23:52:03.728" v="1542" actId="1076"/>
          <ac:spMkLst>
            <pc:docMk/>
            <pc:sldMk cId="2666934793" sldId="322"/>
            <ac:spMk id="12" creationId="{80A4D58E-E3CE-882D-B921-0B504B950ABE}"/>
          </ac:spMkLst>
        </pc:spChg>
        <pc:spChg chg="add">
          <ac:chgData name="Selina Yingzhuo Cozens" userId="S::syc34@nau.edu::d67b55ed-49d5-4f67-8c4d-378c6e7c71c4" providerId="AD" clId="Web-{EA0DF54A-5F73-B816-81A8-98AE70D79E39}" dt="2025-10-04T23:52:11.916" v="1543"/>
          <ac:spMkLst>
            <pc:docMk/>
            <pc:sldMk cId="2666934793" sldId="322"/>
            <ac:spMk id="14" creationId="{A31B2061-D0D9-D429-72AD-2E797FEFC66E}"/>
          </ac:spMkLst>
        </pc:spChg>
        <pc:picChg chg="add mod ord">
          <ac:chgData name="Selina Yingzhuo Cozens" userId="S::syc34@nau.edu::d67b55ed-49d5-4f67-8c4d-378c6e7c71c4" providerId="AD" clId="Web-{EA0DF54A-5F73-B816-81A8-98AE70D79E39}" dt="2025-10-04T23:34:45.714" v="1175"/>
          <ac:picMkLst>
            <pc:docMk/>
            <pc:sldMk cId="2666934793" sldId="322"/>
            <ac:picMk id="9" creationId="{0FA72423-52CF-4D0F-840F-08A0AF6F1E50}"/>
          </ac:picMkLst>
        </pc:picChg>
      </pc:sldChg>
      <pc:sldChg chg="addSp">
        <pc:chgData name="Selina Yingzhuo Cozens" userId="S::syc34@nau.edu::d67b55ed-49d5-4f67-8c4d-378c6e7c71c4" providerId="AD" clId="Web-{EA0DF54A-5F73-B816-81A8-98AE70D79E39}" dt="2025-10-04T23:13:59.239" v="455"/>
        <pc:sldMkLst>
          <pc:docMk/>
          <pc:sldMk cId="476128432" sldId="323"/>
        </pc:sldMkLst>
        <pc:spChg chg="add">
          <ac:chgData name="Selina Yingzhuo Cozens" userId="S::syc34@nau.edu::d67b55ed-49d5-4f67-8c4d-378c6e7c71c4" providerId="AD" clId="Web-{EA0DF54A-5F73-B816-81A8-98AE70D79E39}" dt="2025-10-04T23:13:59.239" v="455"/>
          <ac:spMkLst>
            <pc:docMk/>
            <pc:sldMk cId="476128432" sldId="323"/>
            <ac:spMk id="6" creationId="{F4BBE8E3-7194-4283-7297-BBF5D09B926E}"/>
          </ac:spMkLst>
        </pc:spChg>
      </pc:sldChg>
      <pc:sldChg chg="addSp delSp modSp modNotes">
        <pc:chgData name="Selina Yingzhuo Cozens" userId="S::syc34@nau.edu::d67b55ed-49d5-4f67-8c4d-378c6e7c71c4" providerId="AD" clId="Web-{EA0DF54A-5F73-B816-81A8-98AE70D79E39}" dt="2025-10-04T23:15:05.711" v="1160"/>
        <pc:sldMkLst>
          <pc:docMk/>
          <pc:sldMk cId="1244421671" sldId="327"/>
        </pc:sldMkLst>
        <pc:spChg chg="add">
          <ac:chgData name="Selina Yingzhuo Cozens" userId="S::syc34@nau.edu::d67b55ed-49d5-4f67-8c4d-378c6e7c71c4" providerId="AD" clId="Web-{EA0DF54A-5F73-B816-81A8-98AE70D79E39}" dt="2025-10-04T23:14:00.896" v="456"/>
          <ac:spMkLst>
            <pc:docMk/>
            <pc:sldMk cId="1244421671" sldId="327"/>
            <ac:spMk id="8" creationId="{0867FAEC-AFA4-943E-9D01-4FAE353874E8}"/>
          </ac:spMkLst>
        </pc:spChg>
        <pc:graphicFrameChg chg="mod modGraphic">
          <ac:chgData name="Selina Yingzhuo Cozens" userId="S::syc34@nau.edu::d67b55ed-49d5-4f67-8c4d-378c6e7c71c4" providerId="AD" clId="Web-{EA0DF54A-5F73-B816-81A8-98AE70D79E39}" dt="2025-10-04T23:15:05.711" v="1160"/>
          <ac:graphicFrameMkLst>
            <pc:docMk/>
            <pc:sldMk cId="1244421671" sldId="327"/>
            <ac:graphicFrameMk id="6" creationId="{3AE7527D-60F9-3943-9A49-1A794452733F}"/>
          </ac:graphicFrameMkLst>
        </pc:graphicFrameChg>
      </pc:sldChg>
      <pc:sldChg chg="addSp modSp">
        <pc:chgData name="Selina Yingzhuo Cozens" userId="S::syc34@nau.edu::d67b55ed-49d5-4f67-8c4d-378c6e7c71c4" providerId="AD" clId="Web-{EA0DF54A-5F73-B816-81A8-98AE70D79E39}" dt="2025-10-04T22:45:14.756" v="13" actId="1076"/>
        <pc:sldMkLst>
          <pc:docMk/>
          <pc:sldMk cId="1362560013" sldId="330"/>
        </pc:sldMkLst>
        <pc:spChg chg="add mod">
          <ac:chgData name="Selina Yingzhuo Cozens" userId="S::syc34@nau.edu::d67b55ed-49d5-4f67-8c4d-378c6e7c71c4" providerId="AD" clId="Web-{EA0DF54A-5F73-B816-81A8-98AE70D79E39}" dt="2025-10-04T22:45:14.756" v="13" actId="1076"/>
          <ac:spMkLst>
            <pc:docMk/>
            <pc:sldMk cId="1362560013" sldId="330"/>
            <ac:spMk id="5" creationId="{BB2E2466-730C-CE11-A2EB-7E6DBCA58FF3}"/>
          </ac:spMkLst>
        </pc:spChg>
      </pc:sldChg>
      <pc:sldChg chg="addSp">
        <pc:chgData name="Selina Yingzhuo Cozens" userId="S::syc34@nau.edu::d67b55ed-49d5-4f67-8c4d-378c6e7c71c4" providerId="AD" clId="Web-{EA0DF54A-5F73-B816-81A8-98AE70D79E39}" dt="2025-10-04T23:13:58.021" v="454"/>
        <pc:sldMkLst>
          <pc:docMk/>
          <pc:sldMk cId="2723928092" sldId="336"/>
        </pc:sldMkLst>
        <pc:spChg chg="add">
          <ac:chgData name="Selina Yingzhuo Cozens" userId="S::syc34@nau.edu::d67b55ed-49d5-4f67-8c4d-378c6e7c71c4" providerId="AD" clId="Web-{EA0DF54A-5F73-B816-81A8-98AE70D79E39}" dt="2025-10-04T23:13:58.021" v="454"/>
          <ac:spMkLst>
            <pc:docMk/>
            <pc:sldMk cId="2723928092" sldId="336"/>
            <ac:spMk id="6" creationId="{A3F1D244-D37E-600C-F560-BB834A503475}"/>
          </ac:spMkLst>
        </pc:spChg>
      </pc:sldChg>
      <pc:sldChg chg="addSp modSp">
        <pc:chgData name="Selina Yingzhuo Cozens" userId="S::syc34@nau.edu::d67b55ed-49d5-4f67-8c4d-378c6e7c71c4" providerId="AD" clId="Web-{EA0DF54A-5F73-B816-81A8-98AE70D79E39}" dt="2025-10-04T22:45:45.475" v="19" actId="20577"/>
        <pc:sldMkLst>
          <pc:docMk/>
          <pc:sldMk cId="2616538870" sldId="338"/>
        </pc:sldMkLst>
        <pc:spChg chg="mod">
          <ac:chgData name="Selina Yingzhuo Cozens" userId="S::syc34@nau.edu::d67b55ed-49d5-4f67-8c4d-378c6e7c71c4" providerId="AD" clId="Web-{EA0DF54A-5F73-B816-81A8-98AE70D79E39}" dt="2025-10-04T22:45:45.475" v="19" actId="20577"/>
          <ac:spMkLst>
            <pc:docMk/>
            <pc:sldMk cId="2616538870" sldId="338"/>
            <ac:spMk id="2" creationId="{1D5FAA9D-4302-AA70-BB13-C1F1BC44EFE6}"/>
          </ac:spMkLst>
        </pc:spChg>
        <pc:spChg chg="add">
          <ac:chgData name="Selina Yingzhuo Cozens" userId="S::syc34@nau.edu::d67b55ed-49d5-4f67-8c4d-378c6e7c71c4" providerId="AD" clId="Web-{EA0DF54A-5F73-B816-81A8-98AE70D79E39}" dt="2025-10-04T22:45:21.772" v="16"/>
          <ac:spMkLst>
            <pc:docMk/>
            <pc:sldMk cId="2616538870" sldId="338"/>
            <ac:spMk id="4" creationId="{8AFFE2C4-FDA4-C83B-6824-65AD871FD332}"/>
          </ac:spMkLst>
        </pc:spChg>
        <pc:picChg chg="mod">
          <ac:chgData name="Selina Yingzhuo Cozens" userId="S::syc34@nau.edu::d67b55ed-49d5-4f67-8c4d-378c6e7c71c4" providerId="AD" clId="Web-{EA0DF54A-5F73-B816-81A8-98AE70D79E39}" dt="2025-10-04T22:45:26.553" v="17" actId="14100"/>
          <ac:picMkLst>
            <pc:docMk/>
            <pc:sldMk cId="2616538870" sldId="338"/>
            <ac:picMk id="8" creationId="{92565464-43B7-423B-EF3A-5C06088C30A7}"/>
          </ac:picMkLst>
        </pc:picChg>
      </pc:sldChg>
      <pc:sldChg chg="addSp">
        <pc:chgData name="Selina Yingzhuo Cozens" userId="S::syc34@nau.edu::d67b55ed-49d5-4f67-8c4d-378c6e7c71c4" providerId="AD" clId="Web-{EA0DF54A-5F73-B816-81A8-98AE70D79E39}" dt="2025-10-04T22:45:20.022" v="15"/>
        <pc:sldMkLst>
          <pc:docMk/>
          <pc:sldMk cId="1398775434" sldId="341"/>
        </pc:sldMkLst>
        <pc:spChg chg="add">
          <ac:chgData name="Selina Yingzhuo Cozens" userId="S::syc34@nau.edu::d67b55ed-49d5-4f67-8c4d-378c6e7c71c4" providerId="AD" clId="Web-{EA0DF54A-5F73-B816-81A8-98AE70D79E39}" dt="2025-10-04T22:45:20.022" v="15"/>
          <ac:spMkLst>
            <pc:docMk/>
            <pc:sldMk cId="1398775434" sldId="341"/>
            <ac:spMk id="4" creationId="{10DD9CA2-21CE-9FAA-E608-AF449ABFDACA}"/>
          </ac:spMkLst>
        </pc:spChg>
      </pc:sldChg>
      <pc:sldChg chg="addSp delSp modSp">
        <pc:chgData name="Selina Yingzhuo Cozens" userId="S::syc34@nau.edu::d67b55ed-49d5-4f67-8c4d-378c6e7c71c4" providerId="AD" clId="Web-{EA0DF54A-5F73-B816-81A8-98AE70D79E39}" dt="2025-10-04T22:45:17.053" v="14"/>
        <pc:sldMkLst>
          <pc:docMk/>
          <pc:sldMk cId="4023777739" sldId="342"/>
        </pc:sldMkLst>
        <pc:spChg chg="add">
          <ac:chgData name="Selina Yingzhuo Cozens" userId="S::syc34@nau.edu::d67b55ed-49d5-4f67-8c4d-378c6e7c71c4" providerId="AD" clId="Web-{EA0DF54A-5F73-B816-81A8-98AE70D79E39}" dt="2025-10-04T22:45:17.053" v="14"/>
          <ac:spMkLst>
            <pc:docMk/>
            <pc:sldMk cId="4023777739" sldId="342"/>
            <ac:spMk id="6" creationId="{D1C2E53C-599D-A026-C875-7D3067AE2258}"/>
          </ac:spMkLst>
        </pc:spChg>
        <pc:picChg chg="add mod ord">
          <ac:chgData name="Selina Yingzhuo Cozens" userId="S::syc34@nau.edu::d67b55ed-49d5-4f67-8c4d-378c6e7c71c4" providerId="AD" clId="Web-{EA0DF54A-5F73-B816-81A8-98AE70D79E39}" dt="2025-10-04T22:44:52.209" v="6" actId="14100"/>
          <ac:picMkLst>
            <pc:docMk/>
            <pc:sldMk cId="4023777739" sldId="342"/>
            <ac:picMk id="3" creationId="{68FC49E4-C34E-3087-190D-601CF5847F38}"/>
          </ac:picMkLst>
        </pc:picChg>
      </pc:sldChg>
      <pc:sldChg chg="addSp">
        <pc:chgData name="Selina Yingzhuo Cozens" userId="S::syc34@nau.edu::d67b55ed-49d5-4f67-8c4d-378c6e7c71c4" providerId="AD" clId="Web-{EA0DF54A-5F73-B816-81A8-98AE70D79E39}" dt="2025-10-04T22:45:02.537" v="8"/>
        <pc:sldMkLst>
          <pc:docMk/>
          <pc:sldMk cId="2062063185" sldId="343"/>
        </pc:sldMkLst>
        <pc:spChg chg="add">
          <ac:chgData name="Selina Yingzhuo Cozens" userId="S::syc34@nau.edu::d67b55ed-49d5-4f67-8c4d-378c6e7c71c4" providerId="AD" clId="Web-{EA0DF54A-5F73-B816-81A8-98AE70D79E39}" dt="2025-10-04T22:45:02.537" v="8"/>
          <ac:spMkLst>
            <pc:docMk/>
            <pc:sldMk cId="2062063185" sldId="343"/>
            <ac:spMk id="3" creationId="{C0484E23-3170-5AB1-1318-839DCBD5E565}"/>
          </ac:spMkLst>
        </pc:spChg>
      </pc:sldChg>
      <pc:sldChg chg="addSp delSp modSp add replId">
        <pc:chgData name="Selina Yingzhuo Cozens" userId="S::syc34@nau.edu::d67b55ed-49d5-4f67-8c4d-378c6e7c71c4" providerId="AD" clId="Web-{EA0DF54A-5F73-B816-81A8-98AE70D79E39}" dt="2025-10-04T23:54:53.170" v="1546"/>
        <pc:sldMkLst>
          <pc:docMk/>
          <pc:sldMk cId="4247338784" sldId="345"/>
        </pc:sldMkLst>
        <pc:spChg chg="add mod">
          <ac:chgData name="Selina Yingzhuo Cozens" userId="S::syc34@nau.edu::d67b55ed-49d5-4f67-8c4d-378c6e7c71c4" providerId="AD" clId="Web-{EA0DF54A-5F73-B816-81A8-98AE70D79E39}" dt="2025-10-04T23:51:10.305" v="1488" actId="1076"/>
          <ac:spMkLst>
            <pc:docMk/>
            <pc:sldMk cId="4247338784" sldId="345"/>
            <ac:spMk id="9" creationId="{BB2E032B-889E-6D29-BD16-33E0FDC3B803}"/>
          </ac:spMkLst>
        </pc:spChg>
        <pc:spChg chg="add mod">
          <ac:chgData name="Selina Yingzhuo Cozens" userId="S::syc34@nau.edu::d67b55ed-49d5-4f67-8c4d-378c6e7c71c4" providerId="AD" clId="Web-{EA0DF54A-5F73-B816-81A8-98AE70D79E39}" dt="2025-10-04T23:51:35.853" v="1523" actId="1076"/>
          <ac:spMkLst>
            <pc:docMk/>
            <pc:sldMk cId="4247338784" sldId="345"/>
            <ac:spMk id="10" creationId="{88A3C9A1-FD78-E968-4041-D3844D97EE39}"/>
          </ac:spMkLst>
        </pc:spChg>
        <pc:spChg chg="add">
          <ac:chgData name="Selina Yingzhuo Cozens" userId="S::syc34@nau.edu::d67b55ed-49d5-4f67-8c4d-378c6e7c71c4" providerId="AD" clId="Web-{EA0DF54A-5F73-B816-81A8-98AE70D79E39}" dt="2025-10-04T23:52:13.057" v="1544"/>
          <ac:spMkLst>
            <pc:docMk/>
            <pc:sldMk cId="4247338784" sldId="345"/>
            <ac:spMk id="12" creationId="{4A4910C6-0C0E-03A6-31F5-C0BE0D43CF57}"/>
          </ac:spMkLst>
        </pc:spChg>
        <pc:picChg chg="add mod ord">
          <ac:chgData name="Selina Yingzhuo Cozens" userId="S::syc34@nau.edu::d67b55ed-49d5-4f67-8c4d-378c6e7c71c4" providerId="AD" clId="Web-{EA0DF54A-5F73-B816-81A8-98AE70D79E39}" dt="2025-10-04T23:50:50.273" v="1457" actId="1076"/>
          <ac:picMkLst>
            <pc:docMk/>
            <pc:sldMk cId="4247338784" sldId="345"/>
            <ac:picMk id="7" creationId="{9E652BE8-24E9-6CC4-F340-E92C07A1DFD5}"/>
          </ac:picMkLst>
        </pc:picChg>
        <pc:picChg chg="add mod ord">
          <ac:chgData name="Selina Yingzhuo Cozens" userId="S::syc34@nau.edu::d67b55ed-49d5-4f67-8c4d-378c6e7c71c4" providerId="AD" clId="Web-{EA0DF54A-5F73-B816-81A8-98AE70D79E39}" dt="2025-10-04T23:54:53.170" v="1546"/>
          <ac:picMkLst>
            <pc:docMk/>
            <pc:sldMk cId="4247338784" sldId="345"/>
            <ac:picMk id="15" creationId="{F38E3188-B149-F415-5480-6721441E9DB1}"/>
          </ac:picMkLst>
        </pc:picChg>
      </pc:sldChg>
    </pc:docChg>
  </pc:docChgLst>
  <pc:docChgLst>
    <pc:chgData name="Selina Yingzhuo Cozens" userId="S::syc34@nau.edu::d67b55ed-49d5-4f67-8c4d-378c6e7c71c4" providerId="AD" clId="Web-{7719003B-0880-35DC-7B22-E687813F3355}"/>
    <pc:docChg chg="modSld">
      <pc:chgData name="Selina Yingzhuo Cozens" userId="S::syc34@nau.edu::d67b55ed-49d5-4f67-8c4d-378c6e7c71c4" providerId="AD" clId="Web-{7719003B-0880-35DC-7B22-E687813F3355}" dt="2025-10-07T21:18:53.319" v="11"/>
      <pc:docMkLst>
        <pc:docMk/>
      </pc:docMkLst>
      <pc:sldChg chg="modSp modCm">
        <pc:chgData name="Selina Yingzhuo Cozens" userId="S::syc34@nau.edu::d67b55ed-49d5-4f67-8c4d-378c6e7c71c4" providerId="AD" clId="Web-{7719003B-0880-35DC-7B22-E687813F3355}" dt="2025-10-07T17:15:59.158" v="6" actId="20577"/>
        <pc:sldMkLst>
          <pc:docMk/>
          <pc:sldMk cId="1970564831" sldId="337"/>
        </pc:sldMkLst>
        <pc:spChg chg="mod">
          <ac:chgData name="Selina Yingzhuo Cozens" userId="S::syc34@nau.edu::d67b55ed-49d5-4f67-8c4d-378c6e7c71c4" providerId="AD" clId="Web-{7719003B-0880-35DC-7B22-E687813F3355}" dt="2025-10-07T17:15:59.158" v="6" actId="20577"/>
          <ac:spMkLst>
            <pc:docMk/>
            <pc:sldMk cId="1970564831" sldId="337"/>
            <ac:spMk id="2" creationId="{CB444381-403D-7F31-FAB8-F82A250B9F6C}"/>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7719003B-0880-35DC-7B22-E687813F3355}" dt="2025-10-07T17:15:57.986" v="5" actId="20577"/>
              <pc2:cmMkLst xmlns:pc2="http://schemas.microsoft.com/office/powerpoint/2019/9/main/command">
                <pc:docMk/>
                <pc:sldMk cId="1970564831" sldId="337"/>
                <pc2:cmMk id="{B7A5FFB6-0C66-43A2-8AD8-FCEA7A2BCC9D}"/>
              </pc2:cmMkLst>
            </pc226:cmChg>
          </p:ext>
        </pc:extLst>
      </pc:sldChg>
    </pc:docChg>
  </pc:docChgLst>
  <pc:docChgLst>
    <pc:chgData name="Desirae Rose Mangum" userId="S::drm495@nau.edu::4927c8d4-d474-41ca-9032-4b6cd7db906a" providerId="AD" clId="Web-{043FD113-0C7E-BF99-B3BA-6BFF60A355CB}"/>
    <pc:docChg chg="modSld">
      <pc:chgData name="Desirae Rose Mangum" userId="S::drm495@nau.edu::4927c8d4-d474-41ca-9032-4b6cd7db906a" providerId="AD" clId="Web-{043FD113-0C7E-BF99-B3BA-6BFF60A355CB}" dt="2025-10-02T17:50:11.249" v="200"/>
      <pc:docMkLst>
        <pc:docMk/>
      </pc:docMkLst>
    </pc:docChg>
  </pc:docChgLst>
  <pc:docChgLst>
    <pc:chgData name="Jacob Keeland" userId="af5d8736-d0c8-40bc-93ff-c92d2cac48d2" providerId="ADAL" clId="{36C88A1E-6B45-5945-82DC-DC18FC42BB52}"/>
    <pc:docChg chg="undo redo custSel addSld delSld modSld sldOrd">
      <pc:chgData name="Jacob Keeland" userId="af5d8736-d0c8-40bc-93ff-c92d2cac48d2" providerId="ADAL" clId="{36C88A1E-6B45-5945-82DC-DC18FC42BB52}" dt="2025-10-10T02:00:12.884" v="7388" actId="12385"/>
      <pc:docMkLst>
        <pc:docMk/>
      </pc:docMkLst>
      <pc:sldChg chg="modSp">
        <pc:chgData name="Jacob Keeland" userId="af5d8736-d0c8-40bc-93ff-c92d2cac48d2" providerId="ADAL" clId="{36C88A1E-6B45-5945-82DC-DC18FC42BB52}" dt="2025-10-02T18:40:37.156" v="1814"/>
        <pc:sldMkLst>
          <pc:docMk/>
          <pc:sldMk cId="3350438824" sldId="282"/>
        </pc:sldMkLst>
        <pc:graphicFrameChg chg="mod">
          <ac:chgData name="Jacob Keeland" userId="af5d8736-d0c8-40bc-93ff-c92d2cac48d2" providerId="ADAL" clId="{36C88A1E-6B45-5945-82DC-DC18FC42BB52}" dt="2025-10-02T18:40:37.156" v="1814"/>
          <ac:graphicFrameMkLst>
            <pc:docMk/>
            <pc:sldMk cId="3350438824" sldId="282"/>
            <ac:graphicFrameMk id="12" creationId="{F564E016-E194-A986-2042-7CFADCC3BD9A}"/>
          </ac:graphicFrameMkLst>
        </pc:graphicFrameChg>
      </pc:sldChg>
      <pc:sldChg chg="addSp delSp modSp add mod">
        <pc:chgData name="Jacob Keeland" userId="af5d8736-d0c8-40bc-93ff-c92d2cac48d2" providerId="ADAL" clId="{36C88A1E-6B45-5945-82DC-DC18FC42BB52}" dt="2025-10-07T19:35:30.974" v="6178" actId="20577"/>
        <pc:sldMkLst>
          <pc:docMk/>
          <pc:sldMk cId="3280713371" sldId="308"/>
        </pc:sldMkLst>
        <pc:spChg chg="mod">
          <ac:chgData name="Jacob Keeland" userId="af5d8736-d0c8-40bc-93ff-c92d2cac48d2" providerId="ADAL" clId="{36C88A1E-6B45-5945-82DC-DC18FC42BB52}" dt="2025-10-07T19:31:22.838" v="6170" actId="20577"/>
          <ac:spMkLst>
            <pc:docMk/>
            <pc:sldMk cId="3280713371" sldId="308"/>
            <ac:spMk id="3" creationId="{FF4A05F3-7134-B838-EF66-750507223125}"/>
          </ac:spMkLst>
        </pc:spChg>
        <pc:spChg chg="mod">
          <ac:chgData name="Jacob Keeland" userId="af5d8736-d0c8-40bc-93ff-c92d2cac48d2" providerId="ADAL" clId="{36C88A1E-6B45-5945-82DC-DC18FC42BB52}" dt="2025-10-02T18:46:44.594" v="1908" actId="20577"/>
          <ac:spMkLst>
            <pc:docMk/>
            <pc:sldMk cId="3280713371" sldId="308"/>
            <ac:spMk id="4" creationId="{E680863C-095D-4ADC-8BC9-261E883A5D9C}"/>
          </ac:spMkLst>
        </pc:spChg>
        <pc:spChg chg="mod">
          <ac:chgData name="Jacob Keeland" userId="af5d8736-d0c8-40bc-93ff-c92d2cac48d2" providerId="ADAL" clId="{36C88A1E-6B45-5945-82DC-DC18FC42BB52}" dt="2025-10-07T19:35:30.974" v="6178" actId="20577"/>
          <ac:spMkLst>
            <pc:docMk/>
            <pc:sldMk cId="3280713371" sldId="308"/>
            <ac:spMk id="5" creationId="{05613EAF-1FF0-33A4-3F1C-E281DF869824}"/>
          </ac:spMkLst>
        </pc:spChg>
        <pc:spChg chg="add mod">
          <ac:chgData name="Jacob Keeland" userId="af5d8736-d0c8-40bc-93ff-c92d2cac48d2" providerId="ADAL" clId="{36C88A1E-6B45-5945-82DC-DC18FC42BB52}" dt="2025-10-06T02:06:54.333" v="5087" actId="2711"/>
          <ac:spMkLst>
            <pc:docMk/>
            <pc:sldMk cId="3280713371" sldId="308"/>
            <ac:spMk id="10" creationId="{F1E97FE2-41DD-A8A4-E56C-0AE9827775ED}"/>
          </ac:spMkLst>
        </pc:spChg>
        <pc:spChg chg="mod">
          <ac:chgData name="Jacob Keeland" userId="af5d8736-d0c8-40bc-93ff-c92d2cac48d2" providerId="ADAL" clId="{36C88A1E-6B45-5945-82DC-DC18FC42BB52}" dt="2025-10-07T19:31:28.437" v="6171" actId="1076"/>
          <ac:spMkLst>
            <pc:docMk/>
            <pc:sldMk cId="3280713371" sldId="308"/>
            <ac:spMk id="16" creationId="{1D9A218A-83F4-477E-7718-ED9EC08246F7}"/>
          </ac:spMkLst>
        </pc:spChg>
        <pc:graphicFrameChg chg="mod modGraphic">
          <ac:chgData name="Jacob Keeland" userId="af5d8736-d0c8-40bc-93ff-c92d2cac48d2" providerId="ADAL" clId="{36C88A1E-6B45-5945-82DC-DC18FC42BB52}" dt="2025-10-06T02:07:09.632" v="5089" actId="2711"/>
          <ac:graphicFrameMkLst>
            <pc:docMk/>
            <pc:sldMk cId="3280713371" sldId="308"/>
            <ac:graphicFrameMk id="8" creationId="{AF290452-DDCB-EBDE-B3E0-F5C54191E67E}"/>
          </ac:graphicFrameMkLst>
        </pc:graphicFrameChg>
        <pc:picChg chg="mod">
          <ac:chgData name="Jacob Keeland" userId="af5d8736-d0c8-40bc-93ff-c92d2cac48d2" providerId="ADAL" clId="{36C88A1E-6B45-5945-82DC-DC18FC42BB52}" dt="2025-10-02T18:46:29.434" v="1896" actId="14100"/>
          <ac:picMkLst>
            <pc:docMk/>
            <pc:sldMk cId="3280713371" sldId="308"/>
            <ac:picMk id="20" creationId="{1F03DBDA-FD06-977D-7A24-41EE705119DA}"/>
          </ac:picMkLst>
        </pc:picChg>
      </pc:sldChg>
      <pc:sldChg chg="modSp mod">
        <pc:chgData name="Jacob Keeland" userId="af5d8736-d0c8-40bc-93ff-c92d2cac48d2" providerId="ADAL" clId="{36C88A1E-6B45-5945-82DC-DC18FC42BB52}" dt="2025-10-07T22:33:53.660" v="6464" actId="122"/>
        <pc:sldMkLst>
          <pc:docMk/>
          <pc:sldMk cId="3147304306" sldId="324"/>
        </pc:sldMkLst>
        <pc:graphicFrameChg chg="mod modGraphic">
          <ac:chgData name="Jacob Keeland" userId="af5d8736-d0c8-40bc-93ff-c92d2cac48d2" providerId="ADAL" clId="{36C88A1E-6B45-5945-82DC-DC18FC42BB52}" dt="2025-10-07T22:33:53.660" v="6464" actId="122"/>
          <ac:graphicFrameMkLst>
            <pc:docMk/>
            <pc:sldMk cId="3147304306" sldId="324"/>
            <ac:graphicFrameMk id="6" creationId="{9B873219-160F-8FD4-2B33-A6B03DD3DA7B}"/>
          </ac:graphicFrameMkLst>
        </pc:graphicFrameChg>
      </pc:sldChg>
      <pc:sldChg chg="addSp delSp modSp mod">
        <pc:chgData name="Jacob Keeland" userId="af5d8736-d0c8-40bc-93ff-c92d2cac48d2" providerId="ADAL" clId="{36C88A1E-6B45-5945-82DC-DC18FC42BB52}" dt="2025-10-06T00:50:31.011" v="4104" actId="1076"/>
        <pc:sldMkLst>
          <pc:docMk/>
          <pc:sldMk cId="3846252067" sldId="329"/>
        </pc:sldMkLst>
        <pc:spChg chg="mod">
          <ac:chgData name="Jacob Keeland" userId="af5d8736-d0c8-40bc-93ff-c92d2cac48d2" providerId="ADAL" clId="{36C88A1E-6B45-5945-82DC-DC18FC42BB52}" dt="2025-10-06T00:50:16.283" v="4100" actId="1076"/>
          <ac:spMkLst>
            <pc:docMk/>
            <pc:sldMk cId="3846252067" sldId="329"/>
            <ac:spMk id="9" creationId="{EF9113DB-A4BA-5ADB-FE82-BAF0A082CDAE}"/>
          </ac:spMkLst>
        </pc:spChg>
        <pc:picChg chg="add mod">
          <ac:chgData name="Jacob Keeland" userId="af5d8736-d0c8-40bc-93ff-c92d2cac48d2" providerId="ADAL" clId="{36C88A1E-6B45-5945-82DC-DC18FC42BB52}" dt="2025-10-06T00:50:31.011" v="4104" actId="1076"/>
          <ac:picMkLst>
            <pc:docMk/>
            <pc:sldMk cId="3846252067" sldId="329"/>
            <ac:picMk id="4" creationId="{CF0BA2EF-98F9-4D3E-0244-5AB5CF5F07FE}"/>
          </ac:picMkLst>
        </pc:picChg>
      </pc:sldChg>
      <pc:sldChg chg="addSp delSp modSp new mod modCm">
        <pc:chgData name="Jacob Keeland" userId="af5d8736-d0c8-40bc-93ff-c92d2cac48d2" providerId="ADAL" clId="{36C88A1E-6B45-5945-82DC-DC18FC42BB52}" dt="2025-10-07T23:26:40.359" v="6477" actId="20577"/>
        <pc:sldMkLst>
          <pc:docMk/>
          <pc:sldMk cId="1362560013" sldId="330"/>
        </pc:sldMkLst>
        <pc:spChg chg="mod">
          <ac:chgData name="Jacob Keeland" userId="af5d8736-d0c8-40bc-93ff-c92d2cac48d2" providerId="ADAL" clId="{36C88A1E-6B45-5945-82DC-DC18FC42BB52}" dt="2025-10-02T21:40:23.283" v="2041" actId="20577"/>
          <ac:spMkLst>
            <pc:docMk/>
            <pc:sldMk cId="1362560013" sldId="330"/>
            <ac:spMk id="2" creationId="{4C624A71-591D-8762-E56C-A28B8E740B6F}"/>
          </ac:spMkLst>
        </pc:spChg>
        <pc:spChg chg="mod">
          <ac:chgData name="Jacob Keeland" userId="af5d8736-d0c8-40bc-93ff-c92d2cac48d2" providerId="ADAL" clId="{36C88A1E-6B45-5945-82DC-DC18FC42BB52}" dt="2025-10-06T02:04:13.479" v="5067" actId="20577"/>
          <ac:spMkLst>
            <pc:docMk/>
            <pc:sldMk cId="1362560013" sldId="330"/>
            <ac:spMk id="5" creationId="{BB2E2466-730C-CE11-A2EB-7E6DBCA58FF3}"/>
          </ac:spMkLst>
        </pc:spChg>
        <pc:spChg chg="add mod">
          <ac:chgData name="Jacob Keeland" userId="af5d8736-d0c8-40bc-93ff-c92d2cac48d2" providerId="ADAL" clId="{36C88A1E-6B45-5945-82DC-DC18FC42BB52}" dt="2025-10-06T02:13:35.533" v="5160" actId="20577"/>
          <ac:spMkLst>
            <pc:docMk/>
            <pc:sldMk cId="1362560013" sldId="330"/>
            <ac:spMk id="9" creationId="{28940DF9-9EB5-A0EC-4BDE-0BA77079F295}"/>
          </ac:spMkLst>
        </pc:spChg>
        <pc:spChg chg="add mod">
          <ac:chgData name="Jacob Keeland" userId="af5d8736-d0c8-40bc-93ff-c92d2cac48d2" providerId="ADAL" clId="{36C88A1E-6B45-5945-82DC-DC18FC42BB52}" dt="2025-10-06T02:11:54.340" v="5144" actId="115"/>
          <ac:spMkLst>
            <pc:docMk/>
            <pc:sldMk cId="1362560013" sldId="330"/>
            <ac:spMk id="13" creationId="{1EBD9918-7F36-D671-00C6-C514AB90F3C4}"/>
          </ac:spMkLst>
        </pc:spChg>
        <pc:spChg chg="add mod">
          <ac:chgData name="Jacob Keeland" userId="af5d8736-d0c8-40bc-93ff-c92d2cac48d2" providerId="ADAL" clId="{36C88A1E-6B45-5945-82DC-DC18FC42BB52}" dt="2025-10-06T02:11:58.190" v="5145" actId="115"/>
          <ac:spMkLst>
            <pc:docMk/>
            <pc:sldMk cId="1362560013" sldId="330"/>
            <ac:spMk id="20" creationId="{D626D6EB-2E5E-7875-FC6B-4B01CBD977D2}"/>
          </ac:spMkLst>
        </pc:spChg>
        <pc:spChg chg="add mod">
          <ac:chgData name="Jacob Keeland" userId="af5d8736-d0c8-40bc-93ff-c92d2cac48d2" providerId="ADAL" clId="{36C88A1E-6B45-5945-82DC-DC18FC42BB52}" dt="2025-10-06T02:13:04.606" v="5158" actId="115"/>
          <ac:spMkLst>
            <pc:docMk/>
            <pc:sldMk cId="1362560013" sldId="330"/>
            <ac:spMk id="24" creationId="{7985C530-6026-6B81-1A02-693C448EA05A}"/>
          </ac:spMkLst>
        </pc:spChg>
        <pc:spChg chg="add mod">
          <ac:chgData name="Jacob Keeland" userId="af5d8736-d0c8-40bc-93ff-c92d2cac48d2" providerId="ADAL" clId="{36C88A1E-6B45-5945-82DC-DC18FC42BB52}" dt="2025-10-07T23:26:40.359" v="6477" actId="20577"/>
          <ac:spMkLst>
            <pc:docMk/>
            <pc:sldMk cId="1362560013" sldId="330"/>
            <ac:spMk id="27" creationId="{361879F0-7DC3-D0B7-5309-CCE0D0A987C2}"/>
          </ac:spMkLst>
        </pc:spChg>
        <pc:spChg chg="add mod">
          <ac:chgData name="Jacob Keeland" userId="af5d8736-d0c8-40bc-93ff-c92d2cac48d2" providerId="ADAL" clId="{36C88A1E-6B45-5945-82DC-DC18FC42BB52}" dt="2025-10-06T02:02:48.599" v="5052" actId="13822"/>
          <ac:spMkLst>
            <pc:docMk/>
            <pc:sldMk cId="1362560013" sldId="330"/>
            <ac:spMk id="29" creationId="{5F38E1A9-86A9-EEB8-B11D-8B14DFDAF651}"/>
          </ac:spMkLst>
        </pc:spChg>
        <pc:spChg chg="add mod">
          <ac:chgData name="Jacob Keeland" userId="af5d8736-d0c8-40bc-93ff-c92d2cac48d2" providerId="ADAL" clId="{36C88A1E-6B45-5945-82DC-DC18FC42BB52}" dt="2025-10-07T19:27:16.888" v="6106" actId="20577"/>
          <ac:spMkLst>
            <pc:docMk/>
            <pc:sldMk cId="1362560013" sldId="330"/>
            <ac:spMk id="35" creationId="{7927F331-1F2B-1B77-B2B7-B29EDCE56294}"/>
          </ac:spMkLst>
        </pc:spChg>
        <pc:spChg chg="add mod">
          <ac:chgData name="Jacob Keeland" userId="af5d8736-d0c8-40bc-93ff-c92d2cac48d2" providerId="ADAL" clId="{36C88A1E-6B45-5945-82DC-DC18FC42BB52}" dt="2025-10-06T02:02:51.237" v="5053" actId="13822"/>
          <ac:spMkLst>
            <pc:docMk/>
            <pc:sldMk cId="1362560013" sldId="330"/>
            <ac:spMk id="36" creationId="{AD268292-1EF8-8302-815E-5D910B96EE31}"/>
          </ac:spMkLst>
        </pc:spChg>
        <pc:spChg chg="add mod">
          <ac:chgData name="Jacob Keeland" userId="af5d8736-d0c8-40bc-93ff-c92d2cac48d2" providerId="ADAL" clId="{36C88A1E-6B45-5945-82DC-DC18FC42BB52}" dt="2025-10-07T19:27:20.488" v="6110" actId="20577"/>
          <ac:spMkLst>
            <pc:docMk/>
            <pc:sldMk cId="1362560013" sldId="330"/>
            <ac:spMk id="42" creationId="{0F08E182-F061-B6AF-C6B5-652EE603F935}"/>
          </ac:spMkLst>
        </pc:spChg>
        <pc:spChg chg="add mod">
          <ac:chgData name="Jacob Keeland" userId="af5d8736-d0c8-40bc-93ff-c92d2cac48d2" providerId="ADAL" clId="{36C88A1E-6B45-5945-82DC-DC18FC42BB52}" dt="2025-10-06T02:11:43.538" v="5142" actId="115"/>
          <ac:spMkLst>
            <pc:docMk/>
            <pc:sldMk cId="1362560013" sldId="330"/>
            <ac:spMk id="51" creationId="{26E3D95E-1E2D-DEEB-8CD6-DBD810E35DD7}"/>
          </ac:spMkLst>
        </pc:spChg>
        <pc:spChg chg="add mod">
          <ac:chgData name="Jacob Keeland" userId="af5d8736-d0c8-40bc-93ff-c92d2cac48d2" providerId="ADAL" clId="{36C88A1E-6B45-5945-82DC-DC18FC42BB52}" dt="2025-10-06T02:11:49.682" v="5143" actId="115"/>
          <ac:spMkLst>
            <pc:docMk/>
            <pc:sldMk cId="1362560013" sldId="330"/>
            <ac:spMk id="52" creationId="{E644BC5F-7906-86CF-8A1F-3D5F93A2D062}"/>
          </ac:spMkLst>
        </pc:spChg>
        <pc:spChg chg="add mod">
          <ac:chgData name="Jacob Keeland" userId="af5d8736-d0c8-40bc-93ff-c92d2cac48d2" providerId="ADAL" clId="{36C88A1E-6B45-5945-82DC-DC18FC42BB52}" dt="2025-10-06T02:11:39.233" v="5141" actId="115"/>
          <ac:spMkLst>
            <pc:docMk/>
            <pc:sldMk cId="1362560013" sldId="330"/>
            <ac:spMk id="53" creationId="{01A6896C-345D-CC25-866C-D5B2A303DDB2}"/>
          </ac:spMkLst>
        </pc:spChg>
        <pc:spChg chg="add mod">
          <ac:chgData name="Jacob Keeland" userId="af5d8736-d0c8-40bc-93ff-c92d2cac48d2" providerId="ADAL" clId="{36C88A1E-6B45-5945-82DC-DC18FC42BB52}" dt="2025-10-06T02:12:24.109" v="5152" actId="115"/>
          <ac:spMkLst>
            <pc:docMk/>
            <pc:sldMk cId="1362560013" sldId="330"/>
            <ac:spMk id="57" creationId="{4DA16D8E-2F15-9633-9289-B6E2184D38E1}"/>
          </ac:spMkLst>
        </pc:spChg>
        <pc:spChg chg="add mod">
          <ac:chgData name="Jacob Keeland" userId="af5d8736-d0c8-40bc-93ff-c92d2cac48d2" providerId="ADAL" clId="{36C88A1E-6B45-5945-82DC-DC18FC42BB52}" dt="2025-10-06T02:12:58.466" v="5157" actId="1076"/>
          <ac:spMkLst>
            <pc:docMk/>
            <pc:sldMk cId="1362560013" sldId="330"/>
            <ac:spMk id="64" creationId="{6BBE845C-C0D9-2C62-582F-ED76CAF32B9D}"/>
          </ac:spMkLst>
        </pc:spChg>
        <pc:graphicFrameChg chg="add mod modGraphic">
          <ac:chgData name="Jacob Keeland" userId="af5d8736-d0c8-40bc-93ff-c92d2cac48d2" providerId="ADAL" clId="{36C88A1E-6B45-5945-82DC-DC18FC42BB52}" dt="2025-10-06T02:01:42.267" v="5043" actId="14100"/>
          <ac:graphicFrameMkLst>
            <pc:docMk/>
            <pc:sldMk cId="1362560013" sldId="330"/>
            <ac:graphicFrameMk id="28" creationId="{17D31660-DD5F-D980-9CEF-E326CFF8C978}"/>
          </ac:graphicFrameMkLst>
        </pc:graphicFrameChg>
        <pc:graphicFrameChg chg="add mod modGraphic">
          <ac:chgData name="Jacob Keeland" userId="af5d8736-d0c8-40bc-93ff-c92d2cac48d2" providerId="ADAL" clId="{36C88A1E-6B45-5945-82DC-DC18FC42BB52}" dt="2025-10-06T02:01:58.237" v="5046" actId="1076"/>
          <ac:graphicFrameMkLst>
            <pc:docMk/>
            <pc:sldMk cId="1362560013" sldId="330"/>
            <ac:graphicFrameMk id="34" creationId="{A2F11CBE-7F05-6C5C-29F8-EAD55D9CF44C}"/>
          </ac:graphicFrameMkLst>
        </pc:graphicFrameChg>
        <pc:graphicFrameChg chg="add mod modGraphic">
          <ac:chgData name="Jacob Keeland" userId="af5d8736-d0c8-40bc-93ff-c92d2cac48d2" providerId="ADAL" clId="{36C88A1E-6B45-5945-82DC-DC18FC42BB52}" dt="2025-10-06T02:04:05.247" v="5063" actId="255"/>
          <ac:graphicFrameMkLst>
            <pc:docMk/>
            <pc:sldMk cId="1362560013" sldId="330"/>
            <ac:graphicFrameMk id="41" creationId="{D50BD989-E1E2-082A-D31B-AD3AD1BEBEB7}"/>
          </ac:graphicFrameMkLst>
        </pc:graphicFrameChg>
        <pc:picChg chg="add mod">
          <ac:chgData name="Jacob Keeland" userId="af5d8736-d0c8-40bc-93ff-c92d2cac48d2" providerId="ADAL" clId="{36C88A1E-6B45-5945-82DC-DC18FC42BB52}" dt="2025-10-06T02:12:08.120" v="5148" actId="1076"/>
          <ac:picMkLst>
            <pc:docMk/>
            <pc:sldMk cId="1362560013" sldId="330"/>
            <ac:picMk id="6" creationId="{AF7A711E-A424-A70D-5427-F434A2FBBFDB}"/>
          </ac:picMkLst>
        </pc:picChg>
        <pc:picChg chg="add mod">
          <ac:chgData name="Jacob Keeland" userId="af5d8736-d0c8-40bc-93ff-c92d2cac48d2" providerId="ADAL" clId="{36C88A1E-6B45-5945-82DC-DC18FC42BB52}" dt="2025-10-06T01:43:52.224" v="4716" actId="14100"/>
          <ac:picMkLst>
            <pc:docMk/>
            <pc:sldMk cId="1362560013" sldId="330"/>
            <ac:picMk id="31" creationId="{62E34502-7DE6-A85D-FC3A-1E8301621F52}"/>
          </ac:picMkLst>
        </pc:picChg>
        <pc:picChg chg="add mod">
          <ac:chgData name="Jacob Keeland" userId="af5d8736-d0c8-40bc-93ff-c92d2cac48d2" providerId="ADAL" clId="{36C88A1E-6B45-5945-82DC-DC18FC42BB52}" dt="2025-10-06T01:34:27.203" v="4537" actId="1076"/>
          <ac:picMkLst>
            <pc:docMk/>
            <pc:sldMk cId="1362560013" sldId="330"/>
            <ac:picMk id="32" creationId="{1012FE82-C6DD-464F-08BB-A3A2CEF52743}"/>
          </ac:picMkLst>
        </pc:picChg>
        <pc:picChg chg="add mod">
          <ac:chgData name="Jacob Keeland" userId="af5d8736-d0c8-40bc-93ff-c92d2cac48d2" providerId="ADAL" clId="{36C88A1E-6B45-5945-82DC-DC18FC42BB52}" dt="2025-10-06T01:34:36.809" v="4539" actId="1076"/>
          <ac:picMkLst>
            <pc:docMk/>
            <pc:sldMk cId="1362560013" sldId="330"/>
            <ac:picMk id="33" creationId="{A81A6118-C7C2-66E0-1964-B7D830372C24}"/>
          </ac:picMkLst>
        </pc:picChg>
        <pc:picChg chg="add mod">
          <ac:chgData name="Jacob Keeland" userId="af5d8736-d0c8-40bc-93ff-c92d2cac48d2" providerId="ADAL" clId="{36C88A1E-6B45-5945-82DC-DC18FC42BB52}" dt="2025-10-06T01:42:43.763" v="4698" actId="1076"/>
          <ac:picMkLst>
            <pc:docMk/>
            <pc:sldMk cId="1362560013" sldId="330"/>
            <ac:picMk id="37" creationId="{8AD6A0EB-576A-930C-8CE5-676DEF769B60}"/>
          </ac:picMkLst>
        </pc:picChg>
        <pc:picChg chg="add mod">
          <ac:chgData name="Jacob Keeland" userId="af5d8736-d0c8-40bc-93ff-c92d2cac48d2" providerId="ADAL" clId="{36C88A1E-6B45-5945-82DC-DC18FC42BB52}" dt="2025-10-06T01:43:36.122" v="4712" actId="14100"/>
          <ac:picMkLst>
            <pc:docMk/>
            <pc:sldMk cId="1362560013" sldId="330"/>
            <ac:picMk id="38" creationId="{1112B8A8-1381-F34E-F44E-BCA01658165E}"/>
          </ac:picMkLst>
        </pc:picChg>
        <pc:picChg chg="add mod">
          <ac:chgData name="Jacob Keeland" userId="af5d8736-d0c8-40bc-93ff-c92d2cac48d2" providerId="ADAL" clId="{36C88A1E-6B45-5945-82DC-DC18FC42BB52}" dt="2025-10-06T01:43:47.598" v="4715" actId="14100"/>
          <ac:picMkLst>
            <pc:docMk/>
            <pc:sldMk cId="1362560013" sldId="330"/>
            <ac:picMk id="39" creationId="{6AAC639B-F5A2-4887-6FF8-C24E2DE95386}"/>
          </ac:picMkLst>
        </pc:picChg>
        <pc:picChg chg="add mod">
          <ac:chgData name="Jacob Keeland" userId="af5d8736-d0c8-40bc-93ff-c92d2cac48d2" providerId="ADAL" clId="{36C88A1E-6B45-5945-82DC-DC18FC42BB52}" dt="2025-10-06T01:43:56.992" v="4717" actId="1076"/>
          <ac:picMkLst>
            <pc:docMk/>
            <pc:sldMk cId="1362560013" sldId="330"/>
            <ac:picMk id="40" creationId="{5FD1537C-CC4A-0537-7D63-D690BDC32B54}"/>
          </ac:picMkLst>
        </pc:picChg>
        <pc:cxnChg chg="add mod">
          <ac:chgData name="Jacob Keeland" userId="af5d8736-d0c8-40bc-93ff-c92d2cac48d2" providerId="ADAL" clId="{36C88A1E-6B45-5945-82DC-DC18FC42BB52}" dt="2025-10-06T02:02:57.117" v="5055" actId="13822"/>
          <ac:cxnSpMkLst>
            <pc:docMk/>
            <pc:sldMk cId="1362560013" sldId="330"/>
            <ac:cxnSpMk id="11" creationId="{C285E975-4EB0-DC64-D291-A9758FED085E}"/>
          </ac:cxnSpMkLst>
        </pc:cxnChg>
        <pc:cxnChg chg="add mod">
          <ac:chgData name="Jacob Keeland" userId="af5d8736-d0c8-40bc-93ff-c92d2cac48d2" providerId="ADAL" clId="{36C88A1E-6B45-5945-82DC-DC18FC42BB52}" dt="2025-10-06T02:12:08.120" v="5148" actId="1076"/>
          <ac:cxnSpMkLst>
            <pc:docMk/>
            <pc:sldMk cId="1362560013" sldId="330"/>
            <ac:cxnSpMk id="16" creationId="{DC3DC2F1-DE5A-DED6-6981-C8C725608E15}"/>
          </ac:cxnSpMkLst>
        </pc:cxnChg>
        <pc:cxnChg chg="add mod">
          <ac:chgData name="Jacob Keeland" userId="af5d8736-d0c8-40bc-93ff-c92d2cac48d2" providerId="ADAL" clId="{36C88A1E-6B45-5945-82DC-DC18FC42BB52}" dt="2025-10-06T01:18:31.766" v="4238" actId="14100"/>
          <ac:cxnSpMkLst>
            <pc:docMk/>
            <pc:sldMk cId="1362560013" sldId="330"/>
            <ac:cxnSpMk id="21" creationId="{6AC37DBA-1C3C-5F85-9A97-24999C054A87}"/>
          </ac:cxnSpMkLst>
        </pc:cxnChg>
        <pc:cxnChg chg="add mod">
          <ac:chgData name="Jacob Keeland" userId="af5d8736-d0c8-40bc-93ff-c92d2cac48d2" providerId="ADAL" clId="{36C88A1E-6B45-5945-82DC-DC18FC42BB52}" dt="2025-10-06T01:19:00.092" v="4256" actId="14100"/>
          <ac:cxnSpMkLst>
            <pc:docMk/>
            <pc:sldMk cId="1362560013" sldId="330"/>
            <ac:cxnSpMk id="25" creationId="{A7C77EAA-7C56-48A3-18CE-5B33EC4EFB2D}"/>
          </ac:cxnSpMkLst>
        </pc:cxnChg>
        <pc:cxnChg chg="add mod">
          <ac:chgData name="Jacob Keeland" userId="af5d8736-d0c8-40bc-93ff-c92d2cac48d2" providerId="ADAL" clId="{36C88A1E-6B45-5945-82DC-DC18FC42BB52}" dt="2025-10-06T01:51:39.975" v="4839" actId="14100"/>
          <ac:cxnSpMkLst>
            <pc:docMk/>
            <pc:sldMk cId="1362560013" sldId="330"/>
            <ac:cxnSpMk id="44" creationId="{F88C67CE-A99C-4706-839D-4421A509AF78}"/>
          </ac:cxnSpMkLst>
        </pc:cxnChg>
        <pc:cxnChg chg="add mod">
          <ac:chgData name="Jacob Keeland" userId="af5d8736-d0c8-40bc-93ff-c92d2cac48d2" providerId="ADAL" clId="{36C88A1E-6B45-5945-82DC-DC18FC42BB52}" dt="2025-10-06T01:51:47.569" v="4842" actId="1076"/>
          <ac:cxnSpMkLst>
            <pc:docMk/>
            <pc:sldMk cId="1362560013" sldId="330"/>
            <ac:cxnSpMk id="48" creationId="{DB1C787D-59E0-83AF-B566-56AE3454202E}"/>
          </ac:cxnSpMkLst>
        </pc:cxnChg>
        <pc:cxnChg chg="add mod">
          <ac:chgData name="Jacob Keeland" userId="af5d8736-d0c8-40bc-93ff-c92d2cac48d2" providerId="ADAL" clId="{36C88A1E-6B45-5945-82DC-DC18FC42BB52}" dt="2025-10-06T01:51:50.553" v="4843" actId="1076"/>
          <ac:cxnSpMkLst>
            <pc:docMk/>
            <pc:sldMk cId="1362560013" sldId="330"/>
            <ac:cxnSpMk id="49" creationId="{0A83FCD7-A235-CA57-5C0E-4A4335C93C32}"/>
          </ac:cxnSpMkLst>
        </pc:cxnChg>
        <pc:cxnChg chg="add mod">
          <ac:chgData name="Jacob Keeland" userId="af5d8736-d0c8-40bc-93ff-c92d2cac48d2" providerId="ADAL" clId="{36C88A1E-6B45-5945-82DC-DC18FC42BB52}" dt="2025-10-06T02:10:54.444" v="5132" actId="1076"/>
          <ac:cxnSpMkLst>
            <pc:docMk/>
            <pc:sldMk cId="1362560013" sldId="330"/>
            <ac:cxnSpMk id="55" creationId="{093183C8-1C2F-03A5-CFE1-B13685712818}"/>
          </ac:cxnSpMkLst>
        </pc:cxnChg>
        <pc:cxnChg chg="add mod">
          <ac:chgData name="Jacob Keeland" userId="af5d8736-d0c8-40bc-93ff-c92d2cac48d2" providerId="ADAL" clId="{36C88A1E-6B45-5945-82DC-DC18FC42BB52}" dt="2025-10-06T01:59:12.631" v="4997" actId="14100"/>
          <ac:cxnSpMkLst>
            <pc:docMk/>
            <pc:sldMk cId="1362560013" sldId="330"/>
            <ac:cxnSpMk id="60" creationId="{4A4D1BF5-DBC1-B2DB-5F99-0F42A7B541AD}"/>
          </ac:cxnSpMkLst>
        </pc:cxnChg>
        <pc:extLst>
          <p:ext xmlns:p="http://schemas.openxmlformats.org/presentationml/2006/main" uri="{D6D511B9-2390-475A-947B-AFAB55BFBCF1}">
            <pc226:cmChg xmlns:pc226="http://schemas.microsoft.com/office/powerpoint/2022/06/main/command" chg="mod">
              <pc226:chgData name="Jacob Keeland" userId="af5d8736-d0c8-40bc-93ff-c92d2cac48d2" providerId="ADAL" clId="{36C88A1E-6B45-5945-82DC-DC18FC42BB52}" dt="2025-10-07T19:27:16.888" v="6106" actId="20577"/>
              <pc2:cmMkLst xmlns:pc2="http://schemas.microsoft.com/office/powerpoint/2019/9/main/command">
                <pc:docMk/>
                <pc:sldMk cId="1362560013" sldId="330"/>
                <pc2:cmMk id="{F46D0D3B-3E25-4E3B-BB92-B8A525E59D19}"/>
              </pc2:cmMkLst>
            </pc226:cmChg>
          </p:ext>
        </pc:extLst>
      </pc:sldChg>
      <pc:sldChg chg="modSp mod modCm">
        <pc:chgData name="Jacob Keeland" userId="af5d8736-d0c8-40bc-93ff-c92d2cac48d2" providerId="ADAL" clId="{36C88A1E-6B45-5945-82DC-DC18FC42BB52}" dt="2025-10-07T19:30:59.177" v="6162" actId="20577"/>
        <pc:sldMkLst>
          <pc:docMk/>
          <pc:sldMk cId="1970564831" sldId="337"/>
        </pc:sldMkLst>
        <pc:spChg chg="mod">
          <ac:chgData name="Jacob Keeland" userId="af5d8736-d0c8-40bc-93ff-c92d2cac48d2" providerId="ADAL" clId="{36C88A1E-6B45-5945-82DC-DC18FC42BB52}" dt="2025-10-07T19:30:59.177" v="6162" actId="20577"/>
          <ac:spMkLst>
            <pc:docMk/>
            <pc:sldMk cId="1970564831" sldId="337"/>
            <ac:spMk id="2" creationId="{CB444381-403D-7F31-FAB8-F82A250B9F6C}"/>
          </ac:spMkLst>
        </pc:spChg>
        <pc:extLst>
          <p:ext xmlns:p="http://schemas.openxmlformats.org/presentationml/2006/main" uri="{D6D511B9-2390-475A-947B-AFAB55BFBCF1}">
            <pc226:cmChg xmlns:pc226="http://schemas.microsoft.com/office/powerpoint/2022/06/main/command" chg="mod">
              <pc226:chgData name="Jacob Keeland" userId="af5d8736-d0c8-40bc-93ff-c92d2cac48d2" providerId="ADAL" clId="{36C88A1E-6B45-5945-82DC-DC18FC42BB52}" dt="2025-10-07T19:30:59.177" v="6162" actId="20577"/>
              <pc2:cmMkLst xmlns:pc2="http://schemas.microsoft.com/office/powerpoint/2019/9/main/command">
                <pc:docMk/>
                <pc:sldMk cId="1970564831" sldId="337"/>
                <pc2:cmMk id="{B7A5FFB6-0C66-43A2-8AD8-FCEA7A2BCC9D}"/>
              </pc2:cmMkLst>
            </pc226:cmChg>
          </p:ext>
        </pc:extLst>
      </pc:sldChg>
      <pc:sldChg chg="addSp delSp modSp new mod">
        <pc:chgData name="Jacob Keeland" userId="af5d8736-d0c8-40bc-93ff-c92d2cac48d2" providerId="ADAL" clId="{36C88A1E-6B45-5945-82DC-DC18FC42BB52}" dt="2025-10-06T00:56:58.085" v="4112" actId="1076"/>
        <pc:sldMkLst>
          <pc:docMk/>
          <pc:sldMk cId="2616538870" sldId="338"/>
        </pc:sldMkLst>
        <pc:spChg chg="mod">
          <ac:chgData name="Jacob Keeland" userId="af5d8736-d0c8-40bc-93ff-c92d2cac48d2" providerId="ADAL" clId="{36C88A1E-6B45-5945-82DC-DC18FC42BB52}" dt="2025-10-06T00:56:58.085" v="4112" actId="1076"/>
          <ac:spMkLst>
            <pc:docMk/>
            <pc:sldMk cId="2616538870" sldId="338"/>
            <ac:spMk id="2" creationId="{1D5FAA9D-4302-AA70-BB13-C1F1BC44EFE6}"/>
          </ac:spMkLst>
        </pc:spChg>
        <pc:spChg chg="mod">
          <ac:chgData name="Jacob Keeland" userId="af5d8736-d0c8-40bc-93ff-c92d2cac48d2" providerId="ADAL" clId="{36C88A1E-6B45-5945-82DC-DC18FC42BB52}" dt="2025-10-06T00:50:48.433" v="4111" actId="20577"/>
          <ac:spMkLst>
            <pc:docMk/>
            <pc:sldMk cId="2616538870" sldId="338"/>
            <ac:spMk id="4" creationId="{8AFFE2C4-FDA4-C83B-6824-65AD871FD332}"/>
          </ac:spMkLst>
        </pc:spChg>
        <pc:picChg chg="add mod">
          <ac:chgData name="Jacob Keeland" userId="af5d8736-d0c8-40bc-93ff-c92d2cac48d2" providerId="ADAL" clId="{36C88A1E-6B45-5945-82DC-DC18FC42BB52}" dt="2025-10-04T02:01:07.165" v="3269" actId="1076"/>
          <ac:picMkLst>
            <pc:docMk/>
            <pc:sldMk cId="2616538870" sldId="338"/>
            <ac:picMk id="8" creationId="{92565464-43B7-423B-EF3A-5C06088C30A7}"/>
          </ac:picMkLst>
        </pc:picChg>
      </pc:sldChg>
      <pc:sldChg chg="addSp delSp modSp mod ord">
        <pc:chgData name="Jacob Keeland" userId="af5d8736-d0c8-40bc-93ff-c92d2cac48d2" providerId="ADAL" clId="{36C88A1E-6B45-5945-82DC-DC18FC42BB52}" dt="2025-10-09T03:41:48.102" v="6478" actId="20578"/>
        <pc:sldMkLst>
          <pc:docMk/>
          <pc:sldMk cId="2062063185" sldId="343"/>
        </pc:sldMkLst>
        <pc:spChg chg="mod">
          <ac:chgData name="Jacob Keeland" userId="af5d8736-d0c8-40bc-93ff-c92d2cac48d2" providerId="ADAL" clId="{36C88A1E-6B45-5945-82DC-DC18FC42BB52}" dt="2025-10-06T00:45:31.479" v="4073" actId="20577"/>
          <ac:spMkLst>
            <pc:docMk/>
            <pc:sldMk cId="2062063185" sldId="343"/>
            <ac:spMk id="3" creationId="{C0484E23-3170-5AB1-1318-839DCBD5E565}"/>
          </ac:spMkLst>
        </pc:spChg>
        <pc:graphicFrameChg chg="mod modGraphic">
          <ac:chgData name="Jacob Keeland" userId="af5d8736-d0c8-40bc-93ff-c92d2cac48d2" providerId="ADAL" clId="{36C88A1E-6B45-5945-82DC-DC18FC42BB52}" dt="2025-10-07T20:04:24.357" v="6240" actId="20577"/>
          <ac:graphicFrameMkLst>
            <pc:docMk/>
            <pc:sldMk cId="2062063185" sldId="343"/>
            <ac:graphicFrameMk id="11" creationId="{9E066E24-AD26-8DBA-B0CD-8B912D5714F9}"/>
          </ac:graphicFrameMkLst>
        </pc:graphicFrameChg>
        <pc:picChg chg="mod">
          <ac:chgData name="Jacob Keeland" userId="af5d8736-d0c8-40bc-93ff-c92d2cac48d2" providerId="ADAL" clId="{36C88A1E-6B45-5945-82DC-DC18FC42BB52}" dt="2025-10-07T03:06:48.299" v="5185" actId="1076"/>
          <ac:picMkLst>
            <pc:docMk/>
            <pc:sldMk cId="2062063185" sldId="343"/>
            <ac:picMk id="20" creationId="{AE9444F5-7E27-AE9C-FD88-4B26596971D2}"/>
          </ac:picMkLst>
        </pc:picChg>
        <pc:picChg chg="mod">
          <ac:chgData name="Jacob Keeland" userId="af5d8736-d0c8-40bc-93ff-c92d2cac48d2" providerId="ADAL" clId="{36C88A1E-6B45-5945-82DC-DC18FC42BB52}" dt="2025-10-07T03:11:24.715" v="5195" actId="1076"/>
          <ac:picMkLst>
            <pc:docMk/>
            <pc:sldMk cId="2062063185" sldId="343"/>
            <ac:picMk id="21" creationId="{D8141B6E-31D2-BDF3-B3F9-C57D2BCC78BF}"/>
          </ac:picMkLst>
        </pc:picChg>
        <pc:picChg chg="mod">
          <ac:chgData name="Jacob Keeland" userId="af5d8736-d0c8-40bc-93ff-c92d2cac48d2" providerId="ADAL" clId="{36C88A1E-6B45-5945-82DC-DC18FC42BB52}" dt="2025-10-07T03:11:19.273" v="5194" actId="1076"/>
          <ac:picMkLst>
            <pc:docMk/>
            <pc:sldMk cId="2062063185" sldId="343"/>
            <ac:picMk id="22" creationId="{BFA389CF-0D20-14A8-9952-E4AC5565444E}"/>
          </ac:picMkLst>
        </pc:picChg>
        <pc:picChg chg="mod">
          <ac:chgData name="Jacob Keeland" userId="af5d8736-d0c8-40bc-93ff-c92d2cac48d2" providerId="ADAL" clId="{36C88A1E-6B45-5945-82DC-DC18FC42BB52}" dt="2025-10-07T03:11:28.523" v="5196" actId="1076"/>
          <ac:picMkLst>
            <pc:docMk/>
            <pc:sldMk cId="2062063185" sldId="343"/>
            <ac:picMk id="23" creationId="{ED54EA19-EF0C-27D8-2E6E-F0A5F478EEC1}"/>
          </ac:picMkLst>
        </pc:picChg>
        <pc:picChg chg="mod">
          <ac:chgData name="Jacob Keeland" userId="af5d8736-d0c8-40bc-93ff-c92d2cac48d2" providerId="ADAL" clId="{36C88A1E-6B45-5945-82DC-DC18FC42BB52}" dt="2025-10-07T03:06:58.658" v="5189" actId="1076"/>
          <ac:picMkLst>
            <pc:docMk/>
            <pc:sldMk cId="2062063185" sldId="343"/>
            <ac:picMk id="24" creationId="{0861A49B-A504-E267-979D-236DB1D77CEE}"/>
          </ac:picMkLst>
        </pc:picChg>
        <pc:picChg chg="mod">
          <ac:chgData name="Jacob Keeland" userId="af5d8736-d0c8-40bc-93ff-c92d2cac48d2" providerId="ADAL" clId="{36C88A1E-6B45-5945-82DC-DC18FC42BB52}" dt="2025-10-07T03:07:00.841" v="5190" actId="1076"/>
          <ac:picMkLst>
            <pc:docMk/>
            <pc:sldMk cId="2062063185" sldId="343"/>
            <ac:picMk id="25" creationId="{7136A59C-6F0F-305F-AF74-D3004F7E0942}"/>
          </ac:picMkLst>
        </pc:picChg>
        <pc:picChg chg="mod">
          <ac:chgData name="Jacob Keeland" userId="af5d8736-d0c8-40bc-93ff-c92d2cac48d2" providerId="ADAL" clId="{36C88A1E-6B45-5945-82DC-DC18FC42BB52}" dt="2025-10-07T03:07:06.908" v="5192" actId="1076"/>
          <ac:picMkLst>
            <pc:docMk/>
            <pc:sldMk cId="2062063185" sldId="343"/>
            <ac:picMk id="26" creationId="{F39AD8B7-8AE7-10AC-EF4D-8C74ED6F895D}"/>
          </ac:picMkLst>
        </pc:picChg>
        <pc:picChg chg="mod">
          <ac:chgData name="Jacob Keeland" userId="af5d8736-d0c8-40bc-93ff-c92d2cac48d2" providerId="ADAL" clId="{36C88A1E-6B45-5945-82DC-DC18FC42BB52}" dt="2025-10-07T03:07:03.250" v="5191" actId="1076"/>
          <ac:picMkLst>
            <pc:docMk/>
            <pc:sldMk cId="2062063185" sldId="343"/>
            <ac:picMk id="27" creationId="{E83C6470-AAD8-C492-9855-E4F59BD56CB8}"/>
          </ac:picMkLst>
        </pc:picChg>
      </pc:sldChg>
      <pc:sldChg chg="addSp delSp modSp mod">
        <pc:chgData name="Jacob Keeland" userId="af5d8736-d0c8-40bc-93ff-c92d2cac48d2" providerId="ADAL" clId="{36C88A1E-6B45-5945-82DC-DC18FC42BB52}" dt="2025-10-07T19:27:40.930" v="6111" actId="255"/>
        <pc:sldMkLst>
          <pc:docMk/>
          <pc:sldMk cId="3964338137" sldId="354"/>
        </pc:sldMkLst>
        <pc:spChg chg="mod">
          <ac:chgData name="Jacob Keeland" userId="af5d8736-d0c8-40bc-93ff-c92d2cac48d2" providerId="ADAL" clId="{36C88A1E-6B45-5945-82DC-DC18FC42BB52}" dt="2025-10-07T18:33:42.799" v="5738" actId="20577"/>
          <ac:spMkLst>
            <pc:docMk/>
            <pc:sldMk cId="3964338137" sldId="354"/>
            <ac:spMk id="4" creationId="{449EB982-8D8F-FF9F-D6DA-B5541A528A01}"/>
          </ac:spMkLst>
        </pc:spChg>
        <pc:graphicFrameChg chg="add mod modGraphic">
          <ac:chgData name="Jacob Keeland" userId="af5d8736-d0c8-40bc-93ff-c92d2cac48d2" providerId="ADAL" clId="{36C88A1E-6B45-5945-82DC-DC18FC42BB52}" dt="2025-10-07T19:27:40.930" v="6111" actId="255"/>
          <ac:graphicFrameMkLst>
            <pc:docMk/>
            <pc:sldMk cId="3964338137" sldId="354"/>
            <ac:graphicFrameMk id="2" creationId="{3B98353F-8291-3C29-E309-33CF434462C7}"/>
          </ac:graphicFrameMkLst>
        </pc:graphicFrameChg>
        <pc:picChg chg="add mod">
          <ac:chgData name="Jacob Keeland" userId="af5d8736-d0c8-40bc-93ff-c92d2cac48d2" providerId="ADAL" clId="{36C88A1E-6B45-5945-82DC-DC18FC42BB52}" dt="2025-10-07T18:46:27.933" v="5756" actId="1076"/>
          <ac:picMkLst>
            <pc:docMk/>
            <pc:sldMk cId="3964338137" sldId="354"/>
            <ac:picMk id="5" creationId="{C3A7E319-21C3-0AEC-DFC5-74EEC90EDBC0}"/>
          </ac:picMkLst>
        </pc:picChg>
        <pc:picChg chg="mod">
          <ac:chgData name="Jacob Keeland" userId="af5d8736-d0c8-40bc-93ff-c92d2cac48d2" providerId="ADAL" clId="{36C88A1E-6B45-5945-82DC-DC18FC42BB52}" dt="2025-10-07T18:34:19.016" v="5744" actId="14100"/>
          <ac:picMkLst>
            <pc:docMk/>
            <pc:sldMk cId="3964338137" sldId="354"/>
            <ac:picMk id="6" creationId="{193AAD2F-F11F-CD6B-D974-A84B2492425C}"/>
          </ac:picMkLst>
        </pc:picChg>
        <pc:picChg chg="mod">
          <ac:chgData name="Jacob Keeland" userId="af5d8736-d0c8-40bc-93ff-c92d2cac48d2" providerId="ADAL" clId="{36C88A1E-6B45-5945-82DC-DC18FC42BB52}" dt="2025-10-07T18:46:29.859" v="5757" actId="1076"/>
          <ac:picMkLst>
            <pc:docMk/>
            <pc:sldMk cId="3964338137" sldId="354"/>
            <ac:picMk id="7" creationId="{757AE736-650B-C475-9F7C-E18BEE714931}"/>
          </ac:picMkLst>
        </pc:picChg>
      </pc:sldChg>
      <pc:sldChg chg="addSp delSp modSp mod">
        <pc:chgData name="Jacob Keeland" userId="af5d8736-d0c8-40bc-93ff-c92d2cac48d2" providerId="ADAL" clId="{36C88A1E-6B45-5945-82DC-DC18FC42BB52}" dt="2025-10-10T02:00:12.884" v="7388" actId="12385"/>
        <pc:sldMkLst>
          <pc:docMk/>
          <pc:sldMk cId="2139008060" sldId="363"/>
        </pc:sldMkLst>
        <pc:graphicFrameChg chg="mod modGraphic">
          <ac:chgData name="Jacob Keeland" userId="af5d8736-d0c8-40bc-93ff-c92d2cac48d2" providerId="ADAL" clId="{36C88A1E-6B45-5945-82DC-DC18FC42BB52}" dt="2025-10-10T02:00:12.884" v="7388" actId="12385"/>
          <ac:graphicFrameMkLst>
            <pc:docMk/>
            <pc:sldMk cId="2139008060" sldId="363"/>
            <ac:graphicFrameMk id="9" creationId="{B077265C-7536-2460-576E-5D5F2751C252}"/>
          </ac:graphicFrameMkLst>
        </pc:graphicFrameChg>
        <pc:picChg chg="add mod">
          <ac:chgData name="Jacob Keeland" userId="af5d8736-d0c8-40bc-93ff-c92d2cac48d2" providerId="ADAL" clId="{36C88A1E-6B45-5945-82DC-DC18FC42BB52}" dt="2025-10-10T01:54:14.785" v="7367" actId="1076"/>
          <ac:picMkLst>
            <pc:docMk/>
            <pc:sldMk cId="2139008060" sldId="363"/>
            <ac:picMk id="4" creationId="{5CA6AA1C-B364-BE8A-F3DC-F10001CB24C2}"/>
          </ac:picMkLst>
        </pc:picChg>
        <pc:picChg chg="add mod">
          <ac:chgData name="Jacob Keeland" userId="af5d8736-d0c8-40bc-93ff-c92d2cac48d2" providerId="ADAL" clId="{36C88A1E-6B45-5945-82DC-DC18FC42BB52}" dt="2025-10-10T01:54:43.380" v="7371" actId="1076"/>
          <ac:picMkLst>
            <pc:docMk/>
            <pc:sldMk cId="2139008060" sldId="363"/>
            <ac:picMk id="6" creationId="{F8BB2809-DC99-8EB9-B606-2975FD76BB24}"/>
          </ac:picMkLst>
        </pc:picChg>
        <pc:picChg chg="add mod">
          <ac:chgData name="Jacob Keeland" userId="af5d8736-d0c8-40bc-93ff-c92d2cac48d2" providerId="ADAL" clId="{36C88A1E-6B45-5945-82DC-DC18FC42BB52}" dt="2025-10-10T01:54:11.638" v="7366" actId="1076"/>
          <ac:picMkLst>
            <pc:docMk/>
            <pc:sldMk cId="2139008060" sldId="363"/>
            <ac:picMk id="7" creationId="{698A49C8-552D-A706-5872-67572F02C782}"/>
          </ac:picMkLst>
        </pc:picChg>
        <pc:picChg chg="add mod">
          <ac:chgData name="Jacob Keeland" userId="af5d8736-d0c8-40bc-93ff-c92d2cac48d2" providerId="ADAL" clId="{36C88A1E-6B45-5945-82DC-DC18FC42BB52}" dt="2025-10-10T01:54:06.089" v="7365" actId="1076"/>
          <ac:picMkLst>
            <pc:docMk/>
            <pc:sldMk cId="2139008060" sldId="363"/>
            <ac:picMk id="11" creationId="{387EF7F6-6921-1580-524F-CB75F136B683}"/>
          </ac:picMkLst>
        </pc:picChg>
        <pc:picChg chg="add mod">
          <ac:chgData name="Jacob Keeland" userId="af5d8736-d0c8-40bc-93ff-c92d2cac48d2" providerId="ADAL" clId="{36C88A1E-6B45-5945-82DC-DC18FC42BB52}" dt="2025-10-10T01:54:39.297" v="7370" actId="1076"/>
          <ac:picMkLst>
            <pc:docMk/>
            <pc:sldMk cId="2139008060" sldId="363"/>
            <ac:picMk id="12" creationId="{0702A94E-B814-B900-0975-E16359120723}"/>
          </ac:picMkLst>
        </pc:picChg>
        <pc:picChg chg="add mod">
          <ac:chgData name="Jacob Keeland" userId="af5d8736-d0c8-40bc-93ff-c92d2cac48d2" providerId="ADAL" clId="{36C88A1E-6B45-5945-82DC-DC18FC42BB52}" dt="2025-10-10T01:54:04.280" v="7364" actId="1076"/>
          <ac:picMkLst>
            <pc:docMk/>
            <pc:sldMk cId="2139008060" sldId="363"/>
            <ac:picMk id="13" creationId="{5234F1DF-8F17-8F35-D3E4-ED4BA7500D44}"/>
          </ac:picMkLst>
        </pc:picChg>
        <pc:picChg chg="add mod">
          <ac:chgData name="Jacob Keeland" userId="af5d8736-d0c8-40bc-93ff-c92d2cac48d2" providerId="ADAL" clId="{36C88A1E-6B45-5945-82DC-DC18FC42BB52}" dt="2025-10-10T01:54:54.764" v="7373" actId="14100"/>
          <ac:picMkLst>
            <pc:docMk/>
            <pc:sldMk cId="2139008060" sldId="363"/>
            <ac:picMk id="16" creationId="{70C764E5-6262-A4DE-3590-DBB95F9914A9}"/>
          </ac:picMkLst>
        </pc:picChg>
      </pc:sldChg>
    </pc:docChg>
  </pc:docChgLst>
  <pc:docChgLst>
    <pc:chgData name="Selina Yingzhuo Cozens" userId="S::syc34@nau.edu::d67b55ed-49d5-4f67-8c4d-378c6e7c71c4" providerId="AD" clId="Web-{CB2CE0DA-3FBD-0337-14D3-F58CF52E39DE}"/>
    <pc:docChg chg="modSld">
      <pc:chgData name="Selina Yingzhuo Cozens" userId="S::syc34@nau.edu::d67b55ed-49d5-4f67-8c4d-378c6e7c71c4" providerId="AD" clId="Web-{CB2CE0DA-3FBD-0337-14D3-F58CF52E39DE}" dt="2025-10-10T03:52:29.877" v="3" actId="1076"/>
      <pc:docMkLst>
        <pc:docMk/>
      </pc:docMkLst>
      <pc:sldChg chg="modSp">
        <pc:chgData name="Selina Yingzhuo Cozens" userId="S::syc34@nau.edu::d67b55ed-49d5-4f67-8c4d-378c6e7c71c4" providerId="AD" clId="Web-{CB2CE0DA-3FBD-0337-14D3-F58CF52E39DE}" dt="2025-10-10T03:52:29.877" v="3" actId="1076"/>
        <pc:sldMkLst>
          <pc:docMk/>
          <pc:sldMk cId="210380094" sldId="358"/>
        </pc:sldMkLst>
        <pc:spChg chg="mod">
          <ac:chgData name="Selina Yingzhuo Cozens" userId="S::syc34@nau.edu::d67b55ed-49d5-4f67-8c4d-378c6e7c71c4" providerId="AD" clId="Web-{CB2CE0DA-3FBD-0337-14D3-F58CF52E39DE}" dt="2025-10-10T03:52:29.877" v="3" actId="1076"/>
          <ac:spMkLst>
            <pc:docMk/>
            <pc:sldMk cId="210380094" sldId="358"/>
            <ac:spMk id="7" creationId="{CFF90373-E594-3C32-D935-3A5B7C642A42}"/>
          </ac:spMkLst>
        </pc:spChg>
        <pc:picChg chg="mod">
          <ac:chgData name="Selina Yingzhuo Cozens" userId="S::syc34@nau.edu::d67b55ed-49d5-4f67-8c4d-378c6e7c71c4" providerId="AD" clId="Web-{CB2CE0DA-3FBD-0337-14D3-F58CF52E39DE}" dt="2025-10-10T03:52:20.642" v="1" actId="1076"/>
          <ac:picMkLst>
            <pc:docMk/>
            <pc:sldMk cId="210380094" sldId="358"/>
            <ac:picMk id="6" creationId="{9A6DAC38-F479-BDFB-C685-AFCE24F25AC5}"/>
          </ac:picMkLst>
        </pc:picChg>
        <pc:picChg chg="mod">
          <ac:chgData name="Selina Yingzhuo Cozens" userId="S::syc34@nau.edu::d67b55ed-49d5-4f67-8c4d-378c6e7c71c4" providerId="AD" clId="Web-{CB2CE0DA-3FBD-0337-14D3-F58CF52E39DE}" dt="2025-10-10T03:52:27.924" v="2" actId="1076"/>
          <ac:picMkLst>
            <pc:docMk/>
            <pc:sldMk cId="210380094" sldId="358"/>
            <ac:picMk id="23" creationId="{4DF1AF43-6239-E2D7-7DDE-59692CF0A38C}"/>
          </ac:picMkLst>
        </pc:picChg>
      </pc:sldChg>
    </pc:docChg>
  </pc:docChgLst>
  <pc:docChgLst>
    <pc:chgData name="Desirae Rose Mangum" userId="S::drm495@nau.edu::4927c8d4-d474-41ca-9032-4b6cd7db906a" providerId="AD" clId="Web-{E8CF478D-D85E-6930-0F57-F29CA8FFEDFC}"/>
    <pc:docChg chg="modSld">
      <pc:chgData name="Desirae Rose Mangum" userId="S::drm495@nau.edu::4927c8d4-d474-41ca-9032-4b6cd7db906a" providerId="AD" clId="Web-{E8CF478D-D85E-6930-0F57-F29CA8FFEDFC}" dt="2025-10-06T23:48:57.079" v="161" actId="20577"/>
      <pc:docMkLst>
        <pc:docMk/>
      </pc:docMkLst>
    </pc:docChg>
  </pc:docChgLst>
  <pc:docChgLst>
    <pc:chgData name="Selina Yingzhuo Cozens" userId="S::syc34@nau.edu::d67b55ed-49d5-4f67-8c4d-378c6e7c71c4" providerId="AD" clId="Web-{D7142524-2873-ED8A-E77E-FF60695D030D}"/>
    <pc:docChg chg="addSld delSld modSld">
      <pc:chgData name="Selina Yingzhuo Cozens" userId="S::syc34@nau.edu::d67b55ed-49d5-4f67-8c4d-378c6e7c71c4" providerId="AD" clId="Web-{D7142524-2873-ED8A-E77E-FF60695D030D}" dt="2025-10-04T00:46:45.696" v="233"/>
      <pc:docMkLst>
        <pc:docMk/>
      </pc:docMkLst>
      <pc:sldChg chg="addSp delSp modSp mod modClrScheme chgLayout">
        <pc:chgData name="Selina Yingzhuo Cozens" userId="S::syc34@nau.edu::d67b55ed-49d5-4f67-8c4d-378c6e7c71c4" providerId="AD" clId="Web-{D7142524-2873-ED8A-E77E-FF60695D030D}" dt="2025-10-04T00:46:22.430" v="229" actId="14100"/>
        <pc:sldMkLst>
          <pc:docMk/>
          <pc:sldMk cId="453789972" sldId="318"/>
        </pc:sldMkLst>
        <pc:graphicFrameChg chg="mod modGraphic">
          <ac:chgData name="Selina Yingzhuo Cozens" userId="S::syc34@nau.edu::d67b55ed-49d5-4f67-8c4d-378c6e7c71c4" providerId="AD" clId="Web-{D7142524-2873-ED8A-E77E-FF60695D030D}" dt="2025-10-04T00:39:40.541" v="134"/>
          <ac:graphicFrameMkLst>
            <pc:docMk/>
            <pc:sldMk cId="453789972" sldId="318"/>
            <ac:graphicFrameMk id="9" creationId="{D146443E-16CB-A6FC-5787-160979BDCC33}"/>
          </ac:graphicFrameMkLst>
        </pc:graphicFrameChg>
        <pc:picChg chg="mod ord">
          <ac:chgData name="Selina Yingzhuo Cozens" userId="S::syc34@nau.edu::d67b55ed-49d5-4f67-8c4d-378c6e7c71c4" providerId="AD" clId="Web-{D7142524-2873-ED8A-E77E-FF60695D030D}" dt="2025-10-04T00:46:22.430" v="229" actId="14100"/>
          <ac:picMkLst>
            <pc:docMk/>
            <pc:sldMk cId="453789972" sldId="318"/>
            <ac:picMk id="12" creationId="{FACEBE67-E32D-2CD6-CC71-BE733E9170D8}"/>
          </ac:picMkLst>
        </pc:picChg>
        <pc:picChg chg="mod ord">
          <ac:chgData name="Selina Yingzhuo Cozens" userId="S::syc34@nau.edu::d67b55ed-49d5-4f67-8c4d-378c6e7c71c4" providerId="AD" clId="Web-{D7142524-2873-ED8A-E77E-FF60695D030D}" dt="2025-10-04T00:36:17.526" v="30" actId="1076"/>
          <ac:picMkLst>
            <pc:docMk/>
            <pc:sldMk cId="453789972" sldId="318"/>
            <ac:picMk id="15" creationId="{8D2C2D88-E778-81EF-D0EF-3472496F3E11}"/>
          </ac:picMkLst>
        </pc:picChg>
        <pc:picChg chg="mod">
          <ac:chgData name="Selina Yingzhuo Cozens" userId="S::syc34@nau.edu::d67b55ed-49d5-4f67-8c4d-378c6e7c71c4" providerId="AD" clId="Web-{D7142524-2873-ED8A-E77E-FF60695D030D}" dt="2025-10-04T00:46:15.055" v="228" actId="1076"/>
          <ac:picMkLst>
            <pc:docMk/>
            <pc:sldMk cId="453789972" sldId="318"/>
            <ac:picMk id="16" creationId="{6026DF1A-D5E8-C12E-ACD2-50AE093389E7}"/>
          </ac:picMkLst>
        </pc:picChg>
      </pc:sldChg>
      <pc:sldChg chg="addSp delSp modSp add mod replId modClrScheme chgLayout">
        <pc:chgData name="Selina Yingzhuo Cozens" userId="S::syc34@nau.edu::d67b55ed-49d5-4f67-8c4d-378c6e7c71c4" providerId="AD" clId="Web-{D7142524-2873-ED8A-E77E-FF60695D030D}" dt="2025-10-04T00:46:33.602" v="232" actId="1076"/>
        <pc:sldMkLst>
          <pc:docMk/>
          <pc:sldMk cId="1381636300" sldId="340"/>
        </pc:sldMkLst>
        <pc:graphicFrameChg chg="mod modGraphic">
          <ac:chgData name="Selina Yingzhuo Cozens" userId="S::syc34@nau.edu::d67b55ed-49d5-4f67-8c4d-378c6e7c71c4" providerId="AD" clId="Web-{D7142524-2873-ED8A-E77E-FF60695D030D}" dt="2025-10-04T00:45:28.210" v="223"/>
          <ac:graphicFrameMkLst>
            <pc:docMk/>
            <pc:sldMk cId="1381636300" sldId="340"/>
            <ac:graphicFrameMk id="11" creationId="{047AF6A0-DFE8-BA45-F9F3-C12DC2E6541D}"/>
          </ac:graphicFrameMkLst>
        </pc:graphicFrameChg>
        <pc:picChg chg="add mod">
          <ac:chgData name="Selina Yingzhuo Cozens" userId="S::syc34@nau.edu::d67b55ed-49d5-4f67-8c4d-378c6e7c71c4" providerId="AD" clId="Web-{D7142524-2873-ED8A-E77E-FF60695D030D}" dt="2025-10-04T00:46:33.602" v="232" actId="1076"/>
          <ac:picMkLst>
            <pc:docMk/>
            <pc:sldMk cId="1381636300" sldId="340"/>
            <ac:picMk id="13" creationId="{64EE4A12-A7CF-B0BC-83BE-32C644FFCE5D}"/>
          </ac:picMkLst>
        </pc:picChg>
        <pc:picChg chg="add mod">
          <ac:chgData name="Selina Yingzhuo Cozens" userId="S::syc34@nau.edu::d67b55ed-49d5-4f67-8c4d-378c6e7c71c4" providerId="AD" clId="Web-{D7142524-2873-ED8A-E77E-FF60695D030D}" dt="2025-10-04T00:46:10.399" v="227" actId="1076"/>
          <ac:picMkLst>
            <pc:docMk/>
            <pc:sldMk cId="1381636300" sldId="340"/>
            <ac:picMk id="15" creationId="{8306090A-478F-B034-742A-1A14E723B7BB}"/>
          </ac:picMkLst>
        </pc:picChg>
        <pc:picChg chg="add mod">
          <ac:chgData name="Selina Yingzhuo Cozens" userId="S::syc34@nau.edu::d67b55ed-49d5-4f67-8c4d-378c6e7c71c4" providerId="AD" clId="Web-{D7142524-2873-ED8A-E77E-FF60695D030D}" dt="2025-10-04T00:46:29.946" v="231" actId="1076"/>
          <ac:picMkLst>
            <pc:docMk/>
            <pc:sldMk cId="1381636300" sldId="340"/>
            <ac:picMk id="17" creationId="{C2BDD417-2DD4-552C-9C64-091BF8854C06}"/>
          </ac:picMkLst>
        </pc:picChg>
      </pc:sldChg>
    </pc:docChg>
  </pc:docChgLst>
  <pc:docChgLst>
    <pc:chgData name="Desirae Rose Mangum" userId="S::drm495@nau.edu::4927c8d4-d474-41ca-9032-4b6cd7db906a" providerId="AD" clId="Web-{14AA52EA-4FD7-B974-A926-939EECE5FB6E}"/>
    <pc:docChg chg="modSld">
      <pc:chgData name="Desirae Rose Mangum" userId="S::drm495@nau.edu::4927c8d4-d474-41ca-9032-4b6cd7db906a" providerId="AD" clId="Web-{14AA52EA-4FD7-B974-A926-939EECE5FB6E}" dt="2025-10-08T02:25:46.419" v="1"/>
      <pc:docMkLst>
        <pc:docMk/>
      </pc:docMkLst>
      <pc:sldChg chg="modSp">
        <pc:chgData name="Desirae Rose Mangum" userId="S::drm495@nau.edu::4927c8d4-d474-41ca-9032-4b6cd7db906a" providerId="AD" clId="Web-{14AA52EA-4FD7-B974-A926-939EECE5FB6E}" dt="2025-10-08T02:25:46.419" v="1"/>
        <pc:sldMkLst>
          <pc:docMk/>
          <pc:sldMk cId="2949153008" sldId="349"/>
        </pc:sldMkLst>
        <pc:graphicFrameChg chg="mod modGraphic">
          <ac:chgData name="Desirae Rose Mangum" userId="S::drm495@nau.edu::4927c8d4-d474-41ca-9032-4b6cd7db906a" providerId="AD" clId="Web-{14AA52EA-4FD7-B974-A926-939EECE5FB6E}" dt="2025-10-08T02:25:46.419" v="1"/>
          <ac:graphicFrameMkLst>
            <pc:docMk/>
            <pc:sldMk cId="2949153008" sldId="349"/>
            <ac:graphicFrameMk id="8" creationId="{EE858FC2-A3E2-6E53-6CEC-5ADB87316C9E}"/>
          </ac:graphicFrameMkLst>
        </pc:graphicFrameChg>
      </pc:sldChg>
    </pc:docChg>
  </pc:docChgLst>
  <pc:docChgLst>
    <pc:chgData name="Elise A Chantegros" userId="S::eac527@nau.edu::a0388bc0-83d7-43fe-9255-529fdfb0cb36" providerId="AD" clId="Web-{19BA4BA3-2A22-0ACE-7389-8C58A488DCC4}"/>
    <pc:docChg chg="modSld">
      <pc:chgData name="Elise A Chantegros" userId="S::eac527@nau.edu::a0388bc0-83d7-43fe-9255-529fdfb0cb36" providerId="AD" clId="Web-{19BA4BA3-2A22-0ACE-7389-8C58A488DCC4}" dt="2025-10-02T22:16:06.580" v="244" actId="20577"/>
      <pc:docMkLst>
        <pc:docMk/>
      </pc:docMkLst>
      <pc:sldChg chg="modSp">
        <pc:chgData name="Elise A Chantegros" userId="S::eac527@nau.edu::a0388bc0-83d7-43fe-9255-529fdfb0cb36" providerId="AD" clId="Web-{19BA4BA3-2A22-0ACE-7389-8C58A488DCC4}" dt="2025-10-02T22:16:06.580" v="244" actId="20577"/>
        <pc:sldMkLst>
          <pc:docMk/>
          <pc:sldMk cId="860726326" sldId="284"/>
        </pc:sldMkLst>
        <pc:spChg chg="mod">
          <ac:chgData name="Elise A Chantegros" userId="S::eac527@nau.edu::a0388bc0-83d7-43fe-9255-529fdfb0cb36" providerId="AD" clId="Web-{19BA4BA3-2A22-0ACE-7389-8C58A488DCC4}" dt="2025-10-02T22:16:06.580" v="244" actId="20577"/>
          <ac:spMkLst>
            <pc:docMk/>
            <pc:sldMk cId="860726326" sldId="284"/>
            <ac:spMk id="3" creationId="{1C0AB3DC-2831-05FF-A34F-E5363B0E0F92}"/>
          </ac:spMkLst>
        </pc:spChg>
      </pc:sldChg>
    </pc:docChg>
  </pc:docChgLst>
  <pc:docChgLst>
    <pc:chgData name="Natasa Peric" userId="S::np654@nau.edu::c2446d64-331e-4772-8ccb-5630b3df9621" providerId="AD" clId="Web-{E019294F-4A04-4EAB-EBC2-82C5A9D2F774}"/>
    <pc:docChg chg="addSld delSld modSld sldOrd">
      <pc:chgData name="Natasa Peric" userId="S::np654@nau.edu::c2446d64-331e-4772-8ccb-5630b3df9621" providerId="AD" clId="Web-{E019294F-4A04-4EAB-EBC2-82C5A9D2F774}" dt="2025-10-01T02:16:46.396" v="361" actId="20577"/>
      <pc:docMkLst>
        <pc:docMk/>
      </pc:docMkLst>
      <pc:sldChg chg="addSp delSp modSp">
        <pc:chgData name="Natasa Peric" userId="S::np654@nau.edu::c2446d64-331e-4772-8ccb-5630b3df9621" providerId="AD" clId="Web-{E019294F-4A04-4EAB-EBC2-82C5A9D2F774}" dt="2025-10-01T01:36:57.598" v="5"/>
        <pc:sldMkLst>
          <pc:docMk/>
          <pc:sldMk cId="2150756159" sldId="256"/>
        </pc:sldMkLst>
        <pc:spChg chg="mod">
          <ac:chgData name="Natasa Peric" userId="S::np654@nau.edu::c2446d64-331e-4772-8ccb-5630b3df9621" providerId="AD" clId="Web-{E019294F-4A04-4EAB-EBC2-82C5A9D2F774}" dt="2025-10-01T01:29:46.189" v="2" actId="20577"/>
          <ac:spMkLst>
            <pc:docMk/>
            <pc:sldMk cId="2150756159" sldId="256"/>
            <ac:spMk id="3" creationId="{A47A929C-F016-0E4C-BBA8-F90194F293AF}"/>
          </ac:spMkLst>
        </pc:spChg>
        <pc:spChg chg="mod">
          <ac:chgData name="Natasa Peric" userId="S::np654@nau.edu::c2446d64-331e-4772-8ccb-5630b3df9621" providerId="AD" clId="Web-{E019294F-4A04-4EAB-EBC2-82C5A9D2F774}" dt="2025-10-01T01:29:48.892" v="3" actId="20577"/>
          <ac:spMkLst>
            <pc:docMk/>
            <pc:sldMk cId="2150756159" sldId="256"/>
            <ac:spMk id="4" creationId="{652DB678-FFA9-2547-B22A-6C5EFA9C1F2B}"/>
          </ac:spMkLst>
        </pc:spChg>
      </pc:sldChg>
      <pc:sldChg chg="modSp add">
        <pc:chgData name="Natasa Peric" userId="S::np654@nau.edu::c2446d64-331e-4772-8ccb-5630b3df9621" providerId="AD" clId="Web-{E019294F-4A04-4EAB-EBC2-82C5A9D2F774}" dt="2025-10-01T01:49:18.542" v="314"/>
        <pc:sldMkLst>
          <pc:docMk/>
          <pc:sldMk cId="3022698229" sldId="264"/>
        </pc:sldMkLst>
      </pc:sldChg>
      <pc:sldChg chg="modSp new">
        <pc:chgData name="Natasa Peric" userId="S::np654@nau.edu::c2446d64-331e-4772-8ccb-5630b3df9621" providerId="AD" clId="Web-{E019294F-4A04-4EAB-EBC2-82C5A9D2F774}" dt="2025-10-01T01:49:53.293" v="322" actId="20577"/>
        <pc:sldMkLst>
          <pc:docMk/>
          <pc:sldMk cId="2448048694" sldId="277"/>
        </pc:sldMkLst>
        <pc:spChg chg="mod">
          <ac:chgData name="Natasa Peric" userId="S::np654@nau.edu::c2446d64-331e-4772-8ccb-5630b3df9621" providerId="AD" clId="Web-{E019294F-4A04-4EAB-EBC2-82C5A9D2F774}" dt="2025-10-01T01:49:53.293" v="322" actId="20577"/>
          <ac:spMkLst>
            <pc:docMk/>
            <pc:sldMk cId="2448048694" sldId="277"/>
            <ac:spMk id="2" creationId="{CAEF4FE2-6C13-6D31-80B3-E165E45D0612}"/>
          </ac:spMkLst>
        </pc:spChg>
      </pc:sldChg>
      <pc:sldChg chg="modSp new">
        <pc:chgData name="Natasa Peric" userId="S::np654@nau.edu::c2446d64-331e-4772-8ccb-5630b3df9621" providerId="AD" clId="Web-{E019294F-4A04-4EAB-EBC2-82C5A9D2F774}" dt="2025-10-01T01:50:21.355" v="328" actId="20577"/>
        <pc:sldMkLst>
          <pc:docMk/>
          <pc:sldMk cId="966830160" sldId="278"/>
        </pc:sldMkLst>
        <pc:spChg chg="mod">
          <ac:chgData name="Natasa Peric" userId="S::np654@nau.edu::c2446d64-331e-4772-8ccb-5630b3df9621" providerId="AD" clId="Web-{E019294F-4A04-4EAB-EBC2-82C5A9D2F774}" dt="2025-10-01T01:50:21.355" v="328" actId="20577"/>
          <ac:spMkLst>
            <pc:docMk/>
            <pc:sldMk cId="966830160" sldId="278"/>
            <ac:spMk id="2" creationId="{AA1677E4-8220-B863-4429-57EBAF4458A1}"/>
          </ac:spMkLst>
        </pc:spChg>
      </pc:sldChg>
      <pc:sldChg chg="modSp add replId">
        <pc:chgData name="Natasa Peric" userId="S::np654@nau.edu::c2446d64-331e-4772-8ccb-5630b3df9621" providerId="AD" clId="Web-{E019294F-4A04-4EAB-EBC2-82C5A9D2F774}" dt="2025-10-01T01:49:48.167" v="321" actId="20577"/>
        <pc:sldMkLst>
          <pc:docMk/>
          <pc:sldMk cId="3350438824" sldId="282"/>
        </pc:sldMkLst>
        <pc:spChg chg="mod">
          <ac:chgData name="Natasa Peric" userId="S::np654@nau.edu::c2446d64-331e-4772-8ccb-5630b3df9621" providerId="AD" clId="Web-{E019294F-4A04-4EAB-EBC2-82C5A9D2F774}" dt="2025-10-01T01:49:48.167" v="321" actId="20577"/>
          <ac:spMkLst>
            <pc:docMk/>
            <pc:sldMk cId="3350438824" sldId="282"/>
            <ac:spMk id="2" creationId="{A32D4B0C-A64C-96E5-CD11-DA905D572F22}"/>
          </ac:spMkLst>
        </pc:spChg>
      </pc:sldChg>
      <pc:sldChg chg="modSp add replId">
        <pc:chgData name="Natasa Peric" userId="S::np654@nau.edu::c2446d64-331e-4772-8ccb-5630b3df9621" providerId="AD" clId="Web-{E019294F-4A04-4EAB-EBC2-82C5A9D2F774}" dt="2025-10-01T01:50:17.917" v="327" actId="20577"/>
        <pc:sldMkLst>
          <pc:docMk/>
          <pc:sldMk cId="860726326" sldId="284"/>
        </pc:sldMkLst>
        <pc:spChg chg="mod">
          <ac:chgData name="Natasa Peric" userId="S::np654@nau.edu::c2446d64-331e-4772-8ccb-5630b3df9621" providerId="AD" clId="Web-{E019294F-4A04-4EAB-EBC2-82C5A9D2F774}" dt="2025-10-01T01:50:17.917" v="327" actId="20577"/>
          <ac:spMkLst>
            <pc:docMk/>
            <pc:sldMk cId="860726326" sldId="284"/>
            <ac:spMk id="2" creationId="{060B6241-ABD1-B60F-564D-AE2211331D53}"/>
          </ac:spMkLst>
        </pc:spChg>
      </pc:sldChg>
      <pc:sldChg chg="modSp new">
        <pc:chgData name="Natasa Peric" userId="S::np654@nau.edu::c2446d64-331e-4772-8ccb-5630b3df9621" providerId="AD" clId="Web-{E019294F-4A04-4EAB-EBC2-82C5A9D2F774}" dt="2025-10-01T01:50:05.558" v="324" actId="20577"/>
        <pc:sldMkLst>
          <pc:docMk/>
          <pc:sldMk cId="570109451" sldId="287"/>
        </pc:sldMkLst>
        <pc:spChg chg="mod">
          <ac:chgData name="Natasa Peric" userId="S::np654@nau.edu::c2446d64-331e-4772-8ccb-5630b3df9621" providerId="AD" clId="Web-{E019294F-4A04-4EAB-EBC2-82C5A9D2F774}" dt="2025-10-01T01:50:05.558" v="324" actId="20577"/>
          <ac:spMkLst>
            <pc:docMk/>
            <pc:sldMk cId="570109451" sldId="287"/>
            <ac:spMk id="2" creationId="{EE6DB6B1-781F-0D69-404E-04513A88E502}"/>
          </ac:spMkLst>
        </pc:spChg>
      </pc:sldChg>
    </pc:docChg>
  </pc:docChgLst>
  <pc:docChgLst>
    <pc:chgData name="Lily Grace Quintanar" userId="S::lgq7@nau.edu::6b7cf741-fec0-42d8-b2b9-f214b5fa65f7" providerId="AD" clId="Web-{67FAD95D-019D-F354-71FE-41FDB69A8B6C}"/>
    <pc:docChg chg="modSld">
      <pc:chgData name="Lily Grace Quintanar" userId="S::lgq7@nau.edu::6b7cf741-fec0-42d8-b2b9-f214b5fa65f7" providerId="AD" clId="Web-{67FAD95D-019D-F354-71FE-41FDB69A8B6C}" dt="2025-10-07T21:38:05.221" v="2" actId="20577"/>
      <pc:docMkLst>
        <pc:docMk/>
      </pc:docMkLst>
      <pc:sldChg chg="modSp">
        <pc:chgData name="Lily Grace Quintanar" userId="S::lgq7@nau.edu::6b7cf741-fec0-42d8-b2b9-f214b5fa65f7" providerId="AD" clId="Web-{67FAD95D-019D-F354-71FE-41FDB69A8B6C}" dt="2025-10-07T21:38:05.221" v="2" actId="20577"/>
        <pc:sldMkLst>
          <pc:docMk/>
          <pc:sldMk cId="4112697463" sldId="346"/>
        </pc:sldMkLst>
        <pc:spChg chg="mod">
          <ac:chgData name="Lily Grace Quintanar" userId="S::lgq7@nau.edu::6b7cf741-fec0-42d8-b2b9-f214b5fa65f7" providerId="AD" clId="Web-{67FAD95D-019D-F354-71FE-41FDB69A8B6C}" dt="2025-10-07T21:38:05.221" v="2" actId="20577"/>
          <ac:spMkLst>
            <pc:docMk/>
            <pc:sldMk cId="4112697463" sldId="346"/>
            <ac:spMk id="7" creationId="{0858E2C7-F5C3-0BAD-A94B-72392571937C}"/>
          </ac:spMkLst>
        </pc:spChg>
      </pc:sldChg>
    </pc:docChg>
  </pc:docChgLst>
  <pc:docChgLst>
    <pc:chgData name="Natasa Peric" userId="c2446d64-331e-4772-8ccb-5630b3df9621" providerId="ADAL" clId="{E7AB123E-F901-57A3-99CB-1E97833C1E9C}"/>
    <pc:docChg chg="undo redo custSel addSld delSld modSld sldOrd">
      <pc:chgData name="Natasa Peric" userId="c2446d64-331e-4772-8ccb-5630b3df9621" providerId="ADAL" clId="{E7AB123E-F901-57A3-99CB-1E97833C1E9C}" dt="2025-10-10T02:54:12.851" v="10991" actId="572"/>
      <pc:docMkLst>
        <pc:docMk/>
      </pc:docMkLst>
      <pc:sldChg chg="modSp mod">
        <pc:chgData name="Natasa Peric" userId="c2446d64-331e-4772-8ccb-5630b3df9621" providerId="ADAL" clId="{E7AB123E-F901-57A3-99CB-1E97833C1E9C}" dt="2025-10-07T22:42:58.256" v="8341" actId="20577"/>
        <pc:sldMkLst>
          <pc:docMk/>
          <pc:sldMk cId="470686281" sldId="263"/>
        </pc:sldMkLst>
        <pc:spChg chg="mod">
          <ac:chgData name="Natasa Peric" userId="c2446d64-331e-4772-8ccb-5630b3df9621" providerId="ADAL" clId="{E7AB123E-F901-57A3-99CB-1E97833C1E9C}" dt="2025-10-07T22:42:58.256" v="8341" actId="20577"/>
          <ac:spMkLst>
            <pc:docMk/>
            <pc:sldMk cId="470686281" sldId="263"/>
            <ac:spMk id="3" creationId="{A47A929C-F016-0E4C-BBA8-F90194F293AF}"/>
          </ac:spMkLst>
        </pc:spChg>
      </pc:sldChg>
      <pc:sldChg chg="modSp mod">
        <pc:chgData name="Natasa Peric" userId="c2446d64-331e-4772-8ccb-5630b3df9621" providerId="ADAL" clId="{E7AB123E-F901-57A3-99CB-1E97833C1E9C}" dt="2025-10-04T04:14:28.974" v="651" actId="207"/>
        <pc:sldMkLst>
          <pc:docMk/>
          <pc:sldMk cId="3022698229" sldId="264"/>
        </pc:sldMkLst>
        <pc:spChg chg="mod">
          <ac:chgData name="Natasa Peric" userId="c2446d64-331e-4772-8ccb-5630b3df9621" providerId="ADAL" clId="{E7AB123E-F901-57A3-99CB-1E97833C1E9C}" dt="2025-10-04T04:14:28.974" v="651" actId="207"/>
          <ac:spMkLst>
            <pc:docMk/>
            <pc:sldMk cId="3022698229" sldId="264"/>
            <ac:spMk id="3" creationId="{BE3BE984-42DB-E775-8F2B-29F8EC250D53}"/>
          </ac:spMkLst>
        </pc:spChg>
      </pc:sldChg>
      <pc:sldChg chg="modSp mod">
        <pc:chgData name="Natasa Peric" userId="c2446d64-331e-4772-8ccb-5630b3df9621" providerId="ADAL" clId="{E7AB123E-F901-57A3-99CB-1E97833C1E9C}" dt="2025-10-07T19:57:46.472" v="8106" actId="20577"/>
        <pc:sldMkLst>
          <pc:docMk/>
          <pc:sldMk cId="2448048694" sldId="277"/>
        </pc:sldMkLst>
        <pc:spChg chg="mod">
          <ac:chgData name="Natasa Peric" userId="c2446d64-331e-4772-8ccb-5630b3df9621" providerId="ADAL" clId="{E7AB123E-F901-57A3-99CB-1E97833C1E9C}" dt="2025-10-07T19:57:46.472" v="8106" actId="20577"/>
          <ac:spMkLst>
            <pc:docMk/>
            <pc:sldMk cId="2448048694" sldId="277"/>
            <ac:spMk id="5" creationId="{A8CDD2C0-38FC-08E5-DAF2-CBA6AE039DE7}"/>
          </ac:spMkLst>
        </pc:spChg>
      </pc:sldChg>
      <pc:sldChg chg="addSp delSp modSp mod ord">
        <pc:chgData name="Natasa Peric" userId="c2446d64-331e-4772-8ccb-5630b3df9621" providerId="ADAL" clId="{E7AB123E-F901-57A3-99CB-1E97833C1E9C}" dt="2025-10-09T22:05:19.415" v="9008" actId="20577"/>
        <pc:sldMkLst>
          <pc:docMk/>
          <pc:sldMk cId="966830160" sldId="278"/>
        </pc:sldMkLst>
        <pc:spChg chg="mod">
          <ac:chgData name="Natasa Peric" userId="c2446d64-331e-4772-8ccb-5630b3df9621" providerId="ADAL" clId="{E7AB123E-F901-57A3-99CB-1E97833C1E9C}" dt="2025-10-07T22:44:04.375" v="8362" actId="20577"/>
          <ac:spMkLst>
            <pc:docMk/>
            <pc:sldMk cId="966830160" sldId="278"/>
            <ac:spMk id="2" creationId="{AA1677E4-8220-B863-4429-57EBAF4458A1}"/>
          </ac:spMkLst>
        </pc:spChg>
        <pc:spChg chg="mod">
          <ac:chgData name="Natasa Peric" userId="c2446d64-331e-4772-8ccb-5630b3df9621" providerId="ADAL" clId="{E7AB123E-F901-57A3-99CB-1E97833C1E9C}" dt="2025-10-07T18:16:01.391" v="8080" actId="20577"/>
          <ac:spMkLst>
            <pc:docMk/>
            <pc:sldMk cId="966830160" sldId="278"/>
            <ac:spMk id="3" creationId="{DA571779-1CEC-5E83-FDCC-F6F7E2F36B1E}"/>
          </ac:spMkLst>
        </pc:spChg>
        <pc:spChg chg="mod">
          <ac:chgData name="Natasa Peric" userId="c2446d64-331e-4772-8ccb-5630b3df9621" providerId="ADAL" clId="{E7AB123E-F901-57A3-99CB-1E97833C1E9C}" dt="2025-10-07T19:58:12.559" v="8118" actId="20577"/>
          <ac:spMkLst>
            <pc:docMk/>
            <pc:sldMk cId="966830160" sldId="278"/>
            <ac:spMk id="5" creationId="{36055012-A11B-A432-8B5B-8E2E807E1999}"/>
          </ac:spMkLst>
        </pc:spChg>
        <pc:spChg chg="add mod">
          <ac:chgData name="Natasa Peric" userId="c2446d64-331e-4772-8ccb-5630b3df9621" providerId="ADAL" clId="{E7AB123E-F901-57A3-99CB-1E97833C1E9C}" dt="2025-10-07T09:10:15.928" v="7805" actId="113"/>
          <ac:spMkLst>
            <pc:docMk/>
            <pc:sldMk cId="966830160" sldId="278"/>
            <ac:spMk id="7" creationId="{2979EE3F-E358-9CB0-17DD-D2E931E4C2DC}"/>
          </ac:spMkLst>
        </pc:spChg>
        <pc:spChg chg="add mod">
          <ac:chgData name="Natasa Peric" userId="c2446d64-331e-4772-8ccb-5630b3df9621" providerId="ADAL" clId="{E7AB123E-F901-57A3-99CB-1E97833C1E9C}" dt="2025-10-07T18:04:33.074" v="8053" actId="1076"/>
          <ac:spMkLst>
            <pc:docMk/>
            <pc:sldMk cId="966830160" sldId="278"/>
            <ac:spMk id="8" creationId="{33361BDB-E8D2-53B3-DA0E-E8CEB22C1E65}"/>
          </ac:spMkLst>
        </pc:spChg>
        <pc:graphicFrameChg chg="add mod modGraphic">
          <ac:chgData name="Natasa Peric" userId="c2446d64-331e-4772-8ccb-5630b3df9621" providerId="ADAL" clId="{E7AB123E-F901-57A3-99CB-1E97833C1E9C}" dt="2025-10-09T22:05:19.415" v="9008" actId="20577"/>
          <ac:graphicFrameMkLst>
            <pc:docMk/>
            <pc:sldMk cId="966830160" sldId="278"/>
            <ac:graphicFrameMk id="6" creationId="{E4F8E99B-5718-E4F4-5E92-B54F931D7D2F}"/>
          </ac:graphicFrameMkLst>
        </pc:graphicFrameChg>
      </pc:sldChg>
      <pc:sldChg chg="modSp mod">
        <pc:chgData name="Natasa Peric" userId="c2446d64-331e-4772-8ccb-5630b3df9621" providerId="ADAL" clId="{E7AB123E-F901-57A3-99CB-1E97833C1E9C}" dt="2025-10-07T19:57:42.487" v="8102" actId="20577"/>
        <pc:sldMkLst>
          <pc:docMk/>
          <pc:sldMk cId="3350438824" sldId="282"/>
        </pc:sldMkLst>
        <pc:spChg chg="mod">
          <ac:chgData name="Natasa Peric" userId="c2446d64-331e-4772-8ccb-5630b3df9621" providerId="ADAL" clId="{E7AB123E-F901-57A3-99CB-1E97833C1E9C}" dt="2025-10-07T19:57:42.487" v="8102" actId="20577"/>
          <ac:spMkLst>
            <pc:docMk/>
            <pc:sldMk cId="3350438824" sldId="282"/>
            <ac:spMk id="3" creationId="{CD9C3806-BD6A-A41B-ECEA-5AAB14AF61FC}"/>
          </ac:spMkLst>
        </pc:spChg>
      </pc:sldChg>
      <pc:sldChg chg="modSp mod ord">
        <pc:chgData name="Natasa Peric" userId="c2446d64-331e-4772-8ccb-5630b3df9621" providerId="ADAL" clId="{E7AB123E-F901-57A3-99CB-1E97833C1E9C}" dt="2025-10-07T22:44:11.319" v="8379" actId="20577"/>
        <pc:sldMkLst>
          <pc:docMk/>
          <pc:sldMk cId="860726326" sldId="284"/>
        </pc:sldMkLst>
        <pc:spChg chg="mod">
          <ac:chgData name="Natasa Peric" userId="c2446d64-331e-4772-8ccb-5630b3df9621" providerId="ADAL" clId="{E7AB123E-F901-57A3-99CB-1E97833C1E9C}" dt="2025-10-07T22:44:11.319" v="8379" actId="20577"/>
          <ac:spMkLst>
            <pc:docMk/>
            <pc:sldMk cId="860726326" sldId="284"/>
            <ac:spMk id="2" creationId="{060B6241-ABD1-B60F-564D-AE2211331D53}"/>
          </ac:spMkLst>
        </pc:spChg>
        <pc:spChg chg="mod">
          <ac:chgData name="Natasa Peric" userId="c2446d64-331e-4772-8ccb-5630b3df9621" providerId="ADAL" clId="{E7AB123E-F901-57A3-99CB-1E97833C1E9C}" dt="2025-10-07T16:27:26.179" v="7861" actId="20577"/>
          <ac:spMkLst>
            <pc:docMk/>
            <pc:sldMk cId="860726326" sldId="284"/>
            <ac:spMk id="3" creationId="{1C0AB3DC-2831-05FF-A34F-E5363B0E0F92}"/>
          </ac:spMkLst>
        </pc:spChg>
        <pc:spChg chg="mod">
          <ac:chgData name="Natasa Peric" userId="c2446d64-331e-4772-8ccb-5630b3df9621" providerId="ADAL" clId="{E7AB123E-F901-57A3-99CB-1E97833C1E9C}" dt="2025-10-07T19:58:01.096" v="8112" actId="20577"/>
          <ac:spMkLst>
            <pc:docMk/>
            <pc:sldMk cId="860726326" sldId="284"/>
            <ac:spMk id="5" creationId="{0A6E33BA-12FE-68B9-157A-454A05B6AD69}"/>
          </ac:spMkLst>
        </pc:spChg>
      </pc:sldChg>
      <pc:sldChg chg="modSp mod">
        <pc:chgData name="Natasa Peric" userId="c2446d64-331e-4772-8ccb-5630b3df9621" providerId="ADAL" clId="{E7AB123E-F901-57A3-99CB-1E97833C1E9C}" dt="2025-10-07T22:05:32.149" v="8329" actId="14734"/>
        <pc:sldMkLst>
          <pc:docMk/>
          <pc:sldMk cId="570109451" sldId="287"/>
        </pc:sldMkLst>
        <pc:spChg chg="mod">
          <ac:chgData name="Natasa Peric" userId="c2446d64-331e-4772-8ccb-5630b3df9621" providerId="ADAL" clId="{E7AB123E-F901-57A3-99CB-1E97833C1E9C}" dt="2025-10-07T19:58:58.081" v="8142" actId="20577"/>
          <ac:spMkLst>
            <pc:docMk/>
            <pc:sldMk cId="570109451" sldId="287"/>
            <ac:spMk id="5" creationId="{5B766918-C79F-2C7E-8E54-B42BCCAA6B1C}"/>
          </ac:spMkLst>
        </pc:spChg>
        <pc:graphicFrameChg chg="mod modGraphic">
          <ac:chgData name="Natasa Peric" userId="c2446d64-331e-4772-8ccb-5630b3df9621" providerId="ADAL" clId="{E7AB123E-F901-57A3-99CB-1E97833C1E9C}" dt="2025-10-07T22:05:06.400" v="8323" actId="1076"/>
          <ac:graphicFrameMkLst>
            <pc:docMk/>
            <pc:sldMk cId="570109451" sldId="287"/>
            <ac:graphicFrameMk id="8" creationId="{322C58AE-F38B-0472-671B-E2FC8F1B4619}"/>
          </ac:graphicFrameMkLst>
        </pc:graphicFrameChg>
        <pc:graphicFrameChg chg="mod modGraphic">
          <ac:chgData name="Natasa Peric" userId="c2446d64-331e-4772-8ccb-5630b3df9621" providerId="ADAL" clId="{E7AB123E-F901-57A3-99CB-1E97833C1E9C}" dt="2025-10-07T22:05:32.149" v="8329" actId="14734"/>
          <ac:graphicFrameMkLst>
            <pc:docMk/>
            <pc:sldMk cId="570109451" sldId="287"/>
            <ac:graphicFrameMk id="9" creationId="{85C548DA-A480-C497-C1E2-D0F57CE44E80}"/>
          </ac:graphicFrameMkLst>
        </pc:graphicFrameChg>
      </pc:sldChg>
      <pc:sldChg chg="modSp mod">
        <pc:chgData name="Natasa Peric" userId="c2446d64-331e-4772-8ccb-5630b3df9621" providerId="ADAL" clId="{E7AB123E-F901-57A3-99CB-1E97833C1E9C}" dt="2025-10-07T19:57:38.391" v="8100" actId="20577"/>
        <pc:sldMkLst>
          <pc:docMk/>
          <pc:sldMk cId="3280713371" sldId="308"/>
        </pc:sldMkLst>
        <pc:spChg chg="mod">
          <ac:chgData name="Natasa Peric" userId="c2446d64-331e-4772-8ccb-5630b3df9621" providerId="ADAL" clId="{E7AB123E-F901-57A3-99CB-1E97833C1E9C}" dt="2025-10-07T19:57:38.391" v="8100" actId="20577"/>
          <ac:spMkLst>
            <pc:docMk/>
            <pc:sldMk cId="3280713371" sldId="308"/>
            <ac:spMk id="4" creationId="{E680863C-095D-4ADC-8BC9-261E883A5D9C}"/>
          </ac:spMkLst>
        </pc:spChg>
      </pc:sldChg>
      <pc:sldChg chg="addSp delSp modSp mod">
        <pc:chgData name="Natasa Peric" userId="c2446d64-331e-4772-8ccb-5630b3df9621" providerId="ADAL" clId="{E7AB123E-F901-57A3-99CB-1E97833C1E9C}" dt="2025-10-07T19:59:41.233" v="8168" actId="20577"/>
        <pc:sldMkLst>
          <pc:docMk/>
          <pc:sldMk cId="3465211435" sldId="310"/>
        </pc:sldMkLst>
        <pc:spChg chg="mod">
          <ac:chgData name="Natasa Peric" userId="c2446d64-331e-4772-8ccb-5630b3df9621" providerId="ADAL" clId="{E7AB123E-F901-57A3-99CB-1E97833C1E9C}" dt="2025-10-06T07:47:13.454" v="3628" actId="404"/>
          <ac:spMkLst>
            <pc:docMk/>
            <pc:sldMk cId="3465211435" sldId="310"/>
            <ac:spMk id="2" creationId="{4F49960A-1EA4-3D6B-94F8-6D196182C62C}"/>
          </ac:spMkLst>
        </pc:spChg>
        <pc:spChg chg="mod">
          <ac:chgData name="Natasa Peric" userId="c2446d64-331e-4772-8ccb-5630b3df9621" providerId="ADAL" clId="{E7AB123E-F901-57A3-99CB-1E97833C1E9C}" dt="2025-10-07T19:59:41.233" v="8168" actId="20577"/>
          <ac:spMkLst>
            <pc:docMk/>
            <pc:sldMk cId="3465211435" sldId="310"/>
            <ac:spMk id="5" creationId="{715B3428-A93B-BFBF-C1B5-9EF145406B6A}"/>
          </ac:spMkLst>
        </pc:spChg>
        <pc:spChg chg="mod">
          <ac:chgData name="Natasa Peric" userId="c2446d64-331e-4772-8ccb-5630b3df9621" providerId="ADAL" clId="{E7AB123E-F901-57A3-99CB-1E97833C1E9C}" dt="2025-10-06T07:48:32.154" v="3638" actId="14100"/>
          <ac:spMkLst>
            <pc:docMk/>
            <pc:sldMk cId="3465211435" sldId="310"/>
            <ac:spMk id="7" creationId="{16570ECB-B1E7-79AE-D02F-8B74BF7A2681}"/>
          </ac:spMkLst>
        </pc:spChg>
        <pc:graphicFrameChg chg="mod modGraphic">
          <ac:chgData name="Natasa Peric" userId="c2446d64-331e-4772-8ccb-5630b3df9621" providerId="ADAL" clId="{E7AB123E-F901-57A3-99CB-1E97833C1E9C}" dt="2025-10-06T07:48:14.240" v="3636" actId="14100"/>
          <ac:graphicFrameMkLst>
            <pc:docMk/>
            <pc:sldMk cId="3465211435" sldId="310"/>
            <ac:graphicFrameMk id="3" creationId="{C59A18BD-B161-50E2-730C-0FCBF1F98E40}"/>
          </ac:graphicFrameMkLst>
        </pc:graphicFrameChg>
      </pc:sldChg>
      <pc:sldChg chg="modSp mod">
        <pc:chgData name="Natasa Peric" userId="c2446d64-331e-4772-8ccb-5630b3df9621" providerId="ADAL" clId="{E7AB123E-F901-57A3-99CB-1E97833C1E9C}" dt="2025-10-07T19:58:21.215" v="8122" actId="20577"/>
        <pc:sldMkLst>
          <pc:docMk/>
          <pc:sldMk cId="508368953" sldId="311"/>
        </pc:sldMkLst>
        <pc:spChg chg="mod">
          <ac:chgData name="Natasa Peric" userId="c2446d64-331e-4772-8ccb-5630b3df9621" providerId="ADAL" clId="{E7AB123E-F901-57A3-99CB-1E97833C1E9C}" dt="2025-10-07T19:58:21.215" v="8122" actId="20577"/>
          <ac:spMkLst>
            <pc:docMk/>
            <pc:sldMk cId="508368953" sldId="311"/>
            <ac:spMk id="5" creationId="{172D1C92-BFD8-B688-C279-ABD00A61CF4F}"/>
          </ac:spMkLst>
        </pc:spChg>
        <pc:graphicFrameChg chg="mod modGraphic">
          <ac:chgData name="Natasa Peric" userId="c2446d64-331e-4772-8ccb-5630b3df9621" providerId="ADAL" clId="{E7AB123E-F901-57A3-99CB-1E97833C1E9C}" dt="2025-10-06T07:41:03" v="3596" actId="14100"/>
          <ac:graphicFrameMkLst>
            <pc:docMk/>
            <pc:sldMk cId="508368953" sldId="311"/>
            <ac:graphicFrameMk id="6" creationId="{25DFAE6B-A08D-20DC-8CD7-60D545115362}"/>
          </ac:graphicFrameMkLst>
        </pc:graphicFrameChg>
      </pc:sldChg>
      <pc:sldChg chg="modSp mod">
        <pc:chgData name="Natasa Peric" userId="c2446d64-331e-4772-8ccb-5630b3df9621" providerId="ADAL" clId="{E7AB123E-F901-57A3-99CB-1E97833C1E9C}" dt="2025-10-07T19:58:24.451" v="8124" actId="20577"/>
        <pc:sldMkLst>
          <pc:docMk/>
          <pc:sldMk cId="697867721" sldId="312"/>
        </pc:sldMkLst>
        <pc:spChg chg="mod">
          <ac:chgData name="Natasa Peric" userId="c2446d64-331e-4772-8ccb-5630b3df9621" providerId="ADAL" clId="{E7AB123E-F901-57A3-99CB-1E97833C1E9C}" dt="2025-10-07T19:58:24.451" v="8124" actId="20577"/>
          <ac:spMkLst>
            <pc:docMk/>
            <pc:sldMk cId="697867721" sldId="312"/>
            <ac:spMk id="5" creationId="{E68E017E-1DA5-03F7-E23D-8075658E6E17}"/>
          </ac:spMkLst>
        </pc:spChg>
      </pc:sldChg>
      <pc:sldChg chg="modSp mod">
        <pc:chgData name="Natasa Peric" userId="c2446d64-331e-4772-8ccb-5630b3df9621" providerId="ADAL" clId="{E7AB123E-F901-57A3-99CB-1E97833C1E9C}" dt="2025-10-07T19:58:30.759" v="8128" actId="20577"/>
        <pc:sldMkLst>
          <pc:docMk/>
          <pc:sldMk cId="212978407" sldId="314"/>
        </pc:sldMkLst>
        <pc:spChg chg="mod">
          <ac:chgData name="Natasa Peric" userId="c2446d64-331e-4772-8ccb-5630b3df9621" providerId="ADAL" clId="{E7AB123E-F901-57A3-99CB-1E97833C1E9C}" dt="2025-10-07T19:58:30.759" v="8128" actId="20577"/>
          <ac:spMkLst>
            <pc:docMk/>
            <pc:sldMk cId="212978407" sldId="314"/>
            <ac:spMk id="5" creationId="{C12392BB-E555-7C81-9F15-D6CA98D8EA27}"/>
          </ac:spMkLst>
        </pc:spChg>
      </pc:sldChg>
      <pc:sldChg chg="addSp delSp modSp mod">
        <pc:chgData name="Natasa Peric" userId="c2446d64-331e-4772-8ccb-5630b3df9621" providerId="ADAL" clId="{E7AB123E-F901-57A3-99CB-1E97833C1E9C}" dt="2025-10-07T20:13:27.650" v="8314" actId="20577"/>
        <pc:sldMkLst>
          <pc:docMk/>
          <pc:sldMk cId="3696269986" sldId="317"/>
        </pc:sldMkLst>
        <pc:spChg chg="add mod">
          <ac:chgData name="Natasa Peric" userId="c2446d64-331e-4772-8ccb-5630b3df9621" providerId="ADAL" clId="{E7AB123E-F901-57A3-99CB-1E97833C1E9C}" dt="2025-10-07T19:57:28.649" v="8094" actId="20577"/>
          <ac:spMkLst>
            <pc:docMk/>
            <pc:sldMk cId="3696269986" sldId="317"/>
            <ac:spMk id="2" creationId="{2A11A4A1-6928-5C6E-F85E-4DCA3F8F2748}"/>
          </ac:spMkLst>
        </pc:spChg>
        <pc:spChg chg="add mod">
          <ac:chgData name="Natasa Peric" userId="c2446d64-331e-4772-8ccb-5630b3df9621" providerId="ADAL" clId="{E7AB123E-F901-57A3-99CB-1E97833C1E9C}" dt="2025-10-07T16:26:22.487" v="7822" actId="1076"/>
          <ac:spMkLst>
            <pc:docMk/>
            <pc:sldMk cId="3696269986" sldId="317"/>
            <ac:spMk id="3" creationId="{5169921E-3EDD-F1D6-3AD7-A4D3339425EC}"/>
          </ac:spMkLst>
        </pc:spChg>
        <pc:spChg chg="add mod">
          <ac:chgData name="Natasa Peric" userId="c2446d64-331e-4772-8ccb-5630b3df9621" providerId="ADAL" clId="{E7AB123E-F901-57A3-99CB-1E97833C1E9C}" dt="2025-10-07T16:26:40.052" v="7830" actId="1076"/>
          <ac:spMkLst>
            <pc:docMk/>
            <pc:sldMk cId="3696269986" sldId="317"/>
            <ac:spMk id="5" creationId="{E9C90F73-8B34-546A-929B-69EF751B0E4B}"/>
          </ac:spMkLst>
        </pc:spChg>
        <pc:spChg chg="add mod">
          <ac:chgData name="Natasa Peric" userId="c2446d64-331e-4772-8ccb-5630b3df9621" providerId="ADAL" clId="{E7AB123E-F901-57A3-99CB-1E97833C1E9C}" dt="2025-10-07T16:26:57.920" v="7837" actId="1076"/>
          <ac:spMkLst>
            <pc:docMk/>
            <pc:sldMk cId="3696269986" sldId="317"/>
            <ac:spMk id="7" creationId="{DAA96C8B-007C-B0F8-3B26-95B171B3C521}"/>
          </ac:spMkLst>
        </pc:spChg>
        <pc:graphicFrameChg chg="mod modGraphic">
          <ac:chgData name="Natasa Peric" userId="c2446d64-331e-4772-8ccb-5630b3df9621" providerId="ADAL" clId="{E7AB123E-F901-57A3-99CB-1E97833C1E9C}" dt="2025-10-07T20:13:27.650" v="8314" actId="20577"/>
          <ac:graphicFrameMkLst>
            <pc:docMk/>
            <pc:sldMk cId="3696269986" sldId="317"/>
            <ac:graphicFrameMk id="12" creationId="{28D6A7E6-B5BB-E08B-AC7A-DC749DD2059B}"/>
          </ac:graphicFrameMkLst>
        </pc:graphicFrameChg>
        <pc:picChg chg="mod">
          <ac:chgData name="Natasa Peric" userId="c2446d64-331e-4772-8ccb-5630b3df9621" providerId="ADAL" clId="{E7AB123E-F901-57A3-99CB-1E97833C1E9C}" dt="2025-10-06T07:06:15.733" v="2645" actId="14100"/>
          <ac:picMkLst>
            <pc:docMk/>
            <pc:sldMk cId="3696269986" sldId="317"/>
            <ac:picMk id="4" creationId="{91A57EF3-A1B4-559D-70E7-531600D48FF2}"/>
          </ac:picMkLst>
        </pc:picChg>
        <pc:picChg chg="mod">
          <ac:chgData name="Natasa Peric" userId="c2446d64-331e-4772-8ccb-5630b3df9621" providerId="ADAL" clId="{E7AB123E-F901-57A3-99CB-1E97833C1E9C}" dt="2025-10-04T04:56:05.976" v="1295" actId="14100"/>
          <ac:picMkLst>
            <pc:docMk/>
            <pc:sldMk cId="3696269986" sldId="317"/>
            <ac:picMk id="6" creationId="{C6192997-1236-13BE-CBD6-8251B0B15CA8}"/>
          </ac:picMkLst>
        </pc:picChg>
        <pc:picChg chg="add mod">
          <ac:chgData name="Natasa Peric" userId="c2446d64-331e-4772-8ccb-5630b3df9621" providerId="ADAL" clId="{E7AB123E-F901-57A3-99CB-1E97833C1E9C}" dt="2025-10-06T07:06:42.171" v="2651" actId="1076"/>
          <ac:picMkLst>
            <pc:docMk/>
            <pc:sldMk cId="3696269986" sldId="317"/>
            <ac:picMk id="1030" creationId="{91FFBD80-8DD2-15F0-0A9D-BFB676CC0AA3}"/>
          </ac:picMkLst>
        </pc:picChg>
        <pc:picChg chg="add mod">
          <ac:chgData name="Natasa Peric" userId="c2446d64-331e-4772-8ccb-5630b3df9621" providerId="ADAL" clId="{E7AB123E-F901-57A3-99CB-1E97833C1E9C}" dt="2025-10-06T07:06:44.282" v="2652" actId="1076"/>
          <ac:picMkLst>
            <pc:docMk/>
            <pc:sldMk cId="3696269986" sldId="317"/>
            <ac:picMk id="1032" creationId="{224B94FC-1443-AC38-314C-04EA1DA37C70}"/>
          </ac:picMkLst>
        </pc:picChg>
      </pc:sldChg>
      <pc:sldChg chg="modSp mod">
        <pc:chgData name="Natasa Peric" userId="c2446d64-331e-4772-8ccb-5630b3df9621" providerId="ADAL" clId="{E7AB123E-F901-57A3-99CB-1E97833C1E9C}" dt="2025-10-07T19:57:13.615" v="8090" actId="20577"/>
        <pc:sldMkLst>
          <pc:docMk/>
          <pc:sldMk cId="453789972" sldId="318"/>
        </pc:sldMkLst>
        <pc:spChg chg="mod">
          <ac:chgData name="Natasa Peric" userId="c2446d64-331e-4772-8ccb-5630b3df9621" providerId="ADAL" clId="{E7AB123E-F901-57A3-99CB-1E97833C1E9C}" dt="2025-10-07T19:57:13.615" v="8090" actId="20577"/>
          <ac:spMkLst>
            <pc:docMk/>
            <pc:sldMk cId="453789972" sldId="318"/>
            <ac:spMk id="18" creationId="{9DEA8D9D-CD6E-D5C9-3AC9-845791425714}"/>
          </ac:spMkLst>
        </pc:spChg>
        <pc:graphicFrameChg chg="modGraphic">
          <ac:chgData name="Natasa Peric" userId="c2446d64-331e-4772-8ccb-5630b3df9621" providerId="ADAL" clId="{E7AB123E-F901-57A3-99CB-1E97833C1E9C}" dt="2025-10-04T04:44:53.151" v="1132" actId="20577"/>
          <ac:graphicFrameMkLst>
            <pc:docMk/>
            <pc:sldMk cId="453789972" sldId="318"/>
            <ac:graphicFrameMk id="9" creationId="{D146443E-16CB-A6FC-5787-160979BDCC33}"/>
          </ac:graphicFrameMkLst>
        </pc:graphicFrameChg>
      </pc:sldChg>
      <pc:sldChg chg="addSp delSp modSp mod">
        <pc:chgData name="Natasa Peric" userId="c2446d64-331e-4772-8ccb-5630b3df9621" providerId="ADAL" clId="{E7AB123E-F901-57A3-99CB-1E97833C1E9C}" dt="2025-10-07T19:57:33.326" v="8096" actId="20577"/>
        <pc:sldMkLst>
          <pc:docMk/>
          <pc:sldMk cId="2497845402" sldId="319"/>
        </pc:sldMkLst>
        <pc:spChg chg="add mod">
          <ac:chgData name="Natasa Peric" userId="c2446d64-331e-4772-8ccb-5630b3df9621" providerId="ADAL" clId="{E7AB123E-F901-57A3-99CB-1E97833C1E9C}" dt="2025-10-07T19:57:33.326" v="8096" actId="20577"/>
          <ac:spMkLst>
            <pc:docMk/>
            <pc:sldMk cId="2497845402" sldId="319"/>
            <ac:spMk id="8" creationId="{7EF16A64-07E0-D1E2-A094-76130C034364}"/>
          </ac:spMkLst>
        </pc:spChg>
        <pc:graphicFrameChg chg="mod modGraphic">
          <ac:chgData name="Natasa Peric" userId="c2446d64-331e-4772-8ccb-5630b3df9621" providerId="ADAL" clId="{E7AB123E-F901-57A3-99CB-1E97833C1E9C}" dt="2025-10-06T07:29:05.407" v="3431" actId="20577"/>
          <ac:graphicFrameMkLst>
            <pc:docMk/>
            <pc:sldMk cId="2497845402" sldId="319"/>
            <ac:graphicFrameMk id="11" creationId="{E79F5624-B383-77B9-7DAC-3F3BD9A5143E}"/>
          </ac:graphicFrameMkLst>
        </pc:graphicFrameChg>
        <pc:picChg chg="mod">
          <ac:chgData name="Natasa Peric" userId="c2446d64-331e-4772-8ccb-5630b3df9621" providerId="ADAL" clId="{E7AB123E-F901-57A3-99CB-1E97833C1E9C}" dt="2025-10-04T04:36:24.412" v="1000" actId="1076"/>
          <ac:picMkLst>
            <pc:docMk/>
            <pc:sldMk cId="2497845402" sldId="319"/>
            <ac:picMk id="2" creationId="{A2F62999-7E44-DBB9-C11B-773BD6265A48}"/>
          </ac:picMkLst>
        </pc:picChg>
        <pc:picChg chg="mod">
          <ac:chgData name="Natasa Peric" userId="c2446d64-331e-4772-8ccb-5630b3df9621" providerId="ADAL" clId="{E7AB123E-F901-57A3-99CB-1E97833C1E9C}" dt="2025-10-06T07:18:18.052" v="3151" actId="1076"/>
          <ac:picMkLst>
            <pc:docMk/>
            <pc:sldMk cId="2497845402" sldId="319"/>
            <ac:picMk id="4" creationId="{F2194430-F201-45C3-1743-CDF5B3482F72}"/>
          </ac:picMkLst>
        </pc:picChg>
        <pc:picChg chg="add mod">
          <ac:chgData name="Natasa Peric" userId="c2446d64-331e-4772-8ccb-5630b3df9621" providerId="ADAL" clId="{E7AB123E-F901-57A3-99CB-1E97833C1E9C}" dt="2025-10-06T07:18:08.569" v="3149" actId="14100"/>
          <ac:picMkLst>
            <pc:docMk/>
            <pc:sldMk cId="2497845402" sldId="319"/>
            <ac:picMk id="6" creationId="{9DA6C1D7-F7E3-1E43-2304-EE69EE6A7D8A}"/>
          </ac:picMkLst>
        </pc:picChg>
        <pc:picChg chg="add mod">
          <ac:chgData name="Natasa Peric" userId="c2446d64-331e-4772-8ccb-5630b3df9621" providerId="ADAL" clId="{E7AB123E-F901-57A3-99CB-1E97833C1E9C}" dt="2025-10-06T07:17:59.152" v="3148" actId="1076"/>
          <ac:picMkLst>
            <pc:docMk/>
            <pc:sldMk cId="2497845402" sldId="319"/>
            <ac:picMk id="7" creationId="{68E2C825-1B14-3710-ABCE-7DF72AF16941}"/>
          </ac:picMkLst>
        </pc:picChg>
      </pc:sldChg>
      <pc:sldChg chg="modSp mod">
        <pc:chgData name="Natasa Peric" userId="c2446d64-331e-4772-8ccb-5630b3df9621" providerId="ADAL" clId="{E7AB123E-F901-57A3-99CB-1E97833C1E9C}" dt="2025-10-07T23:32:59.495" v="8955" actId="242"/>
        <pc:sldMkLst>
          <pc:docMk/>
          <pc:sldMk cId="476128432" sldId="323"/>
        </pc:sldMkLst>
        <pc:spChg chg="mod">
          <ac:chgData name="Natasa Peric" userId="c2446d64-331e-4772-8ccb-5630b3df9621" providerId="ADAL" clId="{E7AB123E-F901-57A3-99CB-1E97833C1E9C}" dt="2025-10-07T23:32:59.495" v="8955" actId="242"/>
          <ac:spMkLst>
            <pc:docMk/>
            <pc:sldMk cId="476128432" sldId="323"/>
            <ac:spMk id="6" creationId="{F4BBE8E3-7194-4283-7297-BBF5D09B926E}"/>
          </ac:spMkLst>
        </pc:spChg>
      </pc:sldChg>
      <pc:sldChg chg="addSp modSp mod">
        <pc:chgData name="Natasa Peric" userId="c2446d64-331e-4772-8ccb-5630b3df9621" providerId="ADAL" clId="{E7AB123E-F901-57A3-99CB-1E97833C1E9C}" dt="2025-10-07T19:59:11.365" v="8154" actId="20577"/>
        <pc:sldMkLst>
          <pc:docMk/>
          <pc:sldMk cId="3147304306" sldId="324"/>
        </pc:sldMkLst>
        <pc:spChg chg="add mod">
          <ac:chgData name="Natasa Peric" userId="c2446d64-331e-4772-8ccb-5630b3df9621" providerId="ADAL" clId="{E7AB123E-F901-57A3-99CB-1E97833C1E9C}" dt="2025-10-07T19:59:11.365" v="8154" actId="20577"/>
          <ac:spMkLst>
            <pc:docMk/>
            <pc:sldMk cId="3147304306" sldId="324"/>
            <ac:spMk id="5" creationId="{19D8601D-612C-92C8-D114-091399A3DD17}"/>
          </ac:spMkLst>
        </pc:spChg>
      </pc:sldChg>
      <pc:sldChg chg="addSp delSp modSp mod">
        <pc:chgData name="Natasa Peric" userId="c2446d64-331e-4772-8ccb-5630b3df9621" providerId="ADAL" clId="{E7AB123E-F901-57A3-99CB-1E97833C1E9C}" dt="2025-10-07T22:20:02.652" v="8336" actId="1076"/>
        <pc:sldMkLst>
          <pc:docMk/>
          <pc:sldMk cId="3274783852" sldId="328"/>
        </pc:sldMkLst>
        <pc:spChg chg="add mod">
          <ac:chgData name="Natasa Peric" userId="c2446d64-331e-4772-8ccb-5630b3df9621" providerId="ADAL" clId="{E7AB123E-F901-57A3-99CB-1E97833C1E9C}" dt="2025-10-07T19:59:16.505" v="8156" actId="20577"/>
          <ac:spMkLst>
            <pc:docMk/>
            <pc:sldMk cId="3274783852" sldId="328"/>
            <ac:spMk id="5" creationId="{EDDCE8E3-2E7D-40AC-BDCA-03F03CE96AE8}"/>
          </ac:spMkLst>
        </pc:spChg>
        <pc:picChg chg="add mod">
          <ac:chgData name="Natasa Peric" userId="c2446d64-331e-4772-8ccb-5630b3df9621" providerId="ADAL" clId="{E7AB123E-F901-57A3-99CB-1E97833C1E9C}" dt="2025-10-07T22:20:02.652" v="8336" actId="1076"/>
          <ac:picMkLst>
            <pc:docMk/>
            <pc:sldMk cId="3274783852" sldId="328"/>
            <ac:picMk id="3" creationId="{1CF413ED-BBB8-F6C5-7A46-F6A12739BE12}"/>
          </ac:picMkLst>
        </pc:picChg>
      </pc:sldChg>
      <pc:sldChg chg="addSp delSp modSp mod">
        <pc:chgData name="Natasa Peric" userId="c2446d64-331e-4772-8ccb-5630b3df9621" providerId="ADAL" clId="{E7AB123E-F901-57A3-99CB-1E97833C1E9C}" dt="2025-10-06T07:30:53.147" v="3445" actId="1076"/>
        <pc:sldMkLst>
          <pc:docMk/>
          <pc:sldMk cId="3846252067" sldId="329"/>
        </pc:sldMkLst>
        <pc:spChg chg="mod">
          <ac:chgData name="Natasa Peric" userId="c2446d64-331e-4772-8ccb-5630b3df9621" providerId="ADAL" clId="{E7AB123E-F901-57A3-99CB-1E97833C1E9C}" dt="2025-10-06T07:30:53.147" v="3445" actId="1076"/>
          <ac:spMkLst>
            <pc:docMk/>
            <pc:sldMk cId="3846252067" sldId="329"/>
            <ac:spMk id="9" creationId="{EF9113DB-A4BA-5ADB-FE82-BAF0A082CDAE}"/>
          </ac:spMkLst>
        </pc:spChg>
        <pc:picChg chg="mod modCrop">
          <ac:chgData name="Natasa Peric" userId="c2446d64-331e-4772-8ccb-5630b3df9621" providerId="ADAL" clId="{E7AB123E-F901-57A3-99CB-1E97833C1E9C}" dt="2025-10-06T07:30:49.398" v="3444" actId="1076"/>
          <ac:picMkLst>
            <pc:docMk/>
            <pc:sldMk cId="3846252067" sldId="329"/>
            <ac:picMk id="4" creationId="{CF0BA2EF-98F9-4D3E-0244-5AB5CF5F07FE}"/>
          </ac:picMkLst>
        </pc:picChg>
      </pc:sldChg>
      <pc:sldChg chg="modSp mod">
        <pc:chgData name="Natasa Peric" userId="c2446d64-331e-4772-8ccb-5630b3df9621" providerId="ADAL" clId="{E7AB123E-F901-57A3-99CB-1E97833C1E9C}" dt="2025-10-06T07:31:17.290" v="3458" actId="20577"/>
        <pc:sldMkLst>
          <pc:docMk/>
          <pc:sldMk cId="1362560013" sldId="330"/>
        </pc:sldMkLst>
        <pc:spChg chg="mod">
          <ac:chgData name="Natasa Peric" userId="c2446d64-331e-4772-8ccb-5630b3df9621" providerId="ADAL" clId="{E7AB123E-F901-57A3-99CB-1E97833C1E9C}" dt="2025-10-06T07:31:17.290" v="3458" actId="20577"/>
          <ac:spMkLst>
            <pc:docMk/>
            <pc:sldMk cId="1362560013" sldId="330"/>
            <ac:spMk id="5" creationId="{BB2E2466-730C-CE11-A2EB-7E6DBCA58FF3}"/>
          </ac:spMkLst>
        </pc:spChg>
      </pc:sldChg>
      <pc:sldChg chg="modSp mod">
        <pc:chgData name="Natasa Peric" userId="c2446d64-331e-4772-8ccb-5630b3df9621" providerId="ADAL" clId="{E7AB123E-F901-57A3-99CB-1E97833C1E9C}" dt="2025-10-04T04:14:54.274" v="655" actId="14100"/>
        <pc:sldMkLst>
          <pc:docMk/>
          <pc:sldMk cId="2004699220" sldId="331"/>
        </pc:sldMkLst>
        <pc:spChg chg="mod">
          <ac:chgData name="Natasa Peric" userId="c2446d64-331e-4772-8ccb-5630b3df9621" providerId="ADAL" clId="{E7AB123E-F901-57A3-99CB-1E97833C1E9C}" dt="2025-10-04T04:14:54.274" v="655" actId="14100"/>
          <ac:spMkLst>
            <pc:docMk/>
            <pc:sldMk cId="2004699220" sldId="331"/>
            <ac:spMk id="3" creationId="{BF36B163-4185-8449-F46B-B489500C58CE}"/>
          </ac:spMkLst>
        </pc:spChg>
        <pc:spChg chg="mod">
          <ac:chgData name="Natasa Peric" userId="c2446d64-331e-4772-8ccb-5630b3df9621" providerId="ADAL" clId="{E7AB123E-F901-57A3-99CB-1E97833C1E9C}" dt="2025-10-04T04:06:50.364" v="593" actId="20577"/>
          <ac:spMkLst>
            <pc:docMk/>
            <pc:sldMk cId="2004699220" sldId="331"/>
            <ac:spMk id="6" creationId="{5FC7A87B-E02A-3BFB-70A1-37575317CCA7}"/>
          </ac:spMkLst>
        </pc:spChg>
      </pc:sldChg>
      <pc:sldChg chg="addSp delSp modSp mod">
        <pc:chgData name="Natasa Peric" userId="c2446d64-331e-4772-8ccb-5630b3df9621" providerId="ADAL" clId="{E7AB123E-F901-57A3-99CB-1E97833C1E9C}" dt="2025-10-07T19:59:33.843" v="8164" actId="20577"/>
        <pc:sldMkLst>
          <pc:docMk/>
          <pc:sldMk cId="2723928092" sldId="336"/>
        </pc:sldMkLst>
        <pc:spChg chg="mod">
          <ac:chgData name="Natasa Peric" userId="c2446d64-331e-4772-8ccb-5630b3df9621" providerId="ADAL" clId="{E7AB123E-F901-57A3-99CB-1E97833C1E9C}" dt="2025-10-07T04:06:06.463" v="4858" actId="5793"/>
          <ac:spMkLst>
            <pc:docMk/>
            <pc:sldMk cId="2723928092" sldId="336"/>
            <ac:spMk id="3" creationId="{10FB608C-74CE-B53A-B646-F1DBC6015535}"/>
          </ac:spMkLst>
        </pc:spChg>
        <pc:spChg chg="mod">
          <ac:chgData name="Natasa Peric" userId="c2446d64-331e-4772-8ccb-5630b3df9621" providerId="ADAL" clId="{E7AB123E-F901-57A3-99CB-1E97833C1E9C}" dt="2025-10-07T19:59:33.843" v="8164" actId="20577"/>
          <ac:spMkLst>
            <pc:docMk/>
            <pc:sldMk cId="2723928092" sldId="336"/>
            <ac:spMk id="6" creationId="{A3F1D244-D37E-600C-F560-BB834A503475}"/>
          </ac:spMkLst>
        </pc:spChg>
        <pc:spChg chg="mod">
          <ac:chgData name="Natasa Peric" userId="c2446d64-331e-4772-8ccb-5630b3df9621" providerId="ADAL" clId="{E7AB123E-F901-57A3-99CB-1E97833C1E9C}" dt="2025-10-07T18:01:45.663" v="8048" actId="20577"/>
          <ac:spMkLst>
            <pc:docMk/>
            <pc:sldMk cId="2723928092" sldId="336"/>
            <ac:spMk id="10" creationId="{747C1FC6-FC9D-A385-AFE8-6342891979D4}"/>
          </ac:spMkLst>
        </pc:spChg>
        <pc:picChg chg="add del mod">
          <ac:chgData name="Natasa Peric" userId="c2446d64-331e-4772-8ccb-5630b3df9621" providerId="ADAL" clId="{E7AB123E-F901-57A3-99CB-1E97833C1E9C}" dt="2025-10-07T04:59:44.682" v="4864" actId="478"/>
          <ac:picMkLst>
            <pc:docMk/>
            <pc:sldMk cId="2723928092" sldId="336"/>
            <ac:picMk id="4" creationId="{7D5DB47D-E377-748D-8646-6DDAE1D6F0EC}"/>
          </ac:picMkLst>
        </pc:picChg>
      </pc:sldChg>
      <pc:sldChg chg="modSp mod">
        <pc:chgData name="Natasa Peric" userId="c2446d64-331e-4772-8ccb-5630b3df9621" providerId="ADAL" clId="{E7AB123E-F901-57A3-99CB-1E97833C1E9C}" dt="2025-10-10T02:50:38.466" v="10952" actId="948"/>
        <pc:sldMkLst>
          <pc:docMk/>
          <pc:sldMk cId="1970564831" sldId="337"/>
        </pc:sldMkLst>
        <pc:spChg chg="mod">
          <ac:chgData name="Natasa Peric" userId="c2446d64-331e-4772-8ccb-5630b3df9621" providerId="ADAL" clId="{E7AB123E-F901-57A3-99CB-1E97833C1E9C}" dt="2025-10-10T02:50:38.466" v="10952" actId="948"/>
          <ac:spMkLst>
            <pc:docMk/>
            <pc:sldMk cId="1970564831" sldId="337"/>
            <ac:spMk id="2" creationId="{CB444381-403D-7F31-FAB8-F82A250B9F6C}"/>
          </ac:spMkLst>
        </pc:spChg>
      </pc:sldChg>
      <pc:sldChg chg="modSp mod">
        <pc:chgData name="Natasa Peric" userId="c2446d64-331e-4772-8ccb-5630b3df9621" providerId="ADAL" clId="{E7AB123E-F901-57A3-99CB-1E97833C1E9C}" dt="2025-10-06T07:31:01.535" v="3452" actId="20577"/>
        <pc:sldMkLst>
          <pc:docMk/>
          <pc:sldMk cId="2616538870" sldId="338"/>
        </pc:sldMkLst>
        <pc:spChg chg="mod">
          <ac:chgData name="Natasa Peric" userId="c2446d64-331e-4772-8ccb-5630b3df9621" providerId="ADAL" clId="{E7AB123E-F901-57A3-99CB-1E97833C1E9C}" dt="2025-10-04T01:29:09.685" v="455" actId="120"/>
          <ac:spMkLst>
            <pc:docMk/>
            <pc:sldMk cId="2616538870" sldId="338"/>
            <ac:spMk id="2" creationId="{1D5FAA9D-4302-AA70-BB13-C1F1BC44EFE6}"/>
          </ac:spMkLst>
        </pc:spChg>
        <pc:spChg chg="mod">
          <ac:chgData name="Natasa Peric" userId="c2446d64-331e-4772-8ccb-5630b3df9621" providerId="ADAL" clId="{E7AB123E-F901-57A3-99CB-1E97833C1E9C}" dt="2025-10-06T07:31:01.535" v="3452" actId="20577"/>
          <ac:spMkLst>
            <pc:docMk/>
            <pc:sldMk cId="2616538870" sldId="338"/>
            <ac:spMk id="4" creationId="{8AFFE2C4-FDA4-C83B-6824-65AD871FD332}"/>
          </ac:spMkLst>
        </pc:spChg>
        <pc:picChg chg="mod">
          <ac:chgData name="Natasa Peric" userId="c2446d64-331e-4772-8ccb-5630b3df9621" providerId="ADAL" clId="{E7AB123E-F901-57A3-99CB-1E97833C1E9C}" dt="2025-10-06T06:53:57.779" v="2450" actId="1076"/>
          <ac:picMkLst>
            <pc:docMk/>
            <pc:sldMk cId="2616538870" sldId="338"/>
            <ac:picMk id="8" creationId="{92565464-43B7-423B-EF3A-5C06088C30A7}"/>
          </ac:picMkLst>
        </pc:picChg>
      </pc:sldChg>
      <pc:sldChg chg="addSp modSp mod">
        <pc:chgData name="Natasa Peric" userId="c2446d64-331e-4772-8ccb-5630b3df9621" providerId="ADAL" clId="{E7AB123E-F901-57A3-99CB-1E97833C1E9C}" dt="2025-10-07T19:59:37.053" v="8166" actId="20577"/>
        <pc:sldMkLst>
          <pc:docMk/>
          <pc:sldMk cId="2987220041" sldId="339"/>
        </pc:sldMkLst>
        <pc:spChg chg="mod">
          <ac:chgData name="Natasa Peric" userId="c2446d64-331e-4772-8ccb-5630b3df9621" providerId="ADAL" clId="{E7AB123E-F901-57A3-99CB-1E97833C1E9C}" dt="2025-10-06T07:46:55.559" v="3624" actId="27636"/>
          <ac:spMkLst>
            <pc:docMk/>
            <pc:sldMk cId="2987220041" sldId="339"/>
            <ac:spMk id="2" creationId="{F5B0C52E-E093-8F2F-DD79-87617A976DF3}"/>
          </ac:spMkLst>
        </pc:spChg>
        <pc:spChg chg="add mod">
          <ac:chgData name="Natasa Peric" userId="c2446d64-331e-4772-8ccb-5630b3df9621" providerId="ADAL" clId="{E7AB123E-F901-57A3-99CB-1E97833C1E9C}" dt="2025-10-07T19:59:37.053" v="8166" actId="20577"/>
          <ac:spMkLst>
            <pc:docMk/>
            <pc:sldMk cId="2987220041" sldId="339"/>
            <ac:spMk id="3" creationId="{54DC86BC-0717-122E-F145-C3632A442782}"/>
          </ac:spMkLst>
        </pc:spChg>
        <pc:graphicFrameChg chg="mod modGraphic">
          <ac:chgData name="Natasa Peric" userId="c2446d64-331e-4772-8ccb-5630b3df9621" providerId="ADAL" clId="{E7AB123E-F901-57A3-99CB-1E97833C1E9C}" dt="2025-10-06T17:45:39.953" v="4105" actId="20577"/>
          <ac:graphicFrameMkLst>
            <pc:docMk/>
            <pc:sldMk cId="2987220041" sldId="339"/>
            <ac:graphicFrameMk id="5" creationId="{850C4539-1691-A8FF-845F-556CCC65F9F4}"/>
          </ac:graphicFrameMkLst>
        </pc:graphicFrameChg>
      </pc:sldChg>
      <pc:sldChg chg="modSp mod">
        <pc:chgData name="Natasa Peric" userId="c2446d64-331e-4772-8ccb-5630b3df9621" providerId="ADAL" clId="{E7AB123E-F901-57A3-99CB-1E97833C1E9C}" dt="2025-10-07T19:57:06.555" v="8088" actId="20577"/>
        <pc:sldMkLst>
          <pc:docMk/>
          <pc:sldMk cId="1381636300" sldId="340"/>
        </pc:sldMkLst>
        <pc:spChg chg="mod">
          <ac:chgData name="Natasa Peric" userId="c2446d64-331e-4772-8ccb-5630b3df9621" providerId="ADAL" clId="{E7AB123E-F901-57A3-99CB-1E97833C1E9C}" dt="2025-10-07T19:57:06.555" v="8088" actId="20577"/>
          <ac:spMkLst>
            <pc:docMk/>
            <pc:sldMk cId="1381636300" sldId="340"/>
            <ac:spMk id="9" creationId="{393A7133-7CA0-24E9-36E1-37A49B7DE9EA}"/>
          </ac:spMkLst>
        </pc:spChg>
        <pc:graphicFrameChg chg="modGraphic">
          <ac:chgData name="Natasa Peric" userId="c2446d64-331e-4772-8ccb-5630b3df9621" providerId="ADAL" clId="{E7AB123E-F901-57A3-99CB-1E97833C1E9C}" dt="2025-10-04T04:41:58.860" v="1076" actId="115"/>
          <ac:graphicFrameMkLst>
            <pc:docMk/>
            <pc:sldMk cId="1381636300" sldId="340"/>
            <ac:graphicFrameMk id="11" creationId="{047AF6A0-DFE8-BA45-F9F3-C12DC2E6541D}"/>
          </ac:graphicFrameMkLst>
        </pc:graphicFrameChg>
      </pc:sldChg>
      <pc:sldChg chg="addSp delSp modSp new mod">
        <pc:chgData name="Natasa Peric" userId="c2446d64-331e-4772-8ccb-5630b3df9621" providerId="ADAL" clId="{E7AB123E-F901-57A3-99CB-1E97833C1E9C}" dt="2025-10-06T07:31:11.804" v="3456" actId="20577"/>
        <pc:sldMkLst>
          <pc:docMk/>
          <pc:sldMk cId="1398775434" sldId="341"/>
        </pc:sldMkLst>
        <pc:spChg chg="mod">
          <ac:chgData name="Natasa Peric" userId="c2446d64-331e-4772-8ccb-5630b3df9621" providerId="ADAL" clId="{E7AB123E-F901-57A3-99CB-1E97833C1E9C}" dt="2025-10-04T04:40:54.745" v="1026" actId="14100"/>
          <ac:spMkLst>
            <pc:docMk/>
            <pc:sldMk cId="1398775434" sldId="341"/>
            <ac:spMk id="2" creationId="{13683EB3-0620-27DA-37CE-50F75947F02D}"/>
          </ac:spMkLst>
        </pc:spChg>
        <pc:spChg chg="mod">
          <ac:chgData name="Natasa Peric" userId="c2446d64-331e-4772-8ccb-5630b3df9621" providerId="ADAL" clId="{E7AB123E-F901-57A3-99CB-1E97833C1E9C}" dt="2025-10-06T07:31:11.804" v="3456" actId="20577"/>
          <ac:spMkLst>
            <pc:docMk/>
            <pc:sldMk cId="1398775434" sldId="341"/>
            <ac:spMk id="4" creationId="{10DD9CA2-21CE-9FAA-E608-AF449ABFDACA}"/>
          </ac:spMkLst>
        </pc:spChg>
        <pc:picChg chg="add mod modCrop">
          <ac:chgData name="Natasa Peric" userId="c2446d64-331e-4772-8ccb-5630b3df9621" providerId="ADAL" clId="{E7AB123E-F901-57A3-99CB-1E97833C1E9C}" dt="2025-10-04T04:07:14.520" v="598" actId="1076"/>
          <ac:picMkLst>
            <pc:docMk/>
            <pc:sldMk cId="1398775434" sldId="341"/>
            <ac:picMk id="6" creationId="{74E26B6D-A9C8-00D9-4351-05E1F2DD8633}"/>
          </ac:picMkLst>
        </pc:picChg>
      </pc:sldChg>
      <pc:sldChg chg="addSp delSp modSp new mod">
        <pc:chgData name="Natasa Peric" userId="c2446d64-331e-4772-8ccb-5630b3df9621" providerId="ADAL" clId="{E7AB123E-F901-57A3-99CB-1E97833C1E9C}" dt="2025-10-06T07:31:08.299" v="3454" actId="20577"/>
        <pc:sldMkLst>
          <pc:docMk/>
          <pc:sldMk cId="4023777739" sldId="342"/>
        </pc:sldMkLst>
        <pc:spChg chg="mod">
          <ac:chgData name="Natasa Peric" userId="c2446d64-331e-4772-8ccb-5630b3df9621" providerId="ADAL" clId="{E7AB123E-F901-57A3-99CB-1E97833C1E9C}" dt="2025-10-04T04:05:19.881" v="583" actId="27636"/>
          <ac:spMkLst>
            <pc:docMk/>
            <pc:sldMk cId="4023777739" sldId="342"/>
            <ac:spMk id="2" creationId="{04DC33CA-6D87-F4C8-5795-361BBA1295C2}"/>
          </ac:spMkLst>
        </pc:spChg>
        <pc:spChg chg="mod">
          <ac:chgData name="Natasa Peric" userId="c2446d64-331e-4772-8ccb-5630b3df9621" providerId="ADAL" clId="{E7AB123E-F901-57A3-99CB-1E97833C1E9C}" dt="2025-10-06T07:31:08.299" v="3454" actId="20577"/>
          <ac:spMkLst>
            <pc:docMk/>
            <pc:sldMk cId="4023777739" sldId="342"/>
            <ac:spMk id="6" creationId="{D1C2E53C-599D-A026-C875-7D3067AE2258}"/>
          </ac:spMkLst>
        </pc:spChg>
        <pc:picChg chg="mod">
          <ac:chgData name="Natasa Peric" userId="c2446d64-331e-4772-8ccb-5630b3df9621" providerId="ADAL" clId="{E7AB123E-F901-57A3-99CB-1E97833C1E9C}" dt="2025-10-06T02:03:01.868" v="2448"/>
          <ac:picMkLst>
            <pc:docMk/>
            <pc:sldMk cId="4023777739" sldId="342"/>
            <ac:picMk id="3" creationId="{68FC49E4-C34E-3087-190D-601CF5847F38}"/>
          </ac:picMkLst>
        </pc:picChg>
      </pc:sldChg>
      <pc:sldChg chg="addSp delSp modSp new mod">
        <pc:chgData name="Natasa Peric" userId="c2446d64-331e-4772-8ccb-5630b3df9621" providerId="ADAL" clId="{E7AB123E-F901-57A3-99CB-1E97833C1E9C}" dt="2025-10-06T07:37:57.902" v="3553" actId="14734"/>
        <pc:sldMkLst>
          <pc:docMk/>
          <pc:sldMk cId="2062063185" sldId="343"/>
        </pc:sldMkLst>
        <pc:spChg chg="mod">
          <ac:chgData name="Natasa Peric" userId="c2446d64-331e-4772-8ccb-5630b3df9621" providerId="ADAL" clId="{E7AB123E-F901-57A3-99CB-1E97833C1E9C}" dt="2025-10-06T07:36:39.298" v="3532" actId="20577"/>
          <ac:spMkLst>
            <pc:docMk/>
            <pc:sldMk cId="2062063185" sldId="343"/>
            <ac:spMk id="3" creationId="{C0484E23-3170-5AB1-1318-839DCBD5E565}"/>
          </ac:spMkLst>
        </pc:spChg>
        <pc:graphicFrameChg chg="add mod modGraphic">
          <ac:chgData name="Natasa Peric" userId="c2446d64-331e-4772-8ccb-5630b3df9621" providerId="ADAL" clId="{E7AB123E-F901-57A3-99CB-1E97833C1E9C}" dt="2025-10-06T07:37:57.902" v="3553" actId="14734"/>
          <ac:graphicFrameMkLst>
            <pc:docMk/>
            <pc:sldMk cId="2062063185" sldId="343"/>
            <ac:graphicFrameMk id="11" creationId="{9E066E24-AD26-8DBA-B0CD-8B912D5714F9}"/>
          </ac:graphicFrameMkLst>
        </pc:graphicFrameChg>
        <pc:picChg chg="add mod">
          <ac:chgData name="Natasa Peric" userId="c2446d64-331e-4772-8ccb-5630b3df9621" providerId="ADAL" clId="{E7AB123E-F901-57A3-99CB-1E97833C1E9C}" dt="2025-10-06T07:37:51.419" v="3552" actId="1076"/>
          <ac:picMkLst>
            <pc:docMk/>
            <pc:sldMk cId="2062063185" sldId="343"/>
            <ac:picMk id="20" creationId="{AE9444F5-7E27-AE9C-FD88-4B26596971D2}"/>
          </ac:picMkLst>
        </pc:picChg>
        <pc:picChg chg="add mod modCrop">
          <ac:chgData name="Natasa Peric" userId="c2446d64-331e-4772-8ccb-5630b3df9621" providerId="ADAL" clId="{E7AB123E-F901-57A3-99CB-1E97833C1E9C}" dt="2025-10-06T07:36:43.037" v="3533" actId="1076"/>
          <ac:picMkLst>
            <pc:docMk/>
            <pc:sldMk cId="2062063185" sldId="343"/>
            <ac:picMk id="21" creationId="{D8141B6E-31D2-BDF3-B3F9-C57D2BCC78BF}"/>
          </ac:picMkLst>
        </pc:picChg>
        <pc:picChg chg="add mod">
          <ac:chgData name="Natasa Peric" userId="c2446d64-331e-4772-8ccb-5630b3df9621" providerId="ADAL" clId="{E7AB123E-F901-57A3-99CB-1E97833C1E9C}" dt="2025-10-06T07:36:59.354" v="3540" actId="1076"/>
          <ac:picMkLst>
            <pc:docMk/>
            <pc:sldMk cId="2062063185" sldId="343"/>
            <ac:picMk id="22" creationId="{BFA389CF-0D20-14A8-9952-E4AC5565444E}"/>
          </ac:picMkLst>
        </pc:picChg>
        <pc:picChg chg="add mod">
          <ac:chgData name="Natasa Peric" userId="c2446d64-331e-4772-8ccb-5630b3df9621" providerId="ADAL" clId="{E7AB123E-F901-57A3-99CB-1E97833C1E9C}" dt="2025-10-06T07:37:01.737" v="3541" actId="1076"/>
          <ac:picMkLst>
            <pc:docMk/>
            <pc:sldMk cId="2062063185" sldId="343"/>
            <ac:picMk id="23" creationId="{ED54EA19-EF0C-27D8-2E6E-F0A5F478EEC1}"/>
          </ac:picMkLst>
        </pc:picChg>
        <pc:picChg chg="add mod">
          <ac:chgData name="Natasa Peric" userId="c2446d64-331e-4772-8ccb-5630b3df9621" providerId="ADAL" clId="{E7AB123E-F901-57A3-99CB-1E97833C1E9C}" dt="2025-10-06T07:36:52.770" v="3538" actId="1076"/>
          <ac:picMkLst>
            <pc:docMk/>
            <pc:sldMk cId="2062063185" sldId="343"/>
            <ac:picMk id="24" creationId="{0861A49B-A504-E267-979D-236DB1D77CEE}"/>
          </ac:picMkLst>
        </pc:picChg>
        <pc:picChg chg="add mod">
          <ac:chgData name="Natasa Peric" userId="c2446d64-331e-4772-8ccb-5630b3df9621" providerId="ADAL" clId="{E7AB123E-F901-57A3-99CB-1E97833C1E9C}" dt="2025-10-06T07:36:55.154" v="3539" actId="1076"/>
          <ac:picMkLst>
            <pc:docMk/>
            <pc:sldMk cId="2062063185" sldId="343"/>
            <ac:picMk id="25" creationId="{7136A59C-6F0F-305F-AF74-D3004F7E0942}"/>
          </ac:picMkLst>
        </pc:picChg>
        <pc:picChg chg="add mod">
          <ac:chgData name="Natasa Peric" userId="c2446d64-331e-4772-8ccb-5630b3df9621" providerId="ADAL" clId="{E7AB123E-F901-57A3-99CB-1E97833C1E9C}" dt="2025-10-06T07:36:49.871" v="3536" actId="1076"/>
          <ac:picMkLst>
            <pc:docMk/>
            <pc:sldMk cId="2062063185" sldId="343"/>
            <ac:picMk id="26" creationId="{F39AD8B7-8AE7-10AC-EF4D-8C74ED6F895D}"/>
          </ac:picMkLst>
        </pc:picChg>
        <pc:picChg chg="add mod">
          <ac:chgData name="Natasa Peric" userId="c2446d64-331e-4772-8ccb-5630b3df9621" providerId="ADAL" clId="{E7AB123E-F901-57A3-99CB-1E97833C1E9C}" dt="2025-10-06T07:36:47.857" v="3535" actId="1076"/>
          <ac:picMkLst>
            <pc:docMk/>
            <pc:sldMk cId="2062063185" sldId="343"/>
            <ac:picMk id="27" creationId="{E83C6470-AAD8-C492-9855-E4F59BD56CB8}"/>
          </ac:picMkLst>
        </pc:picChg>
      </pc:sldChg>
      <pc:sldChg chg="modSp mod">
        <pc:chgData name="Natasa Peric" userId="c2446d64-331e-4772-8ccb-5630b3df9621" providerId="ADAL" clId="{E7AB123E-F901-57A3-99CB-1E97833C1E9C}" dt="2025-10-07T19:58:37.571" v="8136" actId="20577"/>
        <pc:sldMkLst>
          <pc:docMk/>
          <pc:sldMk cId="4247338784" sldId="345"/>
        </pc:sldMkLst>
        <pc:spChg chg="mod">
          <ac:chgData name="Natasa Peric" userId="c2446d64-331e-4772-8ccb-5630b3df9621" providerId="ADAL" clId="{E7AB123E-F901-57A3-99CB-1E97833C1E9C}" dt="2025-10-07T19:58:37.571" v="8136" actId="20577"/>
          <ac:spMkLst>
            <pc:docMk/>
            <pc:sldMk cId="4247338784" sldId="345"/>
            <ac:spMk id="12" creationId="{4A4910C6-0C0E-03A6-31F5-C0BE0D43CF57}"/>
          </ac:spMkLst>
        </pc:spChg>
      </pc:sldChg>
      <pc:sldChg chg="addSp modSp mod">
        <pc:chgData name="Natasa Peric" userId="c2446d64-331e-4772-8ccb-5630b3df9621" providerId="ADAL" clId="{E7AB123E-F901-57A3-99CB-1E97833C1E9C}" dt="2025-10-07T19:58:51.208" v="8138" actId="20577"/>
        <pc:sldMkLst>
          <pc:docMk/>
          <pc:sldMk cId="4112697463" sldId="346"/>
        </pc:sldMkLst>
        <pc:spChg chg="add mod">
          <ac:chgData name="Natasa Peric" userId="c2446d64-331e-4772-8ccb-5630b3df9621" providerId="ADAL" clId="{E7AB123E-F901-57A3-99CB-1E97833C1E9C}" dt="2025-10-07T19:58:51.208" v="8138" actId="20577"/>
          <ac:spMkLst>
            <pc:docMk/>
            <pc:sldMk cId="4112697463" sldId="346"/>
            <ac:spMk id="5" creationId="{3793E128-13CD-17BF-9C59-0F1035E4A7EE}"/>
          </ac:spMkLst>
        </pc:spChg>
      </pc:sldChg>
      <pc:sldChg chg="addSp delSp modSp mod">
        <pc:chgData name="Natasa Peric" userId="c2446d64-331e-4772-8ccb-5630b3df9621" providerId="ADAL" clId="{E7AB123E-F901-57A3-99CB-1E97833C1E9C}" dt="2025-10-07T19:59:08.255" v="8152" actId="20577"/>
        <pc:sldMkLst>
          <pc:docMk/>
          <pc:sldMk cId="3624541270" sldId="347"/>
        </pc:sldMkLst>
        <pc:spChg chg="add mod">
          <ac:chgData name="Natasa Peric" userId="c2446d64-331e-4772-8ccb-5630b3df9621" providerId="ADAL" clId="{E7AB123E-F901-57A3-99CB-1E97833C1E9C}" dt="2025-10-07T19:59:08.255" v="8152" actId="20577"/>
          <ac:spMkLst>
            <pc:docMk/>
            <pc:sldMk cId="3624541270" sldId="347"/>
            <ac:spMk id="5" creationId="{68C755D0-527A-94B6-7778-BF659C3F2EDB}"/>
          </ac:spMkLst>
        </pc:spChg>
        <pc:graphicFrameChg chg="add mod modGraphic">
          <ac:chgData name="Natasa Peric" userId="c2446d64-331e-4772-8ccb-5630b3df9621" providerId="ADAL" clId="{E7AB123E-F901-57A3-99CB-1E97833C1E9C}" dt="2025-10-07T03:50:50.974" v="4680" actId="20577"/>
          <ac:graphicFrameMkLst>
            <pc:docMk/>
            <pc:sldMk cId="3624541270" sldId="347"/>
            <ac:graphicFrameMk id="6" creationId="{D3698076-71E6-AD8D-25ED-55F97C9045D7}"/>
          </ac:graphicFrameMkLst>
        </pc:graphicFrameChg>
      </pc:sldChg>
      <pc:sldChg chg="modSp mod ord">
        <pc:chgData name="Natasa Peric" userId="c2446d64-331e-4772-8ccb-5630b3df9621" providerId="ADAL" clId="{E7AB123E-F901-57A3-99CB-1E97833C1E9C}" dt="2025-10-07T19:57:50.146" v="8108" actId="20577"/>
        <pc:sldMkLst>
          <pc:docMk/>
          <pc:sldMk cId="2949153008" sldId="349"/>
        </pc:sldMkLst>
        <pc:spChg chg="mod">
          <ac:chgData name="Natasa Peric" userId="c2446d64-331e-4772-8ccb-5630b3df9621" providerId="ADAL" clId="{E7AB123E-F901-57A3-99CB-1E97833C1E9C}" dt="2025-10-07T19:57:50.146" v="8108" actId="20577"/>
          <ac:spMkLst>
            <pc:docMk/>
            <pc:sldMk cId="2949153008" sldId="349"/>
            <ac:spMk id="5" creationId="{EE505D75-9671-5C36-24D2-0F1F070CBB34}"/>
          </ac:spMkLst>
        </pc:spChg>
      </pc:sldChg>
      <pc:sldChg chg="modSp mod">
        <pc:chgData name="Natasa Peric" userId="c2446d64-331e-4772-8ccb-5630b3df9621" providerId="ADAL" clId="{E7AB123E-F901-57A3-99CB-1E97833C1E9C}" dt="2025-10-07T19:57:01.298" v="8086" actId="20577"/>
        <pc:sldMkLst>
          <pc:docMk/>
          <pc:sldMk cId="485505522" sldId="350"/>
        </pc:sldMkLst>
        <pc:spChg chg="mod">
          <ac:chgData name="Natasa Peric" userId="c2446d64-331e-4772-8ccb-5630b3df9621" providerId="ADAL" clId="{E7AB123E-F901-57A3-99CB-1E97833C1E9C}" dt="2025-10-07T19:57:01.298" v="8086" actId="20577"/>
          <ac:spMkLst>
            <pc:docMk/>
            <pc:sldMk cId="485505522" sldId="350"/>
            <ac:spMk id="5" creationId="{FCF8EAA3-A7E1-E934-797C-66FC0832EB27}"/>
          </ac:spMkLst>
        </pc:spChg>
      </pc:sldChg>
      <pc:sldChg chg="addSp delSp modSp new mod">
        <pc:chgData name="Natasa Peric" userId="c2446d64-331e-4772-8ccb-5630b3df9621" providerId="ADAL" clId="{E7AB123E-F901-57A3-99CB-1E97833C1E9C}" dt="2025-10-07T19:59:30.789" v="8162" actId="20577"/>
        <pc:sldMkLst>
          <pc:docMk/>
          <pc:sldMk cId="2491753821" sldId="351"/>
        </pc:sldMkLst>
        <pc:spChg chg="mod">
          <ac:chgData name="Natasa Peric" userId="c2446d64-331e-4772-8ccb-5630b3df9621" providerId="ADAL" clId="{E7AB123E-F901-57A3-99CB-1E97833C1E9C}" dt="2025-10-07T02:43:17.242" v="4521" actId="120"/>
          <ac:spMkLst>
            <pc:docMk/>
            <pc:sldMk cId="2491753821" sldId="351"/>
            <ac:spMk id="2" creationId="{870FD9B3-3F55-C0D1-4DD7-2BEC8151584B}"/>
          </ac:spMkLst>
        </pc:spChg>
        <pc:spChg chg="add mod">
          <ac:chgData name="Natasa Peric" userId="c2446d64-331e-4772-8ccb-5630b3df9621" providerId="ADAL" clId="{E7AB123E-F901-57A3-99CB-1E97833C1E9C}" dt="2025-10-07T05:50:44.572" v="4948" actId="1076"/>
          <ac:spMkLst>
            <pc:docMk/>
            <pc:sldMk cId="2491753821" sldId="351"/>
            <ac:spMk id="8" creationId="{67063E1E-1563-E747-227D-142F460D8C9B}"/>
          </ac:spMkLst>
        </pc:spChg>
        <pc:spChg chg="add mod">
          <ac:chgData name="Natasa Peric" userId="c2446d64-331e-4772-8ccb-5630b3df9621" providerId="ADAL" clId="{E7AB123E-F901-57A3-99CB-1E97833C1E9C}" dt="2025-10-07T05:50:26.174" v="4945" actId="20577"/>
          <ac:spMkLst>
            <pc:docMk/>
            <pc:sldMk cId="2491753821" sldId="351"/>
            <ac:spMk id="9" creationId="{638852E3-83A1-55D3-F839-6A33B2A9C2A6}"/>
          </ac:spMkLst>
        </pc:spChg>
        <pc:spChg chg="add mod">
          <ac:chgData name="Natasa Peric" userId="c2446d64-331e-4772-8ccb-5630b3df9621" providerId="ADAL" clId="{E7AB123E-F901-57A3-99CB-1E97833C1E9C}" dt="2025-10-07T19:59:30.789" v="8162" actId="20577"/>
          <ac:spMkLst>
            <pc:docMk/>
            <pc:sldMk cId="2491753821" sldId="351"/>
            <ac:spMk id="10" creationId="{E7F85D2F-7184-1639-E064-F18CDC4DE929}"/>
          </ac:spMkLst>
        </pc:spChg>
        <pc:picChg chg="add mod">
          <ac:chgData name="Natasa Peric" userId="c2446d64-331e-4772-8ccb-5630b3df9621" providerId="ADAL" clId="{E7AB123E-F901-57A3-99CB-1E97833C1E9C}" dt="2025-10-07T05:43:53.240" v="4879" actId="14100"/>
          <ac:picMkLst>
            <pc:docMk/>
            <pc:sldMk cId="2491753821" sldId="351"/>
            <ac:picMk id="5" creationId="{741342D6-4EA1-B593-E180-6885D50F86B1}"/>
          </ac:picMkLst>
        </pc:picChg>
        <pc:picChg chg="add mod">
          <ac:chgData name="Natasa Peric" userId="c2446d64-331e-4772-8ccb-5630b3df9621" providerId="ADAL" clId="{E7AB123E-F901-57A3-99CB-1E97833C1E9C}" dt="2025-10-07T05:50:38.798" v="4947" actId="1076"/>
          <ac:picMkLst>
            <pc:docMk/>
            <pc:sldMk cId="2491753821" sldId="351"/>
            <ac:picMk id="7" creationId="{21714C75-7A5F-70C2-54D8-C95D5533DFD4}"/>
          </ac:picMkLst>
        </pc:picChg>
      </pc:sldChg>
      <pc:sldChg chg="modSp mod">
        <pc:chgData name="Natasa Peric" userId="c2446d64-331e-4772-8ccb-5630b3df9621" providerId="ADAL" clId="{E7AB123E-F901-57A3-99CB-1E97833C1E9C}" dt="2025-10-07T19:59:05.044" v="8150" actId="20577"/>
        <pc:sldMkLst>
          <pc:docMk/>
          <pc:sldMk cId="2230562961" sldId="352"/>
        </pc:sldMkLst>
        <pc:spChg chg="mod">
          <ac:chgData name="Natasa Peric" userId="c2446d64-331e-4772-8ccb-5630b3df9621" providerId="ADAL" clId="{E7AB123E-F901-57A3-99CB-1E97833C1E9C}" dt="2025-10-07T19:59:05.044" v="8150" actId="20577"/>
          <ac:spMkLst>
            <pc:docMk/>
            <pc:sldMk cId="2230562961" sldId="352"/>
            <ac:spMk id="5" creationId="{4110A7C7-DCE2-5C73-C66E-56D6D9D44682}"/>
          </ac:spMkLst>
        </pc:spChg>
      </pc:sldChg>
      <pc:sldChg chg="addSp modSp new mod modCm">
        <pc:chgData name="Natasa Peric" userId="c2446d64-331e-4772-8ccb-5630b3df9621" providerId="ADAL" clId="{E7AB123E-F901-57A3-99CB-1E97833C1E9C}" dt="2025-10-10T02:52:09.321" v="10970" actId="139"/>
        <pc:sldMkLst>
          <pc:docMk/>
          <pc:sldMk cId="3206502850" sldId="353"/>
        </pc:sldMkLst>
        <pc:spChg chg="mod">
          <ac:chgData name="Natasa Peric" userId="c2446d64-331e-4772-8ccb-5630b3df9621" providerId="ADAL" clId="{E7AB123E-F901-57A3-99CB-1E97833C1E9C}" dt="2025-10-10T02:52:09.321" v="10970" actId="139"/>
          <ac:spMkLst>
            <pc:docMk/>
            <pc:sldMk cId="3206502850" sldId="353"/>
            <ac:spMk id="2" creationId="{D5C34927-2718-AA1D-8FC1-3E8A082A11EE}"/>
          </ac:spMkLst>
        </pc:spChg>
        <pc:spChg chg="mod">
          <ac:chgData name="Natasa Peric" userId="c2446d64-331e-4772-8ccb-5630b3df9621" providerId="ADAL" clId="{E7AB123E-F901-57A3-99CB-1E97833C1E9C}" dt="2025-10-07T17:55:40.028" v="8001" actId="120"/>
          <ac:spMkLst>
            <pc:docMk/>
            <pc:sldMk cId="3206502850" sldId="353"/>
            <ac:spMk id="3" creationId="{582CEA9C-6070-1746-3DC3-DB974AC65291}"/>
          </ac:spMkLst>
        </pc:spChg>
        <pc:extLst>
          <p:ext xmlns:p="http://schemas.openxmlformats.org/presentationml/2006/main" uri="{D6D511B9-2390-475A-947B-AFAB55BFBCF1}">
            <pc226:cmChg xmlns:pc226="http://schemas.microsoft.com/office/powerpoint/2022/06/main/command" chg="mod">
              <pc226:chgData name="Natasa Peric" userId="c2446d64-331e-4772-8ccb-5630b3df9621" providerId="ADAL" clId="{E7AB123E-F901-57A3-99CB-1E97833C1E9C}" dt="2025-10-10T02:51:59.673" v="10967" actId="20577"/>
              <pc2:cmMkLst xmlns:pc2="http://schemas.microsoft.com/office/powerpoint/2019/9/main/command">
                <pc:docMk/>
                <pc:sldMk cId="3206502850" sldId="353"/>
                <pc2:cmMk id="{B7A5FFB6-0C66-43A2-8AD8-FCEA7A2BCC9D}"/>
              </pc2:cmMkLst>
            </pc226:cmChg>
          </p:ext>
        </pc:extLst>
      </pc:sldChg>
      <pc:sldChg chg="addSp delSp modSp mod">
        <pc:chgData name="Natasa Peric" userId="c2446d64-331e-4772-8ccb-5630b3df9621" providerId="ADAL" clId="{E7AB123E-F901-57A3-99CB-1E97833C1E9C}" dt="2025-10-09T22:03:48.112" v="9006" actId="1076"/>
        <pc:sldMkLst>
          <pc:docMk/>
          <pc:sldMk cId="54198640" sldId="359"/>
        </pc:sldMkLst>
        <pc:spChg chg="mod">
          <ac:chgData name="Natasa Peric" userId="c2446d64-331e-4772-8ccb-5630b3df9621" providerId="ADAL" clId="{E7AB123E-F901-57A3-99CB-1E97833C1E9C}" dt="2025-10-07T23:10:45.525" v="8381" actId="120"/>
          <ac:spMkLst>
            <pc:docMk/>
            <pc:sldMk cId="54198640" sldId="359"/>
            <ac:spMk id="2" creationId="{C99FC9ED-F689-59D2-BAFA-2413CEBD1217}"/>
          </ac:spMkLst>
        </pc:spChg>
        <pc:spChg chg="add mod">
          <ac:chgData name="Natasa Peric" userId="c2446d64-331e-4772-8ccb-5630b3df9621" providerId="ADAL" clId="{E7AB123E-F901-57A3-99CB-1E97833C1E9C}" dt="2025-10-07T23:24:21.478" v="8823" actId="404"/>
          <ac:spMkLst>
            <pc:docMk/>
            <pc:sldMk cId="54198640" sldId="359"/>
            <ac:spMk id="6" creationId="{2EB02E9D-F95B-0D1E-1412-261A663AB1E1}"/>
          </ac:spMkLst>
        </pc:spChg>
        <pc:spChg chg="mod">
          <ac:chgData name="Natasa Peric" userId="c2446d64-331e-4772-8ccb-5630b3df9621" providerId="ADAL" clId="{E7AB123E-F901-57A3-99CB-1E97833C1E9C}" dt="2025-10-07T23:26:08.360" v="8921" actId="1076"/>
          <ac:spMkLst>
            <pc:docMk/>
            <pc:sldMk cId="54198640" sldId="359"/>
            <ac:spMk id="10" creationId="{15656F19-993A-1A26-1186-F611CC1AD558}"/>
          </ac:spMkLst>
        </pc:spChg>
        <pc:spChg chg="mod">
          <ac:chgData name="Natasa Peric" userId="c2446d64-331e-4772-8ccb-5630b3df9621" providerId="ADAL" clId="{E7AB123E-F901-57A3-99CB-1E97833C1E9C}" dt="2025-10-07T23:25:56.955" v="8919" actId="20577"/>
          <ac:spMkLst>
            <pc:docMk/>
            <pc:sldMk cId="54198640" sldId="359"/>
            <ac:spMk id="17" creationId="{85D2BA30-B330-8329-EBCE-A1BC686EEEB7}"/>
          </ac:spMkLst>
        </pc:spChg>
        <pc:spChg chg="add mod">
          <ac:chgData name="Natasa Peric" userId="c2446d64-331e-4772-8ccb-5630b3df9621" providerId="ADAL" clId="{E7AB123E-F901-57A3-99CB-1E97833C1E9C}" dt="2025-10-07T23:24:18.978" v="8821" actId="403"/>
          <ac:spMkLst>
            <pc:docMk/>
            <pc:sldMk cId="54198640" sldId="359"/>
            <ac:spMk id="20" creationId="{5FB12582-1BCE-1F4B-211D-57FEDF58A3C9}"/>
          </ac:spMkLst>
        </pc:spChg>
        <pc:spChg chg="add mod">
          <ac:chgData name="Natasa Peric" userId="c2446d64-331e-4772-8ccb-5630b3df9621" providerId="ADAL" clId="{E7AB123E-F901-57A3-99CB-1E97833C1E9C}" dt="2025-10-07T23:25:41.310" v="8914" actId="403"/>
          <ac:spMkLst>
            <pc:docMk/>
            <pc:sldMk cId="54198640" sldId="359"/>
            <ac:spMk id="25" creationId="{85EAF401-D4A3-0A73-6C86-9C8E3E440C32}"/>
          </ac:spMkLst>
        </pc:spChg>
        <pc:spChg chg="add mod">
          <ac:chgData name="Natasa Peric" userId="c2446d64-331e-4772-8ccb-5630b3df9621" providerId="ADAL" clId="{E7AB123E-F901-57A3-99CB-1E97833C1E9C}" dt="2025-10-07T23:25:34.326" v="8912" actId="403"/>
          <ac:spMkLst>
            <pc:docMk/>
            <pc:sldMk cId="54198640" sldId="359"/>
            <ac:spMk id="26" creationId="{620B7C46-613A-634E-BB58-6E176873835F}"/>
          </ac:spMkLst>
        </pc:spChg>
        <pc:spChg chg="add mod">
          <ac:chgData name="Natasa Peric" userId="c2446d64-331e-4772-8ccb-5630b3df9621" providerId="ADAL" clId="{E7AB123E-F901-57A3-99CB-1E97833C1E9C}" dt="2025-10-07T23:28:59.157" v="8945" actId="14100"/>
          <ac:spMkLst>
            <pc:docMk/>
            <pc:sldMk cId="54198640" sldId="359"/>
            <ac:spMk id="28" creationId="{D57457EA-58BF-93F3-1211-352042FDFCF8}"/>
          </ac:spMkLst>
        </pc:spChg>
        <pc:spChg chg="add mod">
          <ac:chgData name="Natasa Peric" userId="c2446d64-331e-4772-8ccb-5630b3df9621" providerId="ADAL" clId="{E7AB123E-F901-57A3-99CB-1E97833C1E9C}" dt="2025-10-07T23:33:49.236" v="8963" actId="404"/>
          <ac:spMkLst>
            <pc:docMk/>
            <pc:sldMk cId="54198640" sldId="359"/>
            <ac:spMk id="31" creationId="{2C2F17E4-D394-3FC9-E26F-0A5F9A64AC1B}"/>
          </ac:spMkLst>
        </pc:spChg>
        <pc:graphicFrameChg chg="mod modGraphic">
          <ac:chgData name="Natasa Peric" userId="c2446d64-331e-4772-8ccb-5630b3df9621" providerId="ADAL" clId="{E7AB123E-F901-57A3-99CB-1E97833C1E9C}" dt="2025-10-07T23:26:06.744" v="8920" actId="1076"/>
          <ac:graphicFrameMkLst>
            <pc:docMk/>
            <pc:sldMk cId="54198640" sldId="359"/>
            <ac:graphicFrameMk id="7" creationId="{B8CE30DB-D558-01F5-61C1-C96DB749A33F}"/>
          </ac:graphicFrameMkLst>
        </pc:graphicFrameChg>
        <pc:graphicFrameChg chg="modGraphic">
          <ac:chgData name="Natasa Peric" userId="c2446d64-331e-4772-8ccb-5630b3df9621" providerId="ADAL" clId="{E7AB123E-F901-57A3-99CB-1E97833C1E9C}" dt="2025-10-07T23:18:06.115" v="8748" actId="20577"/>
          <ac:graphicFrameMkLst>
            <pc:docMk/>
            <pc:sldMk cId="54198640" sldId="359"/>
            <ac:graphicFrameMk id="8" creationId="{A57F1A26-655B-84BC-CDF4-F1496FE7916F}"/>
          </ac:graphicFrameMkLst>
        </pc:graphicFrameChg>
        <pc:picChg chg="mod">
          <ac:chgData name="Natasa Peric" userId="c2446d64-331e-4772-8ccb-5630b3df9621" providerId="ADAL" clId="{E7AB123E-F901-57A3-99CB-1E97833C1E9C}" dt="2025-10-07T23:20:52.721" v="8765" actId="1076"/>
          <ac:picMkLst>
            <pc:docMk/>
            <pc:sldMk cId="54198640" sldId="359"/>
            <ac:picMk id="12" creationId="{08A06ED5-655E-D41D-F860-E0B782EB2E30}"/>
          </ac:picMkLst>
        </pc:picChg>
        <pc:picChg chg="mod">
          <ac:chgData name="Natasa Peric" userId="c2446d64-331e-4772-8ccb-5630b3df9621" providerId="ADAL" clId="{E7AB123E-F901-57A3-99CB-1E97833C1E9C}" dt="2025-10-07T23:22:30.779" v="8779" actId="166"/>
          <ac:picMkLst>
            <pc:docMk/>
            <pc:sldMk cId="54198640" sldId="359"/>
            <ac:picMk id="13" creationId="{B4F89F09-2ED9-9E06-DCFF-0CBB1D62A329}"/>
          </ac:picMkLst>
        </pc:picChg>
        <pc:picChg chg="mod">
          <ac:chgData name="Natasa Peric" userId="c2446d64-331e-4772-8ccb-5630b3df9621" providerId="ADAL" clId="{E7AB123E-F901-57A3-99CB-1E97833C1E9C}" dt="2025-10-07T23:20:51.722" v="8762" actId="1076"/>
          <ac:picMkLst>
            <pc:docMk/>
            <pc:sldMk cId="54198640" sldId="359"/>
            <ac:picMk id="14" creationId="{C981CC5B-5F14-6977-E71B-DE02903D902D}"/>
          </ac:picMkLst>
        </pc:picChg>
        <pc:picChg chg="mod">
          <ac:chgData name="Natasa Peric" userId="c2446d64-331e-4772-8ccb-5630b3df9621" providerId="ADAL" clId="{E7AB123E-F901-57A3-99CB-1E97833C1E9C}" dt="2025-10-09T22:03:48.112" v="9006" actId="1076"/>
          <ac:picMkLst>
            <pc:docMk/>
            <pc:sldMk cId="54198640" sldId="359"/>
            <ac:picMk id="15" creationId="{941D745C-B240-8FD1-6028-02F4039C88FB}"/>
          </ac:picMkLst>
        </pc:picChg>
        <pc:picChg chg="add mod">
          <ac:chgData name="Natasa Peric" userId="c2446d64-331e-4772-8ccb-5630b3df9621" providerId="ADAL" clId="{E7AB123E-F901-57A3-99CB-1E97833C1E9C}" dt="2025-10-07T23:19:34.316" v="8751" actId="1076"/>
          <ac:picMkLst>
            <pc:docMk/>
            <pc:sldMk cId="54198640" sldId="359"/>
            <ac:picMk id="1026" creationId="{B363C245-8991-0FF9-3679-D8BD890F81C2}"/>
          </ac:picMkLst>
        </pc:picChg>
        <pc:picChg chg="add mod">
          <ac:chgData name="Natasa Peric" userId="c2446d64-331e-4772-8ccb-5630b3df9621" providerId="ADAL" clId="{E7AB123E-F901-57A3-99CB-1E97833C1E9C}" dt="2025-10-07T23:22:12.865" v="8776" actId="1076"/>
          <ac:picMkLst>
            <pc:docMk/>
            <pc:sldMk cId="54198640" sldId="359"/>
            <ac:picMk id="1028" creationId="{DBA6CEF2-EB6F-6D3A-E500-B68333A3CCEE}"/>
          </ac:picMkLst>
        </pc:picChg>
        <pc:cxnChg chg="add mod">
          <ac:chgData name="Natasa Peric" userId="c2446d64-331e-4772-8ccb-5630b3df9621" providerId="ADAL" clId="{E7AB123E-F901-57A3-99CB-1E97833C1E9C}" dt="2025-10-07T23:24:21.478" v="8823" actId="404"/>
          <ac:cxnSpMkLst>
            <pc:docMk/>
            <pc:sldMk cId="54198640" sldId="359"/>
            <ac:cxnSpMk id="4" creationId="{43150195-2333-159B-726D-10C390EDB1F2}"/>
          </ac:cxnSpMkLst>
        </pc:cxnChg>
        <pc:cxnChg chg="add mod">
          <ac:chgData name="Natasa Peric" userId="c2446d64-331e-4772-8ccb-5630b3df9621" providerId="ADAL" clId="{E7AB123E-F901-57A3-99CB-1E97833C1E9C}" dt="2025-10-07T23:24:25.028" v="8824" actId="14100"/>
          <ac:cxnSpMkLst>
            <pc:docMk/>
            <pc:sldMk cId="54198640" sldId="359"/>
            <ac:cxnSpMk id="19" creationId="{5579FC7E-CA6D-B46E-660D-AE0947AE51D7}"/>
          </ac:cxnSpMkLst>
        </pc:cxnChg>
        <pc:cxnChg chg="add mod">
          <ac:chgData name="Natasa Peric" userId="c2446d64-331e-4772-8ccb-5630b3df9621" providerId="ADAL" clId="{E7AB123E-F901-57A3-99CB-1E97833C1E9C}" dt="2025-10-07T23:28:59.157" v="8945" actId="14100"/>
          <ac:cxnSpMkLst>
            <pc:docMk/>
            <pc:sldMk cId="54198640" sldId="359"/>
            <ac:cxnSpMk id="27" creationId="{67112A9D-967A-15A6-0E64-D13DEB046235}"/>
          </ac:cxnSpMkLst>
        </pc:cxnChg>
      </pc:sldChg>
      <pc:sldChg chg="modSp mod">
        <pc:chgData name="Natasa Peric" userId="c2446d64-331e-4772-8ccb-5630b3df9621" providerId="ADAL" clId="{E7AB123E-F901-57A3-99CB-1E97833C1E9C}" dt="2025-10-10T02:52:33.240" v="10975" actId="139"/>
        <pc:sldMkLst>
          <pc:docMk/>
          <pc:sldMk cId="3814030334" sldId="360"/>
        </pc:sldMkLst>
        <pc:spChg chg="mod">
          <ac:chgData name="Natasa Peric" userId="c2446d64-331e-4772-8ccb-5630b3df9621" providerId="ADAL" clId="{E7AB123E-F901-57A3-99CB-1E97833C1E9C}" dt="2025-10-10T02:52:33.240" v="10975" actId="139"/>
          <ac:spMkLst>
            <pc:docMk/>
            <pc:sldMk cId="3814030334" sldId="360"/>
            <ac:spMk id="2" creationId="{9E79D27D-5301-F988-C0E1-01E5AB2FFD97}"/>
          </ac:spMkLst>
        </pc:spChg>
      </pc:sldChg>
      <pc:sldChg chg="addSp delSp modSp new mod modClrScheme chgLayout">
        <pc:chgData name="Natasa Peric" userId="c2446d64-331e-4772-8ccb-5630b3df9621" providerId="ADAL" clId="{E7AB123E-F901-57A3-99CB-1E97833C1E9C}" dt="2025-10-10T01:05:32.661" v="10088"/>
        <pc:sldMkLst>
          <pc:docMk/>
          <pc:sldMk cId="2139008060" sldId="363"/>
        </pc:sldMkLst>
        <pc:spChg chg="mod ord">
          <ac:chgData name="Natasa Peric" userId="c2446d64-331e-4772-8ccb-5630b3df9621" providerId="ADAL" clId="{E7AB123E-F901-57A3-99CB-1E97833C1E9C}" dt="2025-10-10T00:55:52.881" v="9738" actId="20577"/>
          <ac:spMkLst>
            <pc:docMk/>
            <pc:sldMk cId="2139008060" sldId="363"/>
            <ac:spMk id="2" creationId="{3BAC9A29-8485-7521-C088-AB77655222D3}"/>
          </ac:spMkLst>
        </pc:spChg>
        <pc:spChg chg="add">
          <ac:chgData name="Natasa Peric" userId="c2446d64-331e-4772-8ccb-5630b3df9621" providerId="ADAL" clId="{E7AB123E-F901-57A3-99CB-1E97833C1E9C}" dt="2025-10-10T00:28:37.962" v="9014" actId="22"/>
          <ac:spMkLst>
            <pc:docMk/>
            <pc:sldMk cId="2139008060" sldId="363"/>
            <ac:spMk id="8" creationId="{AF9F012C-FE0C-DF42-9737-517156A81496}"/>
          </ac:spMkLst>
        </pc:spChg>
        <pc:graphicFrameChg chg="add del mod modGraphic">
          <ac:chgData name="Natasa Peric" userId="c2446d64-331e-4772-8ccb-5630b3df9621" providerId="ADAL" clId="{E7AB123E-F901-57A3-99CB-1E97833C1E9C}" dt="2025-10-10T01:05:32.661" v="10088"/>
          <ac:graphicFrameMkLst>
            <pc:docMk/>
            <pc:sldMk cId="2139008060" sldId="363"/>
            <ac:graphicFrameMk id="9" creationId="{B077265C-7536-2460-576E-5D5F2751C252}"/>
          </ac:graphicFrameMkLst>
        </pc:graphicFrameChg>
      </pc:sldChg>
      <pc:sldChg chg="addSp delSp modSp new mod">
        <pc:chgData name="Natasa Peric" userId="c2446d64-331e-4772-8ccb-5630b3df9621" providerId="ADAL" clId="{E7AB123E-F901-57A3-99CB-1E97833C1E9C}" dt="2025-10-10T02:53:47.552" v="10986" actId="14100"/>
        <pc:sldMkLst>
          <pc:docMk/>
          <pc:sldMk cId="2005678739" sldId="364"/>
        </pc:sldMkLst>
        <pc:spChg chg="add mod">
          <ac:chgData name="Natasa Peric" userId="c2446d64-331e-4772-8ccb-5630b3df9621" providerId="ADAL" clId="{E7AB123E-F901-57A3-99CB-1E97833C1E9C}" dt="2025-10-10T00:56:01.177" v="9753" actId="20577"/>
          <ac:spMkLst>
            <pc:docMk/>
            <pc:sldMk cId="2005678739" sldId="364"/>
            <ac:spMk id="12" creationId="{CE4C3E9B-F991-1298-47CB-755CBD180705}"/>
          </ac:spMkLst>
        </pc:spChg>
        <pc:graphicFrameChg chg="mod modGraphic">
          <ac:chgData name="Natasa Peric" userId="c2446d64-331e-4772-8ccb-5630b3df9621" providerId="ADAL" clId="{E7AB123E-F901-57A3-99CB-1E97833C1E9C}" dt="2025-10-10T02:53:47.552" v="10986" actId="14100"/>
          <ac:graphicFrameMkLst>
            <pc:docMk/>
            <pc:sldMk cId="2005678739" sldId="364"/>
            <ac:graphicFrameMk id="2" creationId="{94B84E7E-479B-54E2-C8A5-874B38D10D1B}"/>
          </ac:graphicFrameMkLst>
        </pc:graphicFrameChg>
      </pc:sldChg>
      <pc:sldChg chg="addSp delSp modSp new mod">
        <pc:chgData name="Natasa Peric" userId="c2446d64-331e-4772-8ccb-5630b3df9621" providerId="ADAL" clId="{E7AB123E-F901-57A3-99CB-1E97833C1E9C}" dt="2025-10-10T02:54:12.851" v="10991" actId="572"/>
        <pc:sldMkLst>
          <pc:docMk/>
          <pc:sldMk cId="1016837478" sldId="365"/>
        </pc:sldMkLst>
        <pc:spChg chg="add mod">
          <ac:chgData name="Natasa Peric" userId="c2446d64-331e-4772-8ccb-5630b3df9621" providerId="ADAL" clId="{E7AB123E-F901-57A3-99CB-1E97833C1E9C}" dt="2025-10-10T00:56:07.569" v="9768" actId="20577"/>
          <ac:spMkLst>
            <pc:docMk/>
            <pc:sldMk cId="1016837478" sldId="365"/>
            <ac:spMk id="11" creationId="{2A0535D6-9DC5-5FC4-3EF8-9E45EDE3C1EC}"/>
          </ac:spMkLst>
        </pc:spChg>
        <pc:graphicFrameChg chg="add mod modGraphic">
          <ac:chgData name="Natasa Peric" userId="c2446d64-331e-4772-8ccb-5630b3df9621" providerId="ADAL" clId="{E7AB123E-F901-57A3-99CB-1E97833C1E9C}" dt="2025-10-10T02:54:12.851" v="10991" actId="572"/>
          <ac:graphicFrameMkLst>
            <pc:docMk/>
            <pc:sldMk cId="1016837478" sldId="365"/>
            <ac:graphicFrameMk id="12" creationId="{A4275BE3-FBBC-EDBA-1AB5-1DBAA01AE2A2}"/>
          </ac:graphicFrameMkLst>
        </pc:graphicFrameChg>
        <pc:picChg chg="add mod">
          <ac:chgData name="Natasa Peric" userId="c2446d64-331e-4772-8ccb-5630b3df9621" providerId="ADAL" clId="{E7AB123E-F901-57A3-99CB-1E97833C1E9C}" dt="2025-10-10T02:45:36.873" v="10892" actId="1076"/>
          <ac:picMkLst>
            <pc:docMk/>
            <pc:sldMk cId="1016837478" sldId="365"/>
            <ac:picMk id="2" creationId="{F2B23D53-6202-A15C-5F07-30FCB1DB8E1A}"/>
          </ac:picMkLst>
        </pc:picChg>
        <pc:picChg chg="add mod">
          <ac:chgData name="Natasa Peric" userId="c2446d64-331e-4772-8ccb-5630b3df9621" providerId="ADAL" clId="{E7AB123E-F901-57A3-99CB-1E97833C1E9C}" dt="2025-10-10T01:29:53.324" v="10490" actId="1076"/>
          <ac:picMkLst>
            <pc:docMk/>
            <pc:sldMk cId="1016837478" sldId="365"/>
            <ac:picMk id="13" creationId="{B72C46B7-2CE4-E6F5-3ADD-EB96038DB337}"/>
          </ac:picMkLst>
        </pc:picChg>
        <pc:picChg chg="add mod">
          <ac:chgData name="Natasa Peric" userId="c2446d64-331e-4772-8ccb-5630b3df9621" providerId="ADAL" clId="{E7AB123E-F901-57A3-99CB-1E97833C1E9C}" dt="2025-10-10T01:14:34.270" v="10185" actId="1076"/>
          <ac:picMkLst>
            <pc:docMk/>
            <pc:sldMk cId="1016837478" sldId="365"/>
            <ac:picMk id="14" creationId="{85F7908C-401A-3B09-AD71-A67B54CACA9D}"/>
          </ac:picMkLst>
        </pc:picChg>
        <pc:picChg chg="add mod modCrop">
          <ac:chgData name="Natasa Peric" userId="c2446d64-331e-4772-8ccb-5630b3df9621" providerId="ADAL" clId="{E7AB123E-F901-57A3-99CB-1E97833C1E9C}" dt="2025-10-10T01:38:48.938" v="10697" actId="1076"/>
          <ac:picMkLst>
            <pc:docMk/>
            <pc:sldMk cId="1016837478" sldId="365"/>
            <ac:picMk id="15" creationId="{2F635C91-784D-AEA0-FE4B-C5203109B140}"/>
          </ac:picMkLst>
        </pc:picChg>
        <pc:picChg chg="add mod">
          <ac:chgData name="Natasa Peric" userId="c2446d64-331e-4772-8ccb-5630b3df9621" providerId="ADAL" clId="{E7AB123E-F901-57A3-99CB-1E97833C1E9C}" dt="2025-10-10T01:30:24.842" v="10497" actId="14100"/>
          <ac:picMkLst>
            <pc:docMk/>
            <pc:sldMk cId="1016837478" sldId="365"/>
            <ac:picMk id="16" creationId="{CF7C284A-AF4B-979D-1A48-92D5655A8DED}"/>
          </ac:picMkLst>
        </pc:picChg>
        <pc:picChg chg="add mod">
          <ac:chgData name="Natasa Peric" userId="c2446d64-331e-4772-8ccb-5630b3df9621" providerId="ADAL" clId="{E7AB123E-F901-57A3-99CB-1E97833C1E9C}" dt="2025-10-10T01:39:34.031" v="10702" actId="14100"/>
          <ac:picMkLst>
            <pc:docMk/>
            <pc:sldMk cId="1016837478" sldId="365"/>
            <ac:picMk id="1026" creationId="{8934FA73-22E6-3D1E-3D84-36FAB4D358A0}"/>
          </ac:picMkLst>
        </pc:picChg>
        <pc:picChg chg="add mod">
          <ac:chgData name="Natasa Peric" userId="c2446d64-331e-4772-8ccb-5630b3df9621" providerId="ADAL" clId="{E7AB123E-F901-57A3-99CB-1E97833C1E9C}" dt="2025-10-10T01:21:54.093" v="10339" actId="1076"/>
          <ac:picMkLst>
            <pc:docMk/>
            <pc:sldMk cId="1016837478" sldId="365"/>
            <ac:picMk id="1028" creationId="{6F03F0A5-C7F1-612A-1C41-E5F10751A78A}"/>
          </ac:picMkLst>
        </pc:picChg>
        <pc:picChg chg="add mod">
          <ac:chgData name="Natasa Peric" userId="c2446d64-331e-4772-8ccb-5630b3df9621" providerId="ADAL" clId="{E7AB123E-F901-57A3-99CB-1E97833C1E9C}" dt="2025-10-10T01:29:50.766" v="10489" actId="1076"/>
          <ac:picMkLst>
            <pc:docMk/>
            <pc:sldMk cId="1016837478" sldId="365"/>
            <ac:picMk id="1030" creationId="{9A1D2D7B-43E9-C4A2-496C-0DE5893B7AEA}"/>
          </ac:picMkLst>
        </pc:picChg>
        <pc:picChg chg="add mod">
          <ac:chgData name="Natasa Peric" userId="c2446d64-331e-4772-8ccb-5630b3df9621" providerId="ADAL" clId="{E7AB123E-F901-57A3-99CB-1E97833C1E9C}" dt="2025-10-10T01:29:17.664" v="10481" actId="1076"/>
          <ac:picMkLst>
            <pc:docMk/>
            <pc:sldMk cId="1016837478" sldId="365"/>
            <ac:picMk id="1032" creationId="{FD8BE5FD-678C-CD00-7CF9-B8D9BF743864}"/>
          </ac:picMkLst>
        </pc:picChg>
        <pc:picChg chg="add mod">
          <ac:chgData name="Natasa Peric" userId="c2446d64-331e-4772-8ccb-5630b3df9621" providerId="ADAL" clId="{E7AB123E-F901-57A3-99CB-1E97833C1E9C}" dt="2025-10-10T01:32:07.784" v="10506" actId="1076"/>
          <ac:picMkLst>
            <pc:docMk/>
            <pc:sldMk cId="1016837478" sldId="365"/>
            <ac:picMk id="1034" creationId="{B46D1EE6-51E6-2876-1706-6ED5D8073A0E}"/>
          </ac:picMkLst>
        </pc:picChg>
        <pc:picChg chg="add mod">
          <ac:chgData name="Natasa Peric" userId="c2446d64-331e-4772-8ccb-5630b3df9621" providerId="ADAL" clId="{E7AB123E-F901-57A3-99CB-1E97833C1E9C}" dt="2025-10-10T01:39:00.850" v="10698" actId="1076"/>
          <ac:picMkLst>
            <pc:docMk/>
            <pc:sldMk cId="1016837478" sldId="365"/>
            <ac:picMk id="1036" creationId="{6C119E5E-137F-028D-C73A-48C12D276AAA}"/>
          </ac:picMkLst>
        </pc:picChg>
      </pc:sldChg>
    </pc:docChg>
  </pc:docChgLst>
  <pc:docChgLst>
    <pc:chgData name="Natasa Peric" userId="S::np654@nau.edu::c2446d64-331e-4772-8ccb-5630b3df9621" providerId="AD" clId="Web-{81B1B291-D86C-5220-A3F1-D076A264723D}"/>
    <pc:docChg chg="modSld">
      <pc:chgData name="Natasa Peric" userId="S::np654@nau.edu::c2446d64-331e-4772-8ccb-5630b3df9621" providerId="AD" clId="Web-{81B1B291-D86C-5220-A3F1-D076A264723D}" dt="2025-10-04T00:01:23.185" v="155" actId="20577"/>
      <pc:docMkLst>
        <pc:docMk/>
      </pc:docMkLst>
    </pc:docChg>
  </pc:docChgLst>
  <pc:docChgLst>
    <pc:chgData name="Selina Yingzhuo Cozens" userId="S::syc34@nau.edu::d67b55ed-49d5-4f67-8c4d-378c6e7c71c4" providerId="AD" clId="Web-{5E610B38-67CD-FADD-5723-D7B8B8AA7395}"/>
    <pc:docChg chg="modSld">
      <pc:chgData name="Selina Yingzhuo Cozens" userId="S::syc34@nau.edu::d67b55ed-49d5-4f67-8c4d-378c6e7c71c4" providerId="AD" clId="Web-{5E610B38-67CD-FADD-5723-D7B8B8AA7395}" dt="2025-10-09T09:58:27.133" v="3"/>
      <pc:docMkLst>
        <pc:docMk/>
      </pc:docMkLst>
      <pc:sldChg chg="modSp">
        <pc:chgData name="Selina Yingzhuo Cozens" userId="S::syc34@nau.edu::d67b55ed-49d5-4f67-8c4d-378c6e7c71c4" providerId="AD" clId="Web-{5E610B38-67CD-FADD-5723-D7B8B8AA7395}" dt="2025-10-09T09:58:27.133" v="3"/>
        <pc:sldMkLst>
          <pc:docMk/>
          <pc:sldMk cId="2062063185" sldId="343"/>
        </pc:sldMkLst>
        <pc:graphicFrameChg chg="mod modGraphic">
          <ac:chgData name="Selina Yingzhuo Cozens" userId="S::syc34@nau.edu::d67b55ed-49d5-4f67-8c4d-378c6e7c71c4" providerId="AD" clId="Web-{5E610B38-67CD-FADD-5723-D7B8B8AA7395}" dt="2025-10-09T09:58:27.133" v="3"/>
          <ac:graphicFrameMkLst>
            <pc:docMk/>
            <pc:sldMk cId="2062063185" sldId="343"/>
            <ac:graphicFrameMk id="11" creationId="{9E066E24-AD26-8DBA-B0CD-8B912D5714F9}"/>
          </ac:graphicFrameMkLst>
        </pc:graphicFrameChg>
      </pc:sldChg>
    </pc:docChg>
  </pc:docChgLst>
  <pc:docChgLst>
    <pc:chgData name="Selina Yingzhuo Cozens" userId="S::syc34@nau.edu::d67b55ed-49d5-4f67-8c4d-378c6e7c71c4" providerId="AD" clId="Web-{9D2BE506-1D51-E4D1-4C2F-E3D5AE2142C7}"/>
    <pc:docChg chg="modSld sldOrd">
      <pc:chgData name="Selina Yingzhuo Cozens" userId="S::syc34@nau.edu::d67b55ed-49d5-4f67-8c4d-378c6e7c71c4" providerId="AD" clId="Web-{9D2BE506-1D51-E4D1-4C2F-E3D5AE2142C7}" dt="2025-10-08T02:11:05.695" v="46"/>
      <pc:docMkLst>
        <pc:docMk/>
      </pc:docMkLst>
      <pc:sldChg chg="modSp">
        <pc:chgData name="Selina Yingzhuo Cozens" userId="S::syc34@nau.edu::d67b55ed-49d5-4f67-8c4d-378c6e7c71c4" providerId="AD" clId="Web-{9D2BE506-1D51-E4D1-4C2F-E3D5AE2142C7}" dt="2025-10-08T02:10:15.835" v="25"/>
        <pc:sldMkLst>
          <pc:docMk/>
          <pc:sldMk cId="3696269986" sldId="317"/>
        </pc:sldMkLst>
        <pc:graphicFrameChg chg="mod modGraphic">
          <ac:chgData name="Selina Yingzhuo Cozens" userId="S::syc34@nau.edu::d67b55ed-49d5-4f67-8c4d-378c6e7c71c4" providerId="AD" clId="Web-{9D2BE506-1D51-E4D1-4C2F-E3D5AE2142C7}" dt="2025-10-08T02:10:15.835" v="25"/>
          <ac:graphicFrameMkLst>
            <pc:docMk/>
            <pc:sldMk cId="3696269986" sldId="317"/>
            <ac:graphicFrameMk id="12" creationId="{28D6A7E6-B5BB-E08B-AC7A-DC749DD2059B}"/>
          </ac:graphicFrameMkLst>
        </pc:graphicFrameChg>
      </pc:sldChg>
      <pc:sldChg chg="modSp">
        <pc:chgData name="Selina Yingzhuo Cozens" userId="S::syc34@nau.edu::d67b55ed-49d5-4f67-8c4d-378c6e7c71c4" providerId="AD" clId="Web-{9D2BE506-1D51-E4D1-4C2F-E3D5AE2142C7}" dt="2025-10-08T02:10:45.882" v="37"/>
        <pc:sldMkLst>
          <pc:docMk/>
          <pc:sldMk cId="1381636300" sldId="340"/>
        </pc:sldMkLst>
        <pc:graphicFrameChg chg="mod modGraphic">
          <ac:chgData name="Selina Yingzhuo Cozens" userId="S::syc34@nau.edu::d67b55ed-49d5-4f67-8c4d-378c6e7c71c4" providerId="AD" clId="Web-{9D2BE506-1D51-E4D1-4C2F-E3D5AE2142C7}" dt="2025-10-08T02:10:45.882" v="37"/>
          <ac:graphicFrameMkLst>
            <pc:docMk/>
            <pc:sldMk cId="1381636300" sldId="340"/>
            <ac:graphicFrameMk id="11" creationId="{047AF6A0-DFE8-BA45-F9F3-C12DC2E6541D}"/>
          </ac:graphicFrameMkLst>
        </pc:graphicFrameChg>
      </pc:sldChg>
      <pc:sldChg chg="modSp ord">
        <pc:chgData name="Selina Yingzhuo Cozens" userId="S::syc34@nau.edu::d67b55ed-49d5-4f67-8c4d-378c6e7c71c4" providerId="AD" clId="Web-{9D2BE506-1D51-E4D1-4C2F-E3D5AE2142C7}" dt="2025-10-08T02:11:05.695" v="46"/>
        <pc:sldMkLst>
          <pc:docMk/>
          <pc:sldMk cId="3964338137" sldId="354"/>
        </pc:sldMkLst>
        <pc:graphicFrameChg chg="mod modGraphic">
          <ac:chgData name="Selina Yingzhuo Cozens" userId="S::syc34@nau.edu::d67b55ed-49d5-4f67-8c4d-378c6e7c71c4" providerId="AD" clId="Web-{9D2BE506-1D51-E4D1-4C2F-E3D5AE2142C7}" dt="2025-10-08T02:11:05.695" v="46"/>
          <ac:graphicFrameMkLst>
            <pc:docMk/>
            <pc:sldMk cId="3964338137" sldId="354"/>
            <ac:graphicFrameMk id="2" creationId="{3B98353F-8291-3C29-E309-33CF434462C7}"/>
          </ac:graphicFrameMkLst>
        </pc:graphicFrameChg>
      </pc:sldChg>
    </pc:docChg>
  </pc:docChgLst>
  <pc:docChgLst>
    <pc:chgData name="Selina Yingzhuo Cozens" userId="S::syc34@nau.edu::d67b55ed-49d5-4f67-8c4d-378c6e7c71c4" providerId="AD" clId="Web-{1D31ABB2-9764-4B0D-3DBC-A89D88B1C3FD}"/>
    <pc:docChg chg="modSld">
      <pc:chgData name="Selina Yingzhuo Cozens" userId="S::syc34@nau.edu::d67b55ed-49d5-4f67-8c4d-378c6e7c71c4" providerId="AD" clId="Web-{1D31ABB2-9764-4B0D-3DBC-A89D88B1C3FD}" dt="2025-10-07T19:12:29.426" v="23" actId="1076"/>
      <pc:docMkLst>
        <pc:docMk/>
      </pc:docMkLst>
      <pc:sldChg chg="modSp">
        <pc:chgData name="Selina Yingzhuo Cozens" userId="S::syc34@nau.edu::d67b55ed-49d5-4f67-8c4d-378c6e7c71c4" providerId="AD" clId="Web-{1D31ABB2-9764-4B0D-3DBC-A89D88B1C3FD}" dt="2025-10-07T19:08:55.504" v="3" actId="1076"/>
        <pc:sldMkLst>
          <pc:docMk/>
          <pc:sldMk cId="2150756159" sldId="256"/>
        </pc:sldMkLst>
        <pc:spChg chg="mod">
          <ac:chgData name="Selina Yingzhuo Cozens" userId="S::syc34@nau.edu::d67b55ed-49d5-4f67-8c4d-378c6e7c71c4" providerId="AD" clId="Web-{1D31ABB2-9764-4B0D-3DBC-A89D88B1C3FD}" dt="2025-10-07T19:08:53.285" v="2" actId="1076"/>
          <ac:spMkLst>
            <pc:docMk/>
            <pc:sldMk cId="2150756159" sldId="256"/>
            <ac:spMk id="3" creationId="{A47A929C-F016-0E4C-BBA8-F90194F293AF}"/>
          </ac:spMkLst>
        </pc:spChg>
        <pc:spChg chg="mod">
          <ac:chgData name="Selina Yingzhuo Cozens" userId="S::syc34@nau.edu::d67b55ed-49d5-4f67-8c4d-378c6e7c71c4" providerId="AD" clId="Web-{1D31ABB2-9764-4B0D-3DBC-A89D88B1C3FD}" dt="2025-10-07T19:08:55.504" v="3" actId="1076"/>
          <ac:spMkLst>
            <pc:docMk/>
            <pc:sldMk cId="2150756159" sldId="256"/>
            <ac:spMk id="4" creationId="{652DB678-FFA9-2547-B22A-6C5EFA9C1F2B}"/>
          </ac:spMkLst>
        </pc:spChg>
      </pc:sldChg>
      <pc:sldChg chg="modSp">
        <pc:chgData name="Selina Yingzhuo Cozens" userId="S::syc34@nau.edu::d67b55ed-49d5-4f67-8c4d-378c6e7c71c4" providerId="AD" clId="Web-{1D31ABB2-9764-4B0D-3DBC-A89D88B1C3FD}" dt="2025-10-07T19:12:29.426" v="23" actId="1076"/>
        <pc:sldMkLst>
          <pc:docMk/>
          <pc:sldMk cId="4247338784" sldId="345"/>
        </pc:sldMkLst>
        <pc:spChg chg="mod">
          <ac:chgData name="Selina Yingzhuo Cozens" userId="S::syc34@nau.edu::d67b55ed-49d5-4f67-8c4d-378c6e7c71c4" providerId="AD" clId="Web-{1D31ABB2-9764-4B0D-3DBC-A89D88B1C3FD}" dt="2025-10-07T19:12:09.723" v="19" actId="1076"/>
          <ac:spMkLst>
            <pc:docMk/>
            <pc:sldMk cId="4247338784" sldId="345"/>
            <ac:spMk id="9" creationId="{BB2E032B-889E-6D29-BD16-33E0FDC3B803}"/>
          </ac:spMkLst>
        </pc:spChg>
        <pc:spChg chg="mod">
          <ac:chgData name="Selina Yingzhuo Cozens" userId="S::syc34@nau.edu::d67b55ed-49d5-4f67-8c4d-378c6e7c71c4" providerId="AD" clId="Web-{1D31ABB2-9764-4B0D-3DBC-A89D88B1C3FD}" dt="2025-10-07T19:12:29.426" v="23" actId="1076"/>
          <ac:spMkLst>
            <pc:docMk/>
            <pc:sldMk cId="4247338784" sldId="345"/>
            <ac:spMk id="10" creationId="{88A3C9A1-FD78-E968-4041-D3844D97EE39}"/>
          </ac:spMkLst>
        </pc:spChg>
        <pc:picChg chg="mod">
          <ac:chgData name="Selina Yingzhuo Cozens" userId="S::syc34@nau.edu::d67b55ed-49d5-4f67-8c4d-378c6e7c71c4" providerId="AD" clId="Web-{1D31ABB2-9764-4B0D-3DBC-A89D88B1C3FD}" dt="2025-10-07T19:11:57.676" v="16" actId="1076"/>
          <ac:picMkLst>
            <pc:docMk/>
            <pc:sldMk cId="4247338784" sldId="345"/>
            <ac:picMk id="7" creationId="{9E652BE8-24E9-6CC4-F340-E92C07A1DFD5}"/>
          </ac:picMkLst>
        </pc:picChg>
        <pc:picChg chg="mod modCrop">
          <ac:chgData name="Selina Yingzhuo Cozens" userId="S::syc34@nau.edu::d67b55ed-49d5-4f67-8c4d-378c6e7c71c4" providerId="AD" clId="Web-{1D31ABB2-9764-4B0D-3DBC-A89D88B1C3FD}" dt="2025-10-07T19:12:16.535" v="21" actId="1076"/>
          <ac:picMkLst>
            <pc:docMk/>
            <pc:sldMk cId="4247338784" sldId="345"/>
            <ac:picMk id="15" creationId="{F38E3188-B149-F415-5480-6721441E9DB1}"/>
          </ac:picMkLst>
        </pc:picChg>
      </pc:sldChg>
    </pc:docChg>
  </pc:docChgLst>
  <pc:docChgLst>
    <pc:chgData name="Elise A Chantegros" userId="S::eac527@nau.edu::a0388bc0-83d7-43fe-9255-529fdfb0cb36" providerId="AD" clId="Web-{EB80E21C-72F5-C9FE-D132-BFE9454F7633}"/>
    <pc:docChg chg="mod modSld">
      <pc:chgData name="Elise A Chantegros" userId="S::eac527@nau.edu::a0388bc0-83d7-43fe-9255-529fdfb0cb36" providerId="AD" clId="Web-{EB80E21C-72F5-C9FE-D132-BFE9454F7633}" dt="2025-10-02T20:36:46.169" v="1522"/>
      <pc:docMkLst>
        <pc:docMk/>
      </pc:docMkLst>
      <pc:sldChg chg="modSp">
        <pc:chgData name="Elise A Chantegros" userId="S::eac527@nau.edu::a0388bc0-83d7-43fe-9255-529fdfb0cb36" providerId="AD" clId="Web-{EB80E21C-72F5-C9FE-D132-BFE9454F7633}" dt="2025-10-02T17:37:17.367" v="80" actId="1076"/>
        <pc:sldMkLst>
          <pc:docMk/>
          <pc:sldMk cId="3350438824" sldId="282"/>
        </pc:sldMkLst>
        <pc:graphicFrameChg chg="mod">
          <ac:chgData name="Elise A Chantegros" userId="S::eac527@nau.edu::a0388bc0-83d7-43fe-9255-529fdfb0cb36" providerId="AD" clId="Web-{EB80E21C-72F5-C9FE-D132-BFE9454F7633}" dt="2025-10-02T17:37:17.367" v="80" actId="1076"/>
          <ac:graphicFrameMkLst>
            <pc:docMk/>
            <pc:sldMk cId="3350438824" sldId="282"/>
            <ac:graphicFrameMk id="12" creationId="{F564E016-E194-A986-2042-7CFADCC3BD9A}"/>
          </ac:graphicFrameMkLst>
        </pc:graphicFrameChg>
      </pc:sldChg>
      <pc:sldChg chg="addSp delSp modSp">
        <pc:chgData name="Elise A Chantegros" userId="S::eac527@nau.edu::a0388bc0-83d7-43fe-9255-529fdfb0cb36" providerId="AD" clId="Web-{EB80E21C-72F5-C9FE-D132-BFE9454F7633}" dt="2025-10-02T17:42:08.562" v="317" actId="20577"/>
        <pc:sldMkLst>
          <pc:docMk/>
          <pc:sldMk cId="860726326" sldId="284"/>
        </pc:sldMkLst>
        <pc:spChg chg="mod">
          <ac:chgData name="Elise A Chantegros" userId="S::eac527@nau.edu::a0388bc0-83d7-43fe-9255-529fdfb0cb36" providerId="AD" clId="Web-{EB80E21C-72F5-C9FE-D132-BFE9454F7633}" dt="2025-10-02T17:41:00.682" v="303" actId="20577"/>
          <ac:spMkLst>
            <pc:docMk/>
            <pc:sldMk cId="860726326" sldId="284"/>
            <ac:spMk id="3" creationId="{1C0AB3DC-2831-05FF-A34F-E5363B0E0F92}"/>
          </ac:spMkLst>
        </pc:spChg>
        <pc:spChg chg="mod">
          <ac:chgData name="Elise A Chantegros" userId="S::eac527@nau.edu::a0388bc0-83d7-43fe-9255-529fdfb0cb36" providerId="AD" clId="Web-{EB80E21C-72F5-C9FE-D132-BFE9454F7633}" dt="2025-10-02T17:42:08.562" v="317" actId="20577"/>
          <ac:spMkLst>
            <pc:docMk/>
            <pc:sldMk cId="860726326" sldId="284"/>
            <ac:spMk id="5" creationId="{0A6E33BA-12FE-68B9-157A-454A05B6AD69}"/>
          </ac:spMkLst>
        </pc:spChg>
        <pc:graphicFrameChg chg="add mod modGraphic">
          <ac:chgData name="Elise A Chantegros" userId="S::eac527@nau.edu::a0388bc0-83d7-43fe-9255-529fdfb0cb36" providerId="AD" clId="Web-{EB80E21C-72F5-C9FE-D132-BFE9454F7633}" dt="2025-10-02T17:38:12.618" v="195"/>
          <ac:graphicFrameMkLst>
            <pc:docMk/>
            <pc:sldMk cId="860726326" sldId="284"/>
            <ac:graphicFrameMk id="11" creationId="{80BE41B9-56C5-E88D-8B92-3A3BEF568213}"/>
          </ac:graphicFrameMkLst>
        </pc:graphicFrameChg>
      </pc:sldChg>
      <pc:sldChg chg="addSp delSp modSp">
        <pc:chgData name="Elise A Chantegros" userId="S::eac527@nau.edu::a0388bc0-83d7-43fe-9255-529fdfb0cb36" providerId="AD" clId="Web-{EB80E21C-72F5-C9FE-D132-BFE9454F7633}" dt="2025-10-02T17:34:53.552" v="55"/>
        <pc:sldMkLst>
          <pc:docMk/>
          <pc:sldMk cId="3465211435" sldId="310"/>
        </pc:sldMkLst>
      </pc:sldChg>
      <pc:sldChg chg="modSp">
        <pc:chgData name="Elise A Chantegros" userId="S::eac527@nau.edu::a0388bc0-83d7-43fe-9255-529fdfb0cb36" providerId="AD" clId="Web-{EB80E21C-72F5-C9FE-D132-BFE9454F7633}" dt="2025-10-02T20:36:46.169" v="1522"/>
        <pc:sldMkLst>
          <pc:docMk/>
          <pc:sldMk cId="3696269986" sldId="317"/>
        </pc:sldMkLst>
        <pc:graphicFrameChg chg="mod modGraphic">
          <ac:chgData name="Elise A Chantegros" userId="S::eac527@nau.edu::a0388bc0-83d7-43fe-9255-529fdfb0cb36" providerId="AD" clId="Web-{EB80E21C-72F5-C9FE-D132-BFE9454F7633}" dt="2025-10-02T20:36:46.169" v="1522"/>
          <ac:graphicFrameMkLst>
            <pc:docMk/>
            <pc:sldMk cId="3696269986" sldId="317"/>
            <ac:graphicFrameMk id="12" creationId="{28D6A7E6-B5BB-E08B-AC7A-DC749DD2059B}"/>
          </ac:graphicFrameMkLst>
        </pc:graphicFrameChg>
      </pc:sldChg>
      <pc:sldChg chg="modSp">
        <pc:chgData name="Elise A Chantegros" userId="S::eac527@nau.edu::a0388bc0-83d7-43fe-9255-529fdfb0cb36" providerId="AD" clId="Web-{EB80E21C-72F5-C9FE-D132-BFE9454F7633}" dt="2025-10-02T20:23:00.751" v="1448"/>
        <pc:sldMkLst>
          <pc:docMk/>
          <pc:sldMk cId="2497845402" sldId="319"/>
        </pc:sldMkLst>
        <pc:graphicFrameChg chg="mod modGraphic">
          <ac:chgData name="Elise A Chantegros" userId="S::eac527@nau.edu::a0388bc0-83d7-43fe-9255-529fdfb0cb36" providerId="AD" clId="Web-{EB80E21C-72F5-C9FE-D132-BFE9454F7633}" dt="2025-10-02T20:23:00.751" v="1448"/>
          <ac:graphicFrameMkLst>
            <pc:docMk/>
            <pc:sldMk cId="2497845402" sldId="319"/>
            <ac:graphicFrameMk id="11" creationId="{E79F5624-B383-77B9-7DAC-3F3BD9A5143E}"/>
          </ac:graphicFrameMkLst>
        </pc:graphicFrameChg>
      </pc:sldChg>
    </pc:docChg>
  </pc:docChgLst>
  <pc:docChgLst>
    <pc:chgData name="Selina Yingzhuo Cozens" userId="S::syc34@nau.edu::d67b55ed-49d5-4f67-8c4d-378c6e7c71c4" providerId="AD" clId="Web-{5DA2EAA1-1231-D25C-693C-01A046ACC1DE}"/>
    <pc:docChg chg="modSld">
      <pc:chgData name="Selina Yingzhuo Cozens" userId="S::syc34@nau.edu::d67b55ed-49d5-4f67-8c4d-378c6e7c71c4" providerId="AD" clId="Web-{5DA2EAA1-1231-D25C-693C-01A046ACC1DE}" dt="2025-10-07T19:01:42.846" v="6"/>
      <pc:docMkLst>
        <pc:docMk/>
      </pc:docMkLst>
      <pc:sldChg chg="modSp">
        <pc:chgData name="Selina Yingzhuo Cozens" userId="S::syc34@nau.edu::d67b55ed-49d5-4f67-8c4d-378c6e7c71c4" providerId="AD" clId="Web-{5DA2EAA1-1231-D25C-693C-01A046ACC1DE}" dt="2025-10-07T19:01:42.846" v="6"/>
        <pc:sldMkLst>
          <pc:docMk/>
          <pc:sldMk cId="3624541270" sldId="347"/>
        </pc:sldMkLst>
        <pc:graphicFrameChg chg="mod modGraphic">
          <ac:chgData name="Selina Yingzhuo Cozens" userId="S::syc34@nau.edu::d67b55ed-49d5-4f67-8c4d-378c6e7c71c4" providerId="AD" clId="Web-{5DA2EAA1-1231-D25C-693C-01A046ACC1DE}" dt="2025-10-07T19:01:42.846" v="6"/>
          <ac:graphicFrameMkLst>
            <pc:docMk/>
            <pc:sldMk cId="3624541270" sldId="347"/>
            <ac:graphicFrameMk id="6" creationId="{D3698076-71E6-AD8D-25ED-55F97C9045D7}"/>
          </ac:graphicFrameMkLst>
        </pc:graphicFrameChg>
      </pc:sldChg>
    </pc:docChg>
  </pc:docChgLst>
  <pc:docChgLst>
    <pc:chgData name="Selina Yingzhuo Cozens" userId="S::syc34@nau.edu::d67b55ed-49d5-4f67-8c4d-378c6e7c71c4" providerId="AD" clId="Web-{DC338894-80B7-78A3-2B64-7E241EBCCA52}"/>
    <pc:docChg chg="addSld delSld modSld">
      <pc:chgData name="Selina Yingzhuo Cozens" userId="S::syc34@nau.edu::d67b55ed-49d5-4f67-8c4d-378c6e7c71c4" providerId="AD" clId="Web-{DC338894-80B7-78A3-2B64-7E241EBCCA52}" dt="2025-10-10T01:22:28.374" v="544"/>
      <pc:docMkLst>
        <pc:docMk/>
      </pc:docMkLst>
      <pc:sldChg chg="addSp delSp modSp">
        <pc:chgData name="Selina Yingzhuo Cozens" userId="S::syc34@nau.edu::d67b55ed-49d5-4f67-8c4d-378c6e7c71c4" providerId="AD" clId="Web-{DC338894-80B7-78A3-2B64-7E241EBCCA52}" dt="2025-10-10T01:22:28.374" v="544"/>
        <pc:sldMkLst>
          <pc:docMk/>
          <pc:sldMk cId="2005678739" sldId="364"/>
        </pc:sldMkLst>
        <pc:graphicFrameChg chg="add mod modGraphic">
          <ac:chgData name="Selina Yingzhuo Cozens" userId="S::syc34@nau.edu::d67b55ed-49d5-4f67-8c4d-378c6e7c71c4" providerId="AD" clId="Web-{DC338894-80B7-78A3-2B64-7E241EBCCA52}" dt="2025-10-10T01:22:28.374" v="544"/>
          <ac:graphicFrameMkLst>
            <pc:docMk/>
            <pc:sldMk cId="2005678739" sldId="364"/>
            <ac:graphicFrameMk id="2" creationId="{94B84E7E-479B-54E2-C8A5-874B38D10D1B}"/>
          </ac:graphicFrameMkLst>
        </pc:graphicFrameChg>
      </pc:sldChg>
    </pc:docChg>
  </pc:docChgLst>
</pc:chgInfo>
</file>

<file path=ppt/comments/modernComment_11A_C7B3A3A8.xml><?xml version="1.0" encoding="utf-8"?>
<p188:cmLst xmlns:a="http://schemas.openxmlformats.org/drawingml/2006/main" xmlns:r="http://schemas.openxmlformats.org/officeDocument/2006/relationships" xmlns:p188="http://schemas.microsoft.com/office/powerpoint/2018/8/main">
  <p188:cm id="{934E30BA-B3A1-4F56-8491-BAFEE3B07076}" authorId="{EE2C19EC-950F-70E1-5124-3FFA4A1499B3}" created="2025-10-07T01:23:00.654">
    <pc:sldMkLst xmlns:pc="http://schemas.microsoft.com/office/powerpoint/2013/main/command">
      <pc:docMk/>
      <pc:sldMk cId="3350438824" sldId="282"/>
    </pc:sldMkLst>
    <p188:txBody>
      <a:bodyPr/>
      <a:lstStyle/>
      <a:p>
        <a:r>
          <a:rPr lang="en-US"/>
          <a:t>cite image, equations, and anything else that isn't common knowledge</a:t>
        </a:r>
      </a:p>
    </p188:txBody>
  </p188:cm>
</p188:cmLst>
</file>

<file path=ppt/comments/modernComment_134_C38BB69B.xml><?xml version="1.0" encoding="utf-8"?>
<p188:cmLst xmlns:a="http://schemas.openxmlformats.org/drawingml/2006/main" xmlns:r="http://schemas.openxmlformats.org/officeDocument/2006/relationships" xmlns:p188="http://schemas.microsoft.com/office/powerpoint/2018/8/main">
  <p188:cm id="{14E1A05F-B1A8-46DA-A30D-6AE7FAB4066D}" authorId="{EE2C19EC-950F-70E1-5124-3FFA4A1499B3}" created="2025-10-07T01:22:57.185">
    <pc:sldMkLst xmlns:pc="http://schemas.microsoft.com/office/powerpoint/2013/main/command">
      <pc:docMk/>
      <pc:sldMk cId="3280713371" sldId="308"/>
    </pc:sldMkLst>
    <p188:txBody>
      <a:bodyPr/>
      <a:lstStyle/>
      <a:p>
        <a:r>
          <a:rPr lang="en-US"/>
          <a:t>cite image, equations, and anything else that isn't common knowledge</a:t>
        </a:r>
      </a:p>
    </p188:txBody>
  </p188:cm>
</p188:cmLst>
</file>

<file path=ppt/comments/modernComment_137_1E4D1839.xml><?xml version="1.0" encoding="utf-8"?>
<p188:cmLst xmlns:a="http://schemas.openxmlformats.org/drawingml/2006/main" xmlns:r="http://schemas.openxmlformats.org/officeDocument/2006/relationships" xmlns:p188="http://schemas.microsoft.com/office/powerpoint/2018/8/main">
  <p188:cm id="{AEAF7DD5-A4E7-404C-82DB-BAB4F2F4B2C5}" authorId="{EE2C19EC-950F-70E1-5124-3FFA4A1499B3}" created="2025-10-07T01:24:45.154">
    <pc:sldMkLst xmlns:pc="http://schemas.microsoft.com/office/powerpoint/2013/main/command">
      <pc:docMk/>
      <pc:sldMk cId="508368953" sldId="311"/>
    </pc:sldMkLst>
    <p188:txBody>
      <a:bodyPr/>
      <a:lstStyle/>
      <a:p>
        <a:r>
          <a:rPr lang="en-US"/>
          <a:t>missing weighted and unweighted scores, please refer to steering and throttle for reference</a:t>
        </a:r>
      </a:p>
    </p188:txBody>
  </p188:cm>
</p188:cmLst>
</file>

<file path=ppt/comments/modernComment_138_29989DC9.xml><?xml version="1.0" encoding="utf-8"?>
<p188:cmLst xmlns:a="http://schemas.openxmlformats.org/drawingml/2006/main" xmlns:r="http://schemas.openxmlformats.org/officeDocument/2006/relationships" xmlns:p188="http://schemas.microsoft.com/office/powerpoint/2018/8/main">
  <p188:cm id="{6E756D0D-CFB7-4129-A4A8-10A496F4A82E}" authorId="{EE2C19EC-950F-70E1-5124-3FFA4A1499B3}" created="2025-10-07T01:25:07.748">
    <pc:sldMkLst xmlns:pc="http://schemas.microsoft.com/office/powerpoint/2013/main/command">
      <pc:docMk/>
      <pc:sldMk cId="697867721" sldId="312"/>
    </pc:sldMkLst>
    <p188:replyLst>
      <p188:reply id="{D6C693A4-5C10-4A69-AC52-D7A29F7978EE}" authorId="{EE2C19EC-950F-70E1-5124-3FFA4A1499B3}" created="2025-10-07T02:09:49.119">
        <p188:txBody>
          <a:bodyPr/>
          <a:lstStyle/>
          <a:p>
            <a:r>
              <a:rPr lang="en-US"/>
              <a:t>please match format with other concept section slides</a:t>
            </a:r>
          </a:p>
        </p188:txBody>
      </p188:reply>
    </p188:replyLst>
    <p188:txBody>
      <a:bodyPr/>
      <a:lstStyle/>
      <a:p>
        <a:r>
          <a:rPr lang="en-US"/>
          <a:t>cite all images &amp; place neatly on slide</a:t>
        </a:r>
      </a:p>
    </p188:txBody>
  </p188:cm>
</p188:cmLst>
</file>

<file path=ppt/comments/modernComment_142_9EF63209.xml><?xml version="1.0" encoding="utf-8"?>
<p188:cmLst xmlns:a="http://schemas.openxmlformats.org/drawingml/2006/main" xmlns:r="http://schemas.openxmlformats.org/officeDocument/2006/relationships" xmlns:p188="http://schemas.microsoft.com/office/powerpoint/2018/8/main">
  <p188:cm id="{C86CA82F-DE03-471F-8224-B5714F05FB04}" authorId="{EE2C19EC-950F-70E1-5124-3FFA4A1499B3}" created="2025-10-07T01:25:51.983">
    <pc:sldMkLst xmlns:pc="http://schemas.microsoft.com/office/powerpoint/2013/main/command">
      <pc:docMk/>
      <pc:sldMk cId="2666934793" sldId="322"/>
    </pc:sldMkLst>
    <p188:txBody>
      <a:bodyPr/>
      <a:lstStyle/>
      <a:p>
        <a:r>
          <a:rPr lang="en-US"/>
          <a:t>Add number for figure</a:t>
        </a:r>
      </a:p>
    </p188:txBody>
  </p188:cm>
</p188:cmLst>
</file>

<file path=ppt/comments/modernComment_145_B496B8B7.xml><?xml version="1.0" encoding="utf-8"?>
<p188:cmLst xmlns:a="http://schemas.openxmlformats.org/drawingml/2006/main" xmlns:r="http://schemas.openxmlformats.org/officeDocument/2006/relationships" xmlns:p188="http://schemas.microsoft.com/office/powerpoint/2018/8/main">
  <p188:cm id="{56524AEF-38A3-4F3D-8814-3A0EEB9F9774}" authorId="{EE2C19EC-950F-70E1-5124-3FFA4A1499B3}" created="2025-10-07T01:27:22.623">
    <pc:sldMkLst xmlns:pc="http://schemas.microsoft.com/office/powerpoint/2013/main/command">
      <pc:docMk/>
      <pc:sldMk cId="3029776567" sldId="325"/>
    </pc:sldMkLst>
    <p188:replyLst>
      <p188:reply id="{3EE19FCE-949E-40BB-85AF-209C551195F7}" authorId="{EE2C19EC-950F-70E1-5124-3FFA4A1499B3}" created="2025-10-07T01:27:42.670">
        <p188:txBody>
          <a:bodyPr/>
          <a:lstStyle/>
          <a:p>
            <a:r>
              <a:rPr lang="en-US"/>
              <a:t>cite pictures</a:t>
            </a:r>
          </a:p>
        </p188:txBody>
      </p188:reply>
    </p188:replyLst>
    <p188:txBody>
      <a:bodyPr/>
      <a:lstStyle/>
      <a:p>
        <a:r>
          <a:rPr lang="en-US"/>
          <a:t>not sure about adding flame broiler</a:t>
        </a:r>
      </a:p>
    </p188:txBody>
  </p188:cm>
</p188:cmLst>
</file>

<file path=ppt/comments/modernComment_14A_5137040D.xml><?xml version="1.0" encoding="utf-8"?>
<p188:cmLst xmlns:a="http://schemas.openxmlformats.org/drawingml/2006/main" xmlns:r="http://schemas.openxmlformats.org/officeDocument/2006/relationships" xmlns:p188="http://schemas.microsoft.com/office/powerpoint/2018/8/main">
  <p188:cm id="{F46D0D3B-3E25-4E3B-BB92-B8A525E59D19}" authorId="{EE2C19EC-950F-70E1-5124-3FFA4A1499B3}" created="2025-10-07T01:18:54.935">
    <ac:txMkLst xmlns:ac="http://schemas.microsoft.com/office/drawing/2013/main/command">
      <pc:docMk xmlns:pc="http://schemas.microsoft.com/office/powerpoint/2013/main/command"/>
      <pc:sldMk xmlns:pc="http://schemas.microsoft.com/office/powerpoint/2013/main/command" cId="1362560013" sldId="330"/>
      <ac:spMk id="35" creationId="{7927F331-1F2B-1B77-B2B7-B29EDCE56294}"/>
      <ac:txMk cp="1" len="23">
        <ac:context len="32" hash="4108477023"/>
      </ac:txMk>
    </ac:txMkLst>
    <p188:pos x="1367692" y="244230"/>
    <p188:txBody>
      <a:bodyPr/>
      <a:lstStyle/>
      <a:p>
        <a:r>
          <a:rPr lang="en-US"/>
          <a:t>cite all the images in this slide</a:t>
        </a:r>
      </a:p>
    </p188:txBody>
  </p188:cm>
</p188:cmLst>
</file>

<file path=ppt/comments/modernComment_157_7AE89651.xml><?xml version="1.0" encoding="utf-8"?>
<p188:cmLst xmlns:a="http://schemas.openxmlformats.org/drawingml/2006/main" xmlns:r="http://schemas.openxmlformats.org/officeDocument/2006/relationships" xmlns:p188="http://schemas.microsoft.com/office/powerpoint/2018/8/main">
  <p188:cm id="{9D1D5F94-756A-4A7A-940C-86BB8ACA78DB}" authorId="{EE2C19EC-950F-70E1-5124-3FFA4A1499B3}" created="2025-10-07T01:19:31.170">
    <ac:txMkLst xmlns:ac="http://schemas.microsoft.com/office/drawing/2013/main/command">
      <pc:docMk xmlns:pc="http://schemas.microsoft.com/office/powerpoint/2013/main/command"/>
      <pc:sldMk xmlns:pc="http://schemas.microsoft.com/office/powerpoint/2013/main/command" cId="2062063185" sldId="343"/>
      <ac:graphicFrameMk id="11" creationId="{9E066E24-AD26-8DBA-B0CD-8B912D5714F9}"/>
      <ac:tblMk/>
      <ac:tcMk rowId="54242092" colId="907328"/>
      <ac:txMk cp="0" len="100">
        <ac:context len="101" hash="1276432975"/>
      </ac:txMk>
    </ac:txMkLst>
    <p188:pos x="11879384" y="5294923"/>
    <p188:replyLst>
      <p188:reply id="{CE0FD598-FD38-4472-A8A1-A22DF99602DF}" authorId="{EE2C19EC-950F-70E1-5124-3FFA4A1499B3}" created="2025-10-07T01:20:51.701">
        <p188:txBody>
          <a:bodyPr/>
          <a:lstStyle/>
          <a:p>
            <a:r>
              <a:rPr lang="en-US"/>
              <a:t>cite all images</a:t>
            </a:r>
          </a:p>
        </p188:txBody>
      </p188:reply>
    </p188:replyLst>
    <p188:txBody>
      <a:bodyPr/>
      <a:lstStyle/>
      <a:p>
        <a:r>
          <a:rPr lang="en-US"/>
          <a:t>change format to match steering and brakes</a:t>
        </a:r>
      </a:p>
    </p188:txBody>
  </p188:cm>
</p188:cmLst>
</file>

<file path=ppt/comments/modernComment_159_FD293F20.xml><?xml version="1.0" encoding="utf-8"?>
<p188:cmLst xmlns:a="http://schemas.openxmlformats.org/drawingml/2006/main" xmlns:r="http://schemas.openxmlformats.org/officeDocument/2006/relationships" xmlns:p188="http://schemas.microsoft.com/office/powerpoint/2018/8/main">
  <p188:cm id="{ED4A845A-DE33-41EE-A5A0-AB7933A6DEE7}" authorId="{EE2C19EC-950F-70E1-5124-3FFA4A1499B3}" created="2025-10-07T01:26:00.592">
    <pc:sldMkLst xmlns:pc="http://schemas.microsoft.com/office/powerpoint/2013/main/command">
      <pc:docMk/>
      <pc:sldMk cId="4247338784" sldId="345"/>
    </pc:sldMkLst>
    <p188:txBody>
      <a:bodyPr/>
      <a:lstStyle/>
      <a:p>
        <a:r>
          <a:rPr lang="en-US"/>
          <a:t>add numbers for figures</a:t>
        </a:r>
      </a:p>
    </p188:txBody>
  </p188:cm>
</p188:cmLst>
</file>

<file path=ppt/comments/modernComment_15A_F522C877.xml><?xml version="1.0" encoding="utf-8"?>
<p188:cmLst xmlns:a="http://schemas.openxmlformats.org/drawingml/2006/main" xmlns:r="http://schemas.openxmlformats.org/officeDocument/2006/relationships" xmlns:p188="http://schemas.microsoft.com/office/powerpoint/2018/8/main">
  <p188:cm id="{4CA41D70-73E8-49BE-96FF-0E373712A004}" authorId="{EE2C19EC-950F-70E1-5124-3FFA4A1499B3}" created="2025-10-07T01:28:24.827">
    <pc:sldMkLst xmlns:pc="http://schemas.microsoft.com/office/powerpoint/2013/main/command">
      <pc:docMk/>
      <pc:sldMk cId="4112697463" sldId="346"/>
    </pc:sldMkLst>
    <p188:replyLst>
      <p188:reply id="{A84DB5F7-6E85-477E-A118-929AFF4621FF}" authorId="{15189B78-B8D4-90AB-A9AB-E13C2874D715}" created="2025-10-07T18:39:18.219">
        <p188:txBody>
          <a:bodyPr/>
          <a:lstStyle/>
          <a:p>
            <a:r>
              <a:rPr lang="en-US"/>
              <a:t>Website update?</a:t>
            </a:r>
          </a:p>
        </p188:txBody>
      </p188:reply>
    </p188:replyLst>
    <p188:txBody>
      <a:bodyPr/>
      <a:lstStyle/>
      <a:p>
        <a:r>
          <a:rPr lang="en-US"/>
          <a:t>put a label for the picture called figure7:blahblahblah. if it's from the internet please cite in ieee</a:t>
        </a:r>
      </a:p>
    </p188:txBody>
  </p188:cm>
</p188:cmLst>
</file>

<file path=ppt/comments/modernComment_15D_AFC880F0.xml><?xml version="1.0" encoding="utf-8"?>
<p188:cmLst xmlns:a="http://schemas.openxmlformats.org/drawingml/2006/main" xmlns:r="http://schemas.openxmlformats.org/officeDocument/2006/relationships" xmlns:p188="http://schemas.microsoft.com/office/powerpoint/2018/8/main">
  <p188:cm id="{FD7A9C6C-6BD7-4FDB-81D6-54C45B089C65}" authorId="{EE2C19EC-950F-70E1-5124-3FFA4A1499B3}" created="2025-10-07T01:23:39.701">
    <pc:sldMkLst xmlns:pc="http://schemas.microsoft.com/office/powerpoint/2013/main/command">
      <pc:docMk/>
      <pc:sldMk cId="2949153008" sldId="349"/>
    </pc:sldMkLst>
    <p188:txBody>
      <a:bodyPr/>
      <a:lstStyle/>
      <a:p>
        <a:r>
          <a:rPr lang="en-US"/>
          <a:t>cite equations, and anything else that isn't common knowledge</a:t>
        </a:r>
      </a:p>
    </p188:txBody>
  </p188:cm>
</p188:cmLst>
</file>

<file path=ppt/comments/modernComment_15E_1CF039F2.xml><?xml version="1.0" encoding="utf-8"?>
<p188:cmLst xmlns:a="http://schemas.openxmlformats.org/drawingml/2006/main" xmlns:r="http://schemas.openxmlformats.org/officeDocument/2006/relationships" xmlns:p188="http://schemas.microsoft.com/office/powerpoint/2018/8/main">
  <p188:cm id="{FFEA277F-E4CE-410F-A92B-B4BD8B0E4AC9}" authorId="{EE2C19EC-950F-70E1-5124-3FFA4A1499B3}" status="resolved" created="2025-10-07T02:41:26.596" complete="100000">
    <pc:sldMkLst xmlns:pc="http://schemas.microsoft.com/office/powerpoint/2013/main/command">
      <pc:docMk/>
      <pc:sldMk cId="485505522" sldId="350"/>
    </pc:sldMkLst>
    <p188:txBody>
      <a:bodyPr/>
      <a:lstStyle/>
      <a:p>
        <a:r>
          <a:rPr lang="en-US"/>
          <a:t>cite images</a:t>
        </a:r>
      </a:p>
    </p188:txBody>
  </p188:cm>
</p188:cmLst>
</file>

<file path=ppt/comments/modernComment_161_BF1F59C2.xml><?xml version="1.0" encoding="utf-8"?>
<p188:cmLst xmlns:a="http://schemas.openxmlformats.org/drawingml/2006/main" xmlns:r="http://schemas.openxmlformats.org/officeDocument/2006/relationships" xmlns:p188="http://schemas.microsoft.com/office/powerpoint/2018/8/main">
  <p188:cm id="{B7A5FFB6-0C66-43A2-8AD8-FCEA7A2BCC9D}" authorId="{EE2C19EC-950F-70E1-5124-3FFA4A1499B3}" created="2025-10-07T02:12:45.516">
    <ac:txMkLst xmlns:ac="http://schemas.microsoft.com/office/drawing/2013/main/command">
      <pc:docMk xmlns:pc="http://schemas.microsoft.com/office/powerpoint/2013/main/command"/>
      <pc:sldMk xmlns:pc="http://schemas.microsoft.com/office/powerpoint/2013/main/command" cId="3206502850" sldId="353"/>
      <ac:spMk id="2" creationId="{D5C34927-2718-AA1D-8FC1-3E8A082A11EE}"/>
      <ac:txMk cp="0" len="1236">
        <ac:context len="2788" hash="1467998791"/>
      </ac:txMk>
    </ac:txMkLst>
    <p188:pos x="2233083" y="3683000"/>
    <p188:txBody>
      <a:bodyPr/>
      <a:lstStyle/>
      <a:p>
        <a:r>
          <a:rPr lang="en-US"/>
          <a:t>S# are placeholders. Please don't change these I will update with the real numbers soon.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139F7B-4B03-7A46-9B73-C1557ACECEEE}" type="datetimeFigureOut">
              <a:rPr lang="en-US" smtClean="0"/>
              <a:t>11/2/2025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D73B7D-4C81-A54C-9B9B-C4DF9406D1CC}" type="slidenum">
              <a:rPr lang="en-US" smtClean="0"/>
              <a:t>‹#›</a:t>
            </a:fld>
            <a:endParaRPr lang="en-US"/>
          </a:p>
        </p:txBody>
      </p:sp>
    </p:spTree>
    <p:extLst>
      <p:ext uri="{BB962C8B-B14F-4D97-AF65-F5344CB8AC3E}">
        <p14:creationId xmlns:p14="http://schemas.microsoft.com/office/powerpoint/2010/main" val="4271903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1D73B7D-4C81-A54C-9B9B-C4DF9406D1CC}" type="slidenum">
              <a:rPr lang="en-US" smtClean="0"/>
              <a:t>4</a:t>
            </a:fld>
            <a:endParaRPr lang="en-US"/>
          </a:p>
        </p:txBody>
      </p:sp>
    </p:spTree>
    <p:extLst>
      <p:ext uri="{BB962C8B-B14F-4D97-AF65-F5344CB8AC3E}">
        <p14:creationId xmlns:p14="http://schemas.microsoft.com/office/powerpoint/2010/main" val="3332249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A390CD-1383-46E5-9837-72C680922E53}" type="slidenum">
              <a:rPr lang="en-US" smtClean="0"/>
              <a:t>20</a:t>
            </a:fld>
            <a:endParaRPr lang="en-US"/>
          </a:p>
        </p:txBody>
      </p:sp>
    </p:spTree>
    <p:extLst>
      <p:ext uri="{BB962C8B-B14F-4D97-AF65-F5344CB8AC3E}">
        <p14:creationId xmlns:p14="http://schemas.microsoft.com/office/powerpoint/2010/main" val="2095333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Fail-safe (return spring) is easy to implement because actuator pushes/pulls directly on the pedal. A </a:t>
            </a:r>
            <a:r>
              <a:rPr lang="en-US" b="1"/>
              <a:t>linear actuator</a:t>
            </a:r>
            <a:r>
              <a:rPr lang="en-US"/>
              <a:t> can directly replicate the pulling/pushing motion of the throttle cable → no need to carefully design extra linkages.</a:t>
            </a:r>
          </a:p>
          <a:p>
            <a:r>
              <a:rPr lang="en-US"/>
              <a:t>A </a:t>
            </a:r>
            <a:r>
              <a:rPr lang="en-US" b="1"/>
              <a:t>servo or stepper motor</a:t>
            </a:r>
            <a:r>
              <a:rPr lang="en-US"/>
              <a:t> produces torque (rotational force). To use them, you’d need to design a </a:t>
            </a:r>
            <a:r>
              <a:rPr lang="en-US" b="1"/>
              <a:t>linkage or gear system</a:t>
            </a:r>
            <a:r>
              <a:rPr lang="en-US"/>
              <a:t> to translate that torque into a push/pull motion on the carburetor arm.</a:t>
            </a:r>
          </a:p>
          <a:p>
            <a:r>
              <a:rPr lang="en-US"/>
              <a:t>This makes a linear actuator simpler, more direct, and easier to size because you only need </a:t>
            </a:r>
            <a:r>
              <a:rPr lang="en-US" b="1"/>
              <a:t>linear force</a:t>
            </a:r>
            <a:r>
              <a:rPr lang="en-US"/>
              <a:t>, not torque conversion.</a:t>
            </a:r>
          </a:p>
          <a:p>
            <a:endParaRPr lang="en-US"/>
          </a:p>
        </p:txBody>
      </p:sp>
      <p:sp>
        <p:nvSpPr>
          <p:cNvPr id="4" name="Slide Number Placeholder 3"/>
          <p:cNvSpPr>
            <a:spLocks noGrp="1"/>
          </p:cNvSpPr>
          <p:nvPr>
            <p:ph type="sldNum" sz="quarter" idx="5"/>
          </p:nvPr>
        </p:nvSpPr>
        <p:spPr/>
        <p:txBody>
          <a:bodyPr/>
          <a:lstStyle/>
          <a:p>
            <a:fld id="{41D73B7D-4C81-A54C-9B9B-C4DF9406D1CC}" type="slidenum">
              <a:rPr lang="en-US" smtClean="0"/>
              <a:t>24</a:t>
            </a:fld>
            <a:endParaRPr lang="en-US"/>
          </a:p>
        </p:txBody>
      </p:sp>
    </p:spTree>
    <p:extLst>
      <p:ext uri="{BB962C8B-B14F-4D97-AF65-F5344CB8AC3E}">
        <p14:creationId xmlns:p14="http://schemas.microsoft.com/office/powerpoint/2010/main" val="382981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1D73B7D-4C81-A54C-9B9B-C4DF9406D1CC}" type="slidenum">
              <a:rPr lang="en-US" smtClean="0"/>
              <a:t>28</a:t>
            </a:fld>
            <a:endParaRPr lang="en-US"/>
          </a:p>
        </p:txBody>
      </p:sp>
    </p:spTree>
    <p:extLst>
      <p:ext uri="{BB962C8B-B14F-4D97-AF65-F5344CB8AC3E}">
        <p14:creationId xmlns:p14="http://schemas.microsoft.com/office/powerpoint/2010/main" val="360430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57A05F-5919-D9FF-9816-E94B7C515D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0D1B9A-5504-EEF5-C316-E677A7386E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C94783-AC44-2AFE-C24C-B36F923FF5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89AFEE7-6D7B-FE0C-986B-161D7FBC6839}"/>
              </a:ext>
            </a:extLst>
          </p:cNvPr>
          <p:cNvSpPr>
            <a:spLocks noGrp="1"/>
          </p:cNvSpPr>
          <p:nvPr>
            <p:ph type="sldNum" sz="quarter" idx="5"/>
          </p:nvPr>
        </p:nvSpPr>
        <p:spPr/>
        <p:txBody>
          <a:bodyPr/>
          <a:lstStyle/>
          <a:p>
            <a:fld id="{41D73B7D-4C81-A54C-9B9B-C4DF9406D1CC}" type="slidenum">
              <a:rPr lang="en-US" smtClean="0"/>
              <a:t>29</a:t>
            </a:fld>
            <a:endParaRPr lang="en-US"/>
          </a:p>
        </p:txBody>
      </p:sp>
    </p:spTree>
    <p:extLst>
      <p:ext uri="{BB962C8B-B14F-4D97-AF65-F5344CB8AC3E}">
        <p14:creationId xmlns:p14="http://schemas.microsoft.com/office/powerpoint/2010/main" val="33813628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is a simulated estimation of the spring inside of the actuator. We plan to do more testing when we receive the go kart and actuator</a:t>
            </a:r>
          </a:p>
        </p:txBody>
      </p:sp>
      <p:sp>
        <p:nvSpPr>
          <p:cNvPr id="4" name="Slide Number Placeholder 3"/>
          <p:cNvSpPr>
            <a:spLocks noGrp="1"/>
          </p:cNvSpPr>
          <p:nvPr>
            <p:ph type="sldNum" sz="quarter" idx="5"/>
          </p:nvPr>
        </p:nvSpPr>
        <p:spPr/>
        <p:txBody>
          <a:bodyPr/>
          <a:lstStyle/>
          <a:p>
            <a:fld id="{41D73B7D-4C81-A54C-9B9B-C4DF9406D1CC}" type="slidenum">
              <a:rPr lang="en-US" smtClean="0"/>
              <a:t>37</a:t>
            </a:fld>
            <a:endParaRPr lang="en-US"/>
          </a:p>
        </p:txBody>
      </p:sp>
    </p:spTree>
    <p:extLst>
      <p:ext uri="{BB962C8B-B14F-4D97-AF65-F5344CB8AC3E}">
        <p14:creationId xmlns:p14="http://schemas.microsoft.com/office/powerpoint/2010/main" val="6532474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Whoever is presenting this, announce "</a:t>
            </a:r>
            <a:r>
              <a:rPr lang="en-US">
                <a:solidFill>
                  <a:srgbClr val="003466"/>
                </a:solidFill>
              </a:rPr>
              <a:t>We are on track, but a little behind with drafting designs."</a:t>
            </a:r>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41D73B7D-4C81-A54C-9B9B-C4DF9406D1CC}" type="slidenum">
              <a:rPr lang="en-US" smtClean="0"/>
              <a:t>39</a:t>
            </a:fld>
            <a:endParaRPr lang="en-US"/>
          </a:p>
        </p:txBody>
      </p:sp>
    </p:spTree>
    <p:extLst>
      <p:ext uri="{BB962C8B-B14F-4D97-AF65-F5344CB8AC3E}">
        <p14:creationId xmlns:p14="http://schemas.microsoft.com/office/powerpoint/2010/main" val="4131717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Green income red expenses</a:t>
            </a:r>
          </a:p>
        </p:txBody>
      </p:sp>
      <p:sp>
        <p:nvSpPr>
          <p:cNvPr id="4" name="Slide Number Placeholder 3"/>
          <p:cNvSpPr>
            <a:spLocks noGrp="1"/>
          </p:cNvSpPr>
          <p:nvPr>
            <p:ph type="sldNum" sz="quarter" idx="5"/>
          </p:nvPr>
        </p:nvSpPr>
        <p:spPr/>
        <p:txBody>
          <a:bodyPr/>
          <a:lstStyle/>
          <a:p>
            <a:fld id="{41D73B7D-4C81-A54C-9B9B-C4DF9406D1CC}" type="slidenum">
              <a:rPr lang="en-US" smtClean="0"/>
              <a:t>44</a:t>
            </a:fld>
            <a:endParaRPr lang="en-US"/>
          </a:p>
        </p:txBody>
      </p:sp>
    </p:spTree>
    <p:extLst>
      <p:ext uri="{BB962C8B-B14F-4D97-AF65-F5344CB8AC3E}">
        <p14:creationId xmlns:p14="http://schemas.microsoft.com/office/powerpoint/2010/main" val="37309643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3D58AA-EB78-7A4A-AA34-C0122A6D8EF0}"/>
              </a:ext>
            </a:extLst>
          </p:cNvPr>
          <p:cNvSpPr/>
          <p:nvPr userDrawn="1"/>
        </p:nvSpPr>
        <p:spPr>
          <a:xfrm>
            <a:off x="-101204" y="-55564"/>
            <a:ext cx="12345591" cy="7122319"/>
          </a:xfrm>
          <a:prstGeom prst="rect">
            <a:avLst/>
          </a:prstGeom>
          <a:solidFill>
            <a:srgbClr val="182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003466"/>
              </a:highlight>
            </a:endParaRPr>
          </a:p>
        </p:txBody>
      </p:sp>
      <p:sp>
        <p:nvSpPr>
          <p:cNvPr id="2" name="Title 1"/>
          <p:cNvSpPr>
            <a:spLocks noGrp="1"/>
          </p:cNvSpPr>
          <p:nvPr>
            <p:ph type="ctrTitle" hasCustomPrompt="1"/>
          </p:nvPr>
        </p:nvSpPr>
        <p:spPr>
          <a:xfrm>
            <a:off x="1523999" y="1563290"/>
            <a:ext cx="9144000" cy="1835150"/>
          </a:xfrm>
        </p:spPr>
        <p:txBody>
          <a:bodyPr anchor="t" anchorCtr="0"/>
          <a:lstStyle>
            <a:lvl1pPr algn="ctr">
              <a:defRPr sz="6000" b="1">
                <a:solidFill>
                  <a:srgbClr val="F8B700"/>
                </a:solidFill>
                <a:latin typeface="Arial" panose="020B0604020202020204" pitchFamily="34" charset="0"/>
                <a:cs typeface="Arial" panose="020B0604020202020204" pitchFamily="34" charset="0"/>
              </a:defRPr>
            </a:lvl1pPr>
          </a:lstStyle>
          <a:p>
            <a:r>
              <a:rPr lang="en-US"/>
              <a:t>HEADER</a:t>
            </a:r>
          </a:p>
        </p:txBody>
      </p:sp>
      <p:sp>
        <p:nvSpPr>
          <p:cNvPr id="3" name="Subtitle 2"/>
          <p:cNvSpPr>
            <a:spLocks noGrp="1"/>
          </p:cNvSpPr>
          <p:nvPr>
            <p:ph type="subTitle" idx="1" hasCustomPrompt="1"/>
          </p:nvPr>
        </p:nvSpPr>
        <p:spPr>
          <a:xfrm>
            <a:off x="1523999" y="3410347"/>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err="1"/>
              <a:t>Subheader</a:t>
            </a:r>
            <a:endParaRPr lang="en-US"/>
          </a:p>
        </p:txBody>
      </p:sp>
      <p:pic>
        <p:nvPicPr>
          <p:cNvPr id="7" name="Picture 6">
            <a:extLst>
              <a:ext uri="{FF2B5EF4-FFF2-40B4-BE49-F238E27FC236}">
                <a16:creationId xmlns:a16="http://schemas.microsoft.com/office/drawing/2014/main" id="{E52CAF0F-C2A0-6040-8FE1-E6BCB779BB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838200" y="5613400"/>
            <a:ext cx="11353800" cy="1244600"/>
          </a:xfrm>
          <a:prstGeom prst="rect">
            <a:avLst/>
          </a:prstGeom>
        </p:spPr>
      </p:pic>
      <p:pic>
        <p:nvPicPr>
          <p:cNvPr id="11" name="Picture 10" descr="A close up of a sign&#10;&#10;Description automatically generated">
            <a:extLst>
              <a:ext uri="{FF2B5EF4-FFF2-40B4-BE49-F238E27FC236}">
                <a16:creationId xmlns:a16="http://schemas.microsoft.com/office/drawing/2014/main" id="{EEAE2518-40DD-564C-9620-AEF456CF03F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69502" y="6054090"/>
            <a:ext cx="7452995" cy="363220"/>
          </a:xfrm>
          <a:prstGeom prst="rect">
            <a:avLst/>
          </a:prstGeom>
        </p:spPr>
      </p:pic>
    </p:spTree>
    <p:extLst>
      <p:ext uri="{BB962C8B-B14F-4D97-AF65-F5344CB8AC3E}">
        <p14:creationId xmlns:p14="http://schemas.microsoft.com/office/powerpoint/2010/main" val="80254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727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6576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10" name="Picture 9">
            <a:extLst>
              <a:ext uri="{FF2B5EF4-FFF2-40B4-BE49-F238E27FC236}">
                <a16:creationId xmlns:a16="http://schemas.microsoft.com/office/drawing/2014/main" id="{EF1B7540-0581-5648-ACE8-9AAA3DC81B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6197600" y="6464300"/>
            <a:ext cx="5994400" cy="393700"/>
          </a:xfrm>
          <a:prstGeom prst="rect">
            <a:avLst/>
          </a:prstGeom>
        </p:spPr>
      </p:pic>
      <p:pic>
        <p:nvPicPr>
          <p:cNvPr id="14" name="Picture 13" descr="A close up of a logo&#10;&#10;Description automatically generated">
            <a:extLst>
              <a:ext uri="{FF2B5EF4-FFF2-40B4-BE49-F238E27FC236}">
                <a16:creationId xmlns:a16="http://schemas.microsoft.com/office/drawing/2014/main" id="{873C09CF-1956-034E-8141-A58186FD2EB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8" y="0"/>
            <a:ext cx="11353800" cy="393700"/>
          </a:xfrm>
          <a:prstGeom prst="rect">
            <a:avLst/>
          </a:prstGeom>
        </p:spPr>
      </p:pic>
    </p:spTree>
    <p:extLst>
      <p:ext uri="{BB962C8B-B14F-4D97-AF65-F5344CB8AC3E}">
        <p14:creationId xmlns:p14="http://schemas.microsoft.com/office/powerpoint/2010/main" val="2929851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p:spPr>
        <p:txBody>
          <a:bodyPr/>
          <a:lstStyle>
            <a:lvl1pPr>
              <a:defRPr>
                <a:solidFill>
                  <a:srgbClr val="003466"/>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close up of a logo&#10;&#10;Description automatically generated">
            <a:extLst>
              <a:ext uri="{FF2B5EF4-FFF2-40B4-BE49-F238E27FC236}">
                <a16:creationId xmlns:a16="http://schemas.microsoft.com/office/drawing/2014/main" id="{141B2A74-2816-7F4F-81D1-3A7F5169660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p:cNvSpPr>
            <a:spLocks noGrp="1"/>
          </p:cNvSpPr>
          <p:nvPr>
            <p:ph type="title"/>
          </p:nvPr>
        </p:nvSpPr>
        <p:spPr>
          <a:xfrm>
            <a:off x="838200" y="365125"/>
            <a:ext cx="9667461" cy="979013"/>
          </a:xfrm>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950609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550406"/>
            <a:ext cx="10515600" cy="2852737"/>
          </a:xfrm>
        </p:spPr>
        <p:txBody>
          <a:bodyPr anchor="t" anchorCtr="0"/>
          <a:lstStyle>
            <a:lvl1pPr>
              <a:defRPr sz="60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
          <p:cNvSpPr>
            <a:spLocks noGrp="1"/>
          </p:cNvSpPr>
          <p:nvPr>
            <p:ph type="body" idx="1"/>
          </p:nvPr>
        </p:nvSpPr>
        <p:spPr>
          <a:xfrm>
            <a:off x="831850" y="343013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10" name="Picture 9">
            <a:extLst>
              <a:ext uri="{FF2B5EF4-FFF2-40B4-BE49-F238E27FC236}">
                <a16:creationId xmlns:a16="http://schemas.microsoft.com/office/drawing/2014/main" id="{7FE1812C-53FF-8542-A0C1-D61518344E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838200" y="5613400"/>
            <a:ext cx="11353800" cy="1244600"/>
          </a:xfrm>
          <a:prstGeom prst="rect">
            <a:avLst/>
          </a:prstGeom>
        </p:spPr>
      </p:pic>
      <p:pic>
        <p:nvPicPr>
          <p:cNvPr id="11" name="Picture 10" descr="A close up of a sign&#10;&#10;Description automatically generated">
            <a:extLst>
              <a:ext uri="{FF2B5EF4-FFF2-40B4-BE49-F238E27FC236}">
                <a16:creationId xmlns:a16="http://schemas.microsoft.com/office/drawing/2014/main" id="{0DF1BD08-DEC5-E045-8D33-E4DE184399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69502" y="6054090"/>
            <a:ext cx="7452995" cy="363220"/>
          </a:xfrm>
          <a:prstGeom prst="rect">
            <a:avLst/>
          </a:prstGeom>
        </p:spPr>
      </p:pic>
    </p:spTree>
    <p:extLst>
      <p:ext uri="{BB962C8B-B14F-4D97-AF65-F5344CB8AC3E}">
        <p14:creationId xmlns:p14="http://schemas.microsoft.com/office/powerpoint/2010/main" val="566569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F4C54FA4-D324-2644-97E1-46597FF6AD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sz="half" idx="1"/>
          </p:nvPr>
        </p:nvSpPr>
        <p:spPr>
          <a:xfrm>
            <a:off x="838200" y="1825624"/>
            <a:ext cx="5181600" cy="4262941"/>
          </a:xfrm>
        </p:spPr>
        <p:txBody>
          <a:bodyPr/>
          <a:lstStyle>
            <a:lvl1pPr>
              <a:defRPr>
                <a:solidFill>
                  <a:srgbClr val="003466"/>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4"/>
            <a:ext cx="5181600" cy="4262941"/>
          </a:xfrm>
        </p:spPr>
        <p:txBody>
          <a:bodyPr/>
          <a:lstStyle>
            <a:lvl1pPr>
              <a:defRPr>
                <a:solidFill>
                  <a:srgbClr val="003466"/>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AE8DF8F-D3EB-304B-8F1F-AFAA1F5ECF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1850" y="6464300"/>
            <a:ext cx="11353800" cy="393700"/>
          </a:xfrm>
          <a:prstGeom prst="rect">
            <a:avLst/>
          </a:prstGeom>
        </p:spPr>
      </p:pic>
    </p:spTree>
    <p:extLst>
      <p:ext uri="{BB962C8B-B14F-4D97-AF65-F5344CB8AC3E}">
        <p14:creationId xmlns:p14="http://schemas.microsoft.com/office/powerpoint/2010/main" val="1320407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ADBEA452-4C37-2A4C-A60D-04B290157C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p:cNvSpPr>
            <a:spLocks noGrp="1"/>
          </p:cNvSpPr>
          <p:nvPr>
            <p:ph type="title"/>
          </p:nvPr>
        </p:nvSpPr>
        <p:spPr>
          <a:xfrm>
            <a:off x="839788" y="263525"/>
            <a:ext cx="10515600" cy="1325563"/>
          </a:xfrm>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
          <p:cNvSpPr>
            <a:spLocks noGrp="1"/>
          </p:cNvSpPr>
          <p:nvPr>
            <p:ph type="body" idx="1"/>
          </p:nvPr>
        </p:nvSpPr>
        <p:spPr>
          <a:xfrm>
            <a:off x="839788" y="1579563"/>
            <a:ext cx="5157787"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403474"/>
            <a:ext cx="5157787" cy="38189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579563"/>
            <a:ext cx="5183188"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403474"/>
            <a:ext cx="5183188" cy="38189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00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76151C51-513F-244F-8DFE-F822FB7D24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sp>
        <p:nvSpPr>
          <p:cNvPr id="8" name="Chart Placeholder 7">
            <a:extLst>
              <a:ext uri="{FF2B5EF4-FFF2-40B4-BE49-F238E27FC236}">
                <a16:creationId xmlns:a16="http://schemas.microsoft.com/office/drawing/2014/main" id="{D8E345AA-D6A0-F84F-B7CE-51DC932BDDA0}"/>
              </a:ext>
            </a:extLst>
          </p:cNvPr>
          <p:cNvSpPr>
            <a:spLocks noGrp="1"/>
          </p:cNvSpPr>
          <p:nvPr>
            <p:ph type="chart" sz="quarter" idx="10"/>
          </p:nvPr>
        </p:nvSpPr>
        <p:spPr>
          <a:xfrm>
            <a:off x="838200" y="1673225"/>
            <a:ext cx="10515600" cy="4819650"/>
          </a:xfrm>
        </p:spPr>
        <p:txBody>
          <a:bodyPr/>
          <a:lstStyle/>
          <a:p>
            <a:endParaRPr lang="en-US"/>
          </a:p>
        </p:txBody>
      </p:sp>
    </p:spTree>
    <p:extLst>
      <p:ext uri="{BB962C8B-B14F-4D97-AF65-F5344CB8AC3E}">
        <p14:creationId xmlns:p14="http://schemas.microsoft.com/office/powerpoint/2010/main" val="3137637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9DECEAD-AC18-5343-A96F-F2AA0E2746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a:extLst>
              <a:ext uri="{FF2B5EF4-FFF2-40B4-BE49-F238E27FC236}">
                <a16:creationId xmlns:a16="http://schemas.microsoft.com/office/drawing/2014/main" id="{CD548632-27BE-C548-9919-5269670158A3}"/>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pic>
        <p:nvPicPr>
          <p:cNvPr id="6" name="Picture 5">
            <a:extLst>
              <a:ext uri="{FF2B5EF4-FFF2-40B4-BE49-F238E27FC236}">
                <a16:creationId xmlns:a16="http://schemas.microsoft.com/office/drawing/2014/main" id="{A754727A-0604-6C48-9EF4-09B741C2C58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838200" y="5613400"/>
            <a:ext cx="11353800" cy="1244600"/>
          </a:xfrm>
          <a:prstGeom prst="rect">
            <a:avLst/>
          </a:prstGeom>
        </p:spPr>
      </p:pic>
      <p:pic>
        <p:nvPicPr>
          <p:cNvPr id="7" name="Picture 6" descr="A close up of a sign&#10;&#10;Description automatically generated">
            <a:extLst>
              <a:ext uri="{FF2B5EF4-FFF2-40B4-BE49-F238E27FC236}">
                <a16:creationId xmlns:a16="http://schemas.microsoft.com/office/drawing/2014/main" id="{745203F1-3836-6C47-823F-36242DE683C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69502" y="6054090"/>
            <a:ext cx="7452995" cy="363220"/>
          </a:xfrm>
          <a:prstGeom prst="rect">
            <a:avLst/>
          </a:prstGeom>
        </p:spPr>
      </p:pic>
    </p:spTree>
    <p:extLst>
      <p:ext uri="{BB962C8B-B14F-4D97-AF65-F5344CB8AC3E}">
        <p14:creationId xmlns:p14="http://schemas.microsoft.com/office/powerpoint/2010/main" val="3984506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8" name="Text Placeholder 2"/>
          <p:cNvSpPr>
            <a:spLocks noGrp="1"/>
          </p:cNvSpPr>
          <p:nvPr>
            <p:ph type="body" idx="1"/>
          </p:nvPr>
        </p:nvSpPr>
        <p:spPr>
          <a:xfrm>
            <a:off x="1465762" y="627866"/>
            <a:ext cx="4548529" cy="82391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Text Placeholder 2"/>
          <p:cNvSpPr>
            <a:spLocks noGrp="1"/>
          </p:cNvSpPr>
          <p:nvPr>
            <p:ph type="body" idx="10"/>
          </p:nvPr>
        </p:nvSpPr>
        <p:spPr>
          <a:xfrm>
            <a:off x="6299724" y="635486"/>
            <a:ext cx="4546577" cy="82391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30"/>
          <p:cNvSpPr>
            <a:spLocks noGrp="1"/>
          </p:cNvSpPr>
          <p:nvPr>
            <p:ph type="pic" sz="quarter" idx="11"/>
          </p:nvPr>
        </p:nvSpPr>
        <p:spPr>
          <a:xfrm>
            <a:off x="1465762" y="1566484"/>
            <a:ext cx="4548529" cy="3021397"/>
          </a:xfrm>
        </p:spPr>
        <p:txBody>
          <a:bodyPr/>
          <a:lstStyle/>
          <a:p>
            <a:r>
              <a:rPr lang="en-US"/>
              <a:t>Click icon to add picture</a:t>
            </a:r>
          </a:p>
        </p:txBody>
      </p:sp>
      <p:sp>
        <p:nvSpPr>
          <p:cNvPr id="32" name="Picture Placeholder 30"/>
          <p:cNvSpPr>
            <a:spLocks noGrp="1"/>
          </p:cNvSpPr>
          <p:nvPr>
            <p:ph type="pic" sz="quarter" idx="12"/>
          </p:nvPr>
        </p:nvSpPr>
        <p:spPr>
          <a:xfrm>
            <a:off x="6299723" y="1566484"/>
            <a:ext cx="4548529" cy="3021397"/>
          </a:xfrm>
        </p:spPr>
        <p:txBody>
          <a:bodyPr/>
          <a:lstStyle/>
          <a:p>
            <a:r>
              <a:rPr lang="en-US"/>
              <a:t>Click icon to add picture</a:t>
            </a:r>
          </a:p>
        </p:txBody>
      </p:sp>
      <p:sp>
        <p:nvSpPr>
          <p:cNvPr id="34" name="Picture Placeholder 33"/>
          <p:cNvSpPr>
            <a:spLocks noGrp="1"/>
          </p:cNvSpPr>
          <p:nvPr>
            <p:ph type="pic" sz="quarter" idx="13"/>
          </p:nvPr>
        </p:nvSpPr>
        <p:spPr>
          <a:xfrm>
            <a:off x="1465762" y="4702587"/>
            <a:ext cx="2208167" cy="1493837"/>
          </a:xfrm>
        </p:spPr>
        <p:txBody>
          <a:bodyPr/>
          <a:lstStyle/>
          <a:p>
            <a:r>
              <a:rPr lang="en-US"/>
              <a:t>Click icon to add picture</a:t>
            </a:r>
          </a:p>
        </p:txBody>
      </p:sp>
      <p:sp>
        <p:nvSpPr>
          <p:cNvPr id="36" name="Picture Placeholder 33"/>
          <p:cNvSpPr>
            <a:spLocks noGrp="1"/>
          </p:cNvSpPr>
          <p:nvPr>
            <p:ph type="pic" sz="quarter" idx="14"/>
          </p:nvPr>
        </p:nvSpPr>
        <p:spPr>
          <a:xfrm>
            <a:off x="3806124" y="4702587"/>
            <a:ext cx="2208167" cy="1493837"/>
          </a:xfrm>
        </p:spPr>
        <p:txBody>
          <a:bodyPr/>
          <a:lstStyle/>
          <a:p>
            <a:r>
              <a:rPr lang="en-US"/>
              <a:t>Click icon to add picture</a:t>
            </a:r>
          </a:p>
        </p:txBody>
      </p:sp>
      <p:sp>
        <p:nvSpPr>
          <p:cNvPr id="37" name="Picture Placeholder 33"/>
          <p:cNvSpPr>
            <a:spLocks noGrp="1"/>
          </p:cNvSpPr>
          <p:nvPr>
            <p:ph type="pic" sz="quarter" idx="15"/>
          </p:nvPr>
        </p:nvSpPr>
        <p:spPr>
          <a:xfrm>
            <a:off x="6297772" y="4702587"/>
            <a:ext cx="2208167" cy="1493837"/>
          </a:xfrm>
        </p:spPr>
        <p:txBody>
          <a:bodyPr/>
          <a:lstStyle/>
          <a:p>
            <a:r>
              <a:rPr lang="en-US"/>
              <a:t>Click icon to add picture</a:t>
            </a:r>
          </a:p>
        </p:txBody>
      </p:sp>
      <p:sp>
        <p:nvSpPr>
          <p:cNvPr id="38" name="Picture Placeholder 33"/>
          <p:cNvSpPr>
            <a:spLocks noGrp="1"/>
          </p:cNvSpPr>
          <p:nvPr>
            <p:ph type="pic" sz="quarter" idx="16"/>
          </p:nvPr>
        </p:nvSpPr>
        <p:spPr>
          <a:xfrm>
            <a:off x="8638134" y="4702587"/>
            <a:ext cx="2208167" cy="1493837"/>
          </a:xfrm>
        </p:spPr>
        <p:txBody>
          <a:bodyPr/>
          <a:lstStyle/>
          <a:p>
            <a:r>
              <a:rPr lang="en-US"/>
              <a:t>Click icon to add picture</a:t>
            </a:r>
          </a:p>
        </p:txBody>
      </p:sp>
      <p:pic>
        <p:nvPicPr>
          <p:cNvPr id="22" name="Picture 21">
            <a:extLst>
              <a:ext uri="{FF2B5EF4-FFF2-40B4-BE49-F238E27FC236}">
                <a16:creationId xmlns:a16="http://schemas.microsoft.com/office/drawing/2014/main" id="{4D61E93F-0B51-8A47-B1D4-0BE346EB86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6197600" y="6464300"/>
            <a:ext cx="5994400" cy="393700"/>
          </a:xfrm>
          <a:prstGeom prst="rect">
            <a:avLst/>
          </a:prstGeom>
        </p:spPr>
      </p:pic>
      <p:pic>
        <p:nvPicPr>
          <p:cNvPr id="23" name="Picture 22" descr="A close up of a logo&#10;&#10;Description automatically generated">
            <a:extLst>
              <a:ext uri="{FF2B5EF4-FFF2-40B4-BE49-F238E27FC236}">
                <a16:creationId xmlns:a16="http://schemas.microsoft.com/office/drawing/2014/main" id="{D4B85887-6933-9C41-9EF1-116BEB1F4C1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5994400" cy="393700"/>
          </a:xfrm>
          <a:prstGeom prst="rect">
            <a:avLst/>
          </a:prstGeom>
        </p:spPr>
      </p:pic>
    </p:spTree>
    <p:extLst>
      <p:ext uri="{BB962C8B-B14F-4D97-AF65-F5344CB8AC3E}">
        <p14:creationId xmlns:p14="http://schemas.microsoft.com/office/powerpoint/2010/main" val="122509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3200"/>
            </a:lvl1pPr>
          </a:lstStyle>
          <a:p>
            <a:r>
              <a:rPr lang="en-US"/>
              <a:t>Click to edit Master title style</a:t>
            </a:r>
          </a:p>
        </p:txBody>
      </p:sp>
      <p:sp>
        <p:nvSpPr>
          <p:cNvPr id="3" name="Content Placeholder 2"/>
          <p:cNvSpPr>
            <a:spLocks noGrp="1"/>
          </p:cNvSpPr>
          <p:nvPr>
            <p:ph idx="1"/>
          </p:nvPr>
        </p:nvSpPr>
        <p:spPr>
          <a:xfrm>
            <a:off x="5183188" y="987425"/>
            <a:ext cx="6172200" cy="49673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9734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10" name="Picture 9" descr="A close up of a logo&#10;&#10;Description automatically generated">
            <a:extLst>
              <a:ext uri="{FF2B5EF4-FFF2-40B4-BE49-F238E27FC236}">
                <a16:creationId xmlns:a16="http://schemas.microsoft.com/office/drawing/2014/main" id="{D7AB5277-A3E9-2A46-9BFD-861956ADE71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5994400" cy="393700"/>
          </a:xfrm>
          <a:prstGeom prst="rect">
            <a:avLst/>
          </a:prstGeom>
        </p:spPr>
      </p:pic>
      <p:pic>
        <p:nvPicPr>
          <p:cNvPr id="14" name="Picture 13">
            <a:extLst>
              <a:ext uri="{FF2B5EF4-FFF2-40B4-BE49-F238E27FC236}">
                <a16:creationId xmlns:a16="http://schemas.microsoft.com/office/drawing/2014/main" id="{553C02C7-1F70-F944-9841-D4C78F4F6C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6612" y="6464300"/>
            <a:ext cx="11353800" cy="393700"/>
          </a:xfrm>
          <a:prstGeom prst="rect">
            <a:avLst/>
          </a:prstGeom>
        </p:spPr>
      </p:pic>
    </p:spTree>
    <p:extLst>
      <p:ext uri="{BB962C8B-B14F-4D97-AF65-F5344CB8AC3E}">
        <p14:creationId xmlns:p14="http://schemas.microsoft.com/office/powerpoint/2010/main" val="3696209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97901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388937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195452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92" r:id="rId7"/>
    <p:sldLayoutId id="2147483658" r:id="rId8"/>
    <p:sldLayoutId id="2147483656" r:id="rId9"/>
    <p:sldLayoutId id="2147483657" r:id="rId10"/>
  </p:sldLayoutIdLst>
  <p:txStyles>
    <p:titleStyle>
      <a:lvl1pPr algn="ctr" defTabSz="914400" rtl="0" eaLnBrk="1" latinLnBrk="0" hangingPunct="1">
        <a:lnSpc>
          <a:spcPct val="90000"/>
        </a:lnSpc>
        <a:spcBef>
          <a:spcPct val="0"/>
        </a:spcBef>
        <a:buNone/>
        <a:defRPr sz="4400" b="1" kern="1200">
          <a:solidFill>
            <a:srgbClr val="F8B700"/>
          </a:solidFill>
          <a:latin typeface="Arial MT Black" panose="020B0A040201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22.png"/><Relationship Id="rId7" Type="http://schemas.openxmlformats.org/officeDocument/2006/relationships/image" Target="../media/image19.jpeg"/><Relationship Id="rId2" Type="http://schemas.microsoft.com/office/2018/10/relationships/comments" Target="../comments/modernComment_157_7AE89651.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3.png"/><Relationship Id="rId7" Type="http://schemas.openxmlformats.org/officeDocument/2006/relationships/hyperlink" Target="http://gsapra.blogspot.com/2010/06/make-your-own-robot.html" TargetMode="External"/><Relationship Id="rId2" Type="http://schemas.microsoft.com/office/2018/10/relationships/comments" Target="../comments/modernComment_15E_1CF039F2.xml"/><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hyperlink" Target="http://www.electronics-lab.com/micro-maestro-6-channel-servo-controller/" TargetMode="External"/><Relationship Id="rId10" Type="http://schemas.openxmlformats.org/officeDocument/2006/relationships/image" Target="../media/image28.jpeg"/><Relationship Id="rId4" Type="http://schemas.openxmlformats.org/officeDocument/2006/relationships/image" Target="../media/image24.jpeg"/><Relationship Id="rId9"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9.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9.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image" Target="../media/image29.jpeg"/><Relationship Id="rId1" Type="http://schemas.openxmlformats.org/officeDocument/2006/relationships/slideLayout" Target="../slideLayouts/slideLayout4.xml"/><Relationship Id="rId6" Type="http://schemas.openxmlformats.org/officeDocument/2006/relationships/image" Target="../media/image33.jpeg"/><Relationship Id="rId5" Type="http://schemas.openxmlformats.org/officeDocument/2006/relationships/image" Target="../media/image32.pn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8.xml"/><Relationship Id="rId6" Type="http://schemas.microsoft.com/office/2007/relationships/hdphoto" Target="../media/hdphoto2.wdp"/><Relationship Id="rId5" Type="http://schemas.openxmlformats.org/officeDocument/2006/relationships/image" Target="../media/image35.pn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slideLayout" Target="../slideLayouts/slideLayout8.xml"/><Relationship Id="rId6" Type="http://schemas.microsoft.com/office/2007/relationships/hdphoto" Target="../media/hdphoto2.wdp"/><Relationship Id="rId5" Type="http://schemas.openxmlformats.org/officeDocument/2006/relationships/image" Target="../media/image35.png"/><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7.png"/><Relationship Id="rId7" Type="http://schemas.openxmlformats.org/officeDocument/2006/relationships/image" Target="../media/image21.jpeg"/><Relationship Id="rId2" Type="http://schemas.openxmlformats.org/officeDocument/2006/relationships/image" Target="../media/image36.png"/><Relationship Id="rId1" Type="http://schemas.openxmlformats.org/officeDocument/2006/relationships/slideLayout" Target="../slideLayouts/slideLayout8.xml"/><Relationship Id="rId6" Type="http://schemas.openxmlformats.org/officeDocument/2006/relationships/image" Target="../media/image17.jpeg"/><Relationship Id="rId5" Type="http://schemas.openxmlformats.org/officeDocument/2006/relationships/image" Target="../media/image19.jpe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0.png"/><Relationship Id="rId7" Type="http://schemas.openxmlformats.org/officeDocument/2006/relationships/image" Target="../media/image42.jpeg"/><Relationship Id="rId2" Type="http://schemas.openxmlformats.org/officeDocument/2006/relationships/image" Target="../media/image39.jpeg"/><Relationship Id="rId1" Type="http://schemas.openxmlformats.org/officeDocument/2006/relationships/slideLayout" Target="../slideLayouts/slideLayout8.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hyperlink" Target="http://www.electronics-lab.com/micro-maestro-6-channel-servo-controller/" TargetMode="External"/><Relationship Id="rId10" Type="http://schemas.openxmlformats.org/officeDocument/2006/relationships/image" Target="../media/image45.png"/><Relationship Id="rId4" Type="http://schemas.openxmlformats.org/officeDocument/2006/relationships/image" Target="../media/image24.jpeg"/><Relationship Id="rId9" Type="http://schemas.openxmlformats.org/officeDocument/2006/relationships/image" Target="../media/image44.gif"/></Relationships>
</file>

<file path=ppt/slides/_rels/slide1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30.png"/><Relationship Id="rId7" Type="http://schemas.openxmlformats.org/officeDocument/2006/relationships/image" Target="../media/image49.png"/><Relationship Id="rId12" Type="http://schemas.openxmlformats.org/officeDocument/2006/relationships/image" Target="../media/image54.jpeg"/><Relationship Id="rId2" Type="http://schemas.openxmlformats.org/officeDocument/2006/relationships/image" Target="../media/image29.jpeg"/><Relationship Id="rId1" Type="http://schemas.openxmlformats.org/officeDocument/2006/relationships/slideLayout" Target="../slideLayouts/slideLayout8.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png"/><Relationship Id="rId10" Type="http://schemas.openxmlformats.org/officeDocument/2006/relationships/image" Target="../media/image52.jpeg"/><Relationship Id="rId4" Type="http://schemas.openxmlformats.org/officeDocument/2006/relationships/image" Target="../media/image32.png"/><Relationship Id="rId9" Type="http://schemas.openxmlformats.org/officeDocument/2006/relationships/image" Target="../media/image51.jpe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59.jpeg"/><Relationship Id="rId3" Type="http://schemas.microsoft.com/office/2018/10/relationships/comments" Target="../comments/modernComment_134_C38BB69B.xml"/><Relationship Id="rId7" Type="http://schemas.openxmlformats.org/officeDocument/2006/relationships/image" Target="../media/image5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60.png"/><Relationship Id="rId2" Type="http://schemas.microsoft.com/office/2018/10/relationships/comments" Target="../comments/modernComment_11A_C7B3A3A8.xml"/><Relationship Id="rId1" Type="http://schemas.openxmlformats.org/officeDocument/2006/relationships/slideLayout" Target="../slideLayouts/slideLayout4.xml"/><Relationship Id="rId4" Type="http://schemas.openxmlformats.org/officeDocument/2006/relationships/image" Target="../media/image61.png"/></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4.xml"/><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3" Type="http://schemas.openxmlformats.org/officeDocument/2006/relationships/image" Target="../media/image65.png"/><Relationship Id="rId2" Type="http://schemas.microsoft.com/office/2018/10/relationships/comments" Target="../comments/modernComment_15D_AFC880F0.xml"/><Relationship Id="rId1" Type="http://schemas.openxmlformats.org/officeDocument/2006/relationships/slideLayout" Target="../slideLayouts/slideLayout4.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0.png"/></Relationships>
</file>

<file path=ppt/slides/_rels/slide2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microsoft.com/office/2018/10/relationships/comments" Target="../comments/modernComment_137_1E4D183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microsoft.com/office/2018/10/relationships/comments" Target="../comments/modernComment_138_29989DC9.xml"/><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microsoft.com/office/2018/10/relationships/comments" Target="../comments/modernComment_142_9EF63209.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75.png"/><Relationship Id="rId2" Type="http://schemas.microsoft.com/office/2018/10/relationships/comments" Target="../comments/modernComment_159_FD293F20.xml"/><Relationship Id="rId1" Type="http://schemas.openxmlformats.org/officeDocument/2006/relationships/slideLayout" Target="../slideLayouts/slideLayout4.xml"/><Relationship Id="rId4" Type="http://schemas.openxmlformats.org/officeDocument/2006/relationships/image" Target="../media/image7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81.png"/><Relationship Id="rId2" Type="http://schemas.microsoft.com/office/2018/10/relationships/comments" Target="../comments/modernComment_145_B496B8B7.xml"/><Relationship Id="rId1" Type="http://schemas.openxmlformats.org/officeDocument/2006/relationships/slideLayout" Target="../slideLayouts/slideLayout4.xml"/><Relationship Id="rId5" Type="http://schemas.openxmlformats.org/officeDocument/2006/relationships/image" Target="../media/image83.png"/><Relationship Id="rId4" Type="http://schemas.openxmlformats.org/officeDocument/2006/relationships/image" Target="../media/image82.jpeg"/></Relationships>
</file>

<file path=ppt/slides/_rels/slide46.xml.rels><?xml version="1.0" encoding="UTF-8" standalone="yes"?>
<Relationships xmlns="http://schemas.openxmlformats.org/package/2006/relationships"><Relationship Id="rId3" Type="http://schemas.openxmlformats.org/officeDocument/2006/relationships/image" Target="../media/image84.png"/><Relationship Id="rId2" Type="http://schemas.microsoft.com/office/2018/10/relationships/comments" Target="../comments/modernComment_15A_F522C877.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hyperlink" Target="https://www.indiamart.com/proddetail/ac-servo-motor-10634229855.html" TargetMode="External"/><Relationship Id="rId2" Type="http://schemas.openxmlformats.org/officeDocument/2006/relationships/hyperlink" Target="https://ebay.us/m/cn3GSk" TargetMode="External"/><Relationship Id="rId1" Type="http://schemas.openxmlformats.org/officeDocument/2006/relationships/slideLayout" Target="../slideLayouts/slideLayout2.xml"/><Relationship Id="rId6" Type="http://schemas.openxmlformats.org/officeDocument/2006/relationships/hyperlink" Target="https://www.vividracing.com/full-hydraulic-steering-kit-most-toyota-truck-4wd-psc-performance-steering-components-p-152504776.html" TargetMode="External"/><Relationship Id="rId5" Type="http://schemas.openxmlformats.org/officeDocument/2006/relationships/hyperlink" Target="https://partspro.com/blog/flaming-river-fr40200kt-microsteer-electric-power-steering-kit-with-speed-sensor/" TargetMode="External"/><Relationship Id="rId4" Type="http://schemas.openxmlformats.org/officeDocument/2006/relationships/hyperlink" Target="https://www.servocity.com/micro-maestro-6-channel-usb/"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s://www.amazon.com/Generic-Offroad-Orbital-Steering-Column/dp/B0CRCVWKCX" TargetMode="External"/><Relationship Id="rId13" Type="http://schemas.openxmlformats.org/officeDocument/2006/relationships/hyperlink" Target="https://www.epstec.com/potentiometer-for-eps-pelletizer-machine/" TargetMode="External"/><Relationship Id="rId3" Type="http://schemas.openxmlformats.org/officeDocument/2006/relationships/hyperlink" Target="https://www.firgelliauto.com/products/rotary-actuators" TargetMode="External"/><Relationship Id="rId7" Type="http://schemas.openxmlformats.org/officeDocument/2006/relationships/hyperlink" Target="https://diyguru.org/term/introduction-to-electric-control-unit-ecu/" TargetMode="External"/><Relationship Id="rId12" Type="http://schemas.openxmlformats.org/officeDocument/2006/relationships/hyperlink" Target="https://www.brakeandfrontend.com/power-steering-repair/" TargetMode="External"/><Relationship Id="rId2" Type="http://schemas.microsoft.com/office/2018/10/relationships/comments" Target="../comments/modernComment_161_BF1F59C2.xml"/><Relationship Id="rId1" Type="http://schemas.openxmlformats.org/officeDocument/2006/relationships/slideLayout" Target="../slideLayouts/slideLayout2.xml"/><Relationship Id="rId6" Type="http://schemas.openxmlformats.org/officeDocument/2006/relationships/hyperlink" Target="https://www.omc-stepperonline.com/nema-23-stepper-motor-2-4nm-339-79oz-in-4a-57x57x82mm-8mm-shaft-4-wires-23hs32-4004s" TargetMode="External"/><Relationship Id="rId11" Type="http://schemas.openxmlformats.org/officeDocument/2006/relationships/hyperlink" Target="https://www.elecrow.com/acs712-current-sensor-30a-p-710.html" TargetMode="External"/><Relationship Id="rId5" Type="http://schemas.openxmlformats.org/officeDocument/2006/relationships/hyperlink" Target="https://www.actuonix.com/p16-100-256-12-p?srsltid=AfmBOoqFERFEDu6hiy8GhymjCY623kLes-Jy3ms5LSeyBhe3DIMiicDL" TargetMode="External"/><Relationship Id="rId10" Type="http://schemas.openxmlformats.org/officeDocument/2006/relationships/hyperlink" Target="https://continentalhydraulics.com/product_items/lpv/" TargetMode="External"/><Relationship Id="rId4" Type="http://schemas.openxmlformats.org/officeDocument/2006/relationships/hyperlink" Target="https://p3america.com/lmc13-series/?gad_source=1&amp;gad_campaignid=11909418426&amp;gbraid=0AAAAAD_cc-9VsiXAIGU2oTiCopftXqv7L&amp;gclid=CjwKCAjwi4PHBhA-EiwAnjTHuY0I3WLJEMYY5LJTvj7RKkna2yPC5KaE7k0_ejk0cz2QrWyjSsBNTRoCmMIQAvD_BwE" TargetMode="External"/><Relationship Id="rId9" Type="http://schemas.openxmlformats.org/officeDocument/2006/relationships/hyperlink" Target="https://lifttoppart.en.made-in-china.com/product/ZdLGBFeOwUVt/China-EPS-Steering-DC-Motor-48V-350W-for-Forklift-Truck.html"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https://www.raspberrypi.com/products/raspberry-pi-5/" TargetMode="External"/><Relationship Id="rId7" Type="http://schemas.openxmlformats.org/officeDocument/2006/relationships/hyperlink" Target="https://hammerheadoffroad.com/pages/parts" TargetMode="External"/><Relationship Id="rId2" Type="http://schemas.openxmlformats.org/officeDocument/2006/relationships/hyperlink" Target="https://www.fruugo.us/l298n-motor-control-card-dual-h-bridge-module-for-dc-and-stepper-motors-2a-output-compatible-with-arduino/p-387982838-832641600?language=en&amp;ac=google&amp;utm_source=organic_shopping&amp;utm_medium=organic" TargetMode="External"/><Relationship Id="rId1" Type="http://schemas.openxmlformats.org/officeDocument/2006/relationships/slideLayout" Target="../slideLayouts/slideLayout2.xml"/><Relationship Id="rId6" Type="http://schemas.openxmlformats.org/officeDocument/2006/relationships/hyperlink" Target="https://www.actuonix.com/limit_kit?srsltid=AfmBOoqXyqdP-kfQCTFLkfzyWskN67jnNwFlqkgXJhllUCd7hhTUr7q4" TargetMode="External"/><Relationship Id="rId5" Type="http://schemas.openxmlformats.org/officeDocument/2006/relationships/hyperlink" Target="https://carkart.com/products/royitay-kill-switch-for-50cc-70cc-90cc-110cc-125cc-150cc-200cc-250cc-atv-dirt-bike-go-kart-pit-bike-4-wheeler-quad-trail-bike-ha?srsltid=AfmBOop5i9r-PhPLPQBQkJbFkVE1WV1a0MGT6_8XeXEjF60Xo9-zGRWG" TargetMode="External"/><Relationship Id="rId4" Type="http://schemas.openxmlformats.org/officeDocument/2006/relationships/hyperlink" Target="https://store-usa.arduino.cc/products/nano-33-ble-rev2?srsltid=AfmBOoqNUel3JqbeXyPycUX_-Ts1sSfs0c50039kNV9bGq75JhG89HrF"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riiroo.com/blogs/ride-on-toy-guides/how-much-does-a-racing-go-kart-weigh" TargetMode="External"/><Relationship Id="rId2" Type="http://schemas.openxmlformats.org/officeDocument/2006/relationships/hyperlink" Target="https://en.wikipedia.org/wiki/Torque" TargetMode="External"/><Relationship Id="rId1" Type="http://schemas.openxmlformats.org/officeDocument/2006/relationships/slideLayout" Target="../slideLayouts/slideLayout2.xml"/><Relationship Id="rId4" Type="http://schemas.openxmlformats.org/officeDocument/2006/relationships/hyperlink" Target="https://www.racecar-engineering.com/articles/tech-explained-ackermann-steering-geometry/" TargetMode="Externa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png"/><Relationship Id="rId2" Type="http://schemas.microsoft.com/office/2018/10/relationships/comments" Target="../comments/modernComment_14A_5137040D.xml"/><Relationship Id="rId1" Type="http://schemas.openxmlformats.org/officeDocument/2006/relationships/slideLayout" Target="../slideLayouts/slideLayout4.xml"/><Relationship Id="rId6" Type="http://schemas.openxmlformats.org/officeDocument/2006/relationships/image" Target="../media/image17.jpe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0.png"/><Relationship Id="rId1" Type="http://schemas.openxmlformats.org/officeDocument/2006/relationships/slideLayout" Target="../slideLayouts/slideLayout9.xml"/><Relationship Id="rId5" Type="http://schemas.openxmlformats.org/officeDocument/2006/relationships/image" Target="../media/image21.jpe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7A929C-F016-0E4C-BBA8-F90194F293AF}"/>
              </a:ext>
            </a:extLst>
          </p:cNvPr>
          <p:cNvSpPr>
            <a:spLocks noGrp="1"/>
          </p:cNvSpPr>
          <p:nvPr>
            <p:ph type="ctrTitle"/>
          </p:nvPr>
        </p:nvSpPr>
        <p:spPr>
          <a:xfrm>
            <a:off x="1521558" y="2290112"/>
            <a:ext cx="9144000" cy="1023960"/>
          </a:xfrm>
        </p:spPr>
        <p:txBody>
          <a:bodyPr>
            <a:normAutofit fontScale="90000"/>
          </a:bodyPr>
          <a:lstStyle/>
          <a:p>
            <a:r>
              <a:rPr lang="en-US" sz="5400">
                <a:latin typeface="Arial"/>
                <a:cs typeface="Arial"/>
              </a:rPr>
              <a:t>Boeing Autonomous Driving</a:t>
            </a:r>
            <a:endParaRPr lang="en-US"/>
          </a:p>
        </p:txBody>
      </p:sp>
      <p:sp>
        <p:nvSpPr>
          <p:cNvPr id="4" name="Subtitle 3">
            <a:extLst>
              <a:ext uri="{FF2B5EF4-FFF2-40B4-BE49-F238E27FC236}">
                <a16:creationId xmlns:a16="http://schemas.microsoft.com/office/drawing/2014/main" id="{652DB678-FFA9-2547-B22A-6C5EFA9C1F2B}"/>
              </a:ext>
            </a:extLst>
          </p:cNvPr>
          <p:cNvSpPr>
            <a:spLocks noGrp="1"/>
          </p:cNvSpPr>
          <p:nvPr>
            <p:ph type="subTitle" idx="1"/>
          </p:nvPr>
        </p:nvSpPr>
        <p:spPr>
          <a:xfrm>
            <a:off x="1521558" y="3318240"/>
            <a:ext cx="9144000" cy="789092"/>
          </a:xfrm>
        </p:spPr>
        <p:txBody>
          <a:bodyPr vert="horz" lIns="91440" tIns="45720" rIns="91440" bIns="45720" rtlCol="0" anchor="t">
            <a:normAutofit/>
          </a:bodyPr>
          <a:lstStyle/>
          <a:p>
            <a:r>
              <a:rPr lang="en-US" sz="2000">
                <a:latin typeface="Arial"/>
                <a:cs typeface="Arial"/>
              </a:rPr>
              <a:t>Elise C., Selina C., Jacob K., Marek L., Desirae M., Natasa P., Lily Q.</a:t>
            </a:r>
            <a:endParaRPr lang="en-US" sz="2000"/>
          </a:p>
          <a:p>
            <a:endParaRPr lang="en-US"/>
          </a:p>
        </p:txBody>
      </p:sp>
    </p:spTree>
    <p:extLst>
      <p:ext uri="{BB962C8B-B14F-4D97-AF65-F5344CB8AC3E}">
        <p14:creationId xmlns:p14="http://schemas.microsoft.com/office/powerpoint/2010/main" val="2150756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9E066E24-AD26-8DBA-B0CD-8B912D5714F9}"/>
              </a:ext>
            </a:extLst>
          </p:cNvPr>
          <p:cNvGraphicFramePr>
            <a:graphicFrameLocks noGrp="1"/>
          </p:cNvGraphicFramePr>
          <p:nvPr>
            <p:extLst>
              <p:ext uri="{D42A27DB-BD31-4B8C-83A1-F6EECF244321}">
                <p14:modId xmlns:p14="http://schemas.microsoft.com/office/powerpoint/2010/main" val="2500698354"/>
              </p:ext>
            </p:extLst>
          </p:nvPr>
        </p:nvGraphicFramePr>
        <p:xfrm>
          <a:off x="0" y="0"/>
          <a:ext cx="11971470" cy="6417570"/>
        </p:xfrm>
        <a:graphic>
          <a:graphicData uri="http://schemas.openxmlformats.org/drawingml/2006/table">
            <a:tbl>
              <a:tblPr firstRow="1" bandRow="1">
                <a:tableStyleId>{8EC20E35-A176-4012-BC5E-935CFFF8708E}</a:tableStyleId>
              </a:tblPr>
              <a:tblGrid>
                <a:gridCol w="2023672">
                  <a:extLst>
                    <a:ext uri="{9D8B030D-6E8A-4147-A177-3AD203B41FA5}">
                      <a16:colId xmlns:a16="http://schemas.microsoft.com/office/drawing/2014/main" val="2553910827"/>
                    </a:ext>
                  </a:extLst>
                </a:gridCol>
                <a:gridCol w="3357797">
                  <a:extLst>
                    <a:ext uri="{9D8B030D-6E8A-4147-A177-3AD203B41FA5}">
                      <a16:colId xmlns:a16="http://schemas.microsoft.com/office/drawing/2014/main" val="837589354"/>
                    </a:ext>
                  </a:extLst>
                </a:gridCol>
                <a:gridCol w="3133263">
                  <a:extLst>
                    <a:ext uri="{9D8B030D-6E8A-4147-A177-3AD203B41FA5}">
                      <a16:colId xmlns:a16="http://schemas.microsoft.com/office/drawing/2014/main" val="3875847601"/>
                    </a:ext>
                  </a:extLst>
                </a:gridCol>
                <a:gridCol w="3456738">
                  <a:extLst>
                    <a:ext uri="{9D8B030D-6E8A-4147-A177-3AD203B41FA5}">
                      <a16:colId xmlns:a16="http://schemas.microsoft.com/office/drawing/2014/main" val="907328"/>
                    </a:ext>
                  </a:extLst>
                </a:gridCol>
              </a:tblGrid>
              <a:tr h="2576397">
                <a:tc>
                  <a:txBody>
                    <a:bodyPr/>
                    <a:lstStyle/>
                    <a:p>
                      <a:pPr algn="ctr"/>
                      <a:r>
                        <a:rPr lang="en-US" sz="2400" u="sng">
                          <a:latin typeface="Arial"/>
                          <a:cs typeface="Arial"/>
                        </a:rPr>
                        <a:t>Brakes </a:t>
                      </a:r>
                    </a:p>
                    <a:p>
                      <a:pPr algn="ctr"/>
                      <a:r>
                        <a:rPr lang="en-US" sz="2400">
                          <a:latin typeface="Arial"/>
                          <a:cs typeface="Arial"/>
                        </a:rPr>
                        <a:t>Option Comparison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500">
                          <a:latin typeface="Arial"/>
                          <a:cs typeface="Arial"/>
                        </a:rPr>
                        <a:t>Concept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endParaRPr lang="en-US">
                        <a:solidFill>
                          <a:schemeClr val="bg1"/>
                        </a:solidFill>
                        <a:latin typeface="Arial" panose="020B0604020202020204" pitchFamily="34" charset="0"/>
                        <a:cs typeface="Arial" panose="020B0604020202020204" pitchFamily="34" charset="0"/>
                      </a:endParaRPr>
                    </a:p>
                    <a:p>
                      <a:pPr algn="ctr"/>
                      <a:endParaRPr lang="en-US">
                        <a:solidFill>
                          <a:schemeClr val="bg1"/>
                        </a:solidFill>
                        <a:latin typeface="Arial" panose="020B0604020202020204" pitchFamily="34" charset="0"/>
                        <a:cs typeface="Arial" panose="020B0604020202020204" pitchFamily="34" charset="0"/>
                      </a:endParaRPr>
                    </a:p>
                    <a:p>
                      <a:pPr algn="ctr"/>
                      <a:endParaRPr lang="en-US">
                        <a:solidFill>
                          <a:schemeClr val="bg1"/>
                        </a:solidFill>
                        <a:latin typeface="Arial" panose="020B0604020202020204" pitchFamily="34" charset="0"/>
                        <a:cs typeface="Arial" panose="020B0604020202020204" pitchFamily="34" charset="0"/>
                      </a:endParaRPr>
                    </a:p>
                    <a:p>
                      <a:pPr algn="ctr"/>
                      <a:r>
                        <a:rPr lang="en-US" sz="1500">
                          <a:solidFill>
                            <a:schemeClr val="bg1"/>
                          </a:solidFill>
                          <a:latin typeface="Arial"/>
                          <a:cs typeface="Arial"/>
                        </a:rPr>
                        <a:t>Concept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endParaRPr lang="en-US">
                        <a:latin typeface="Arial" panose="020B0604020202020204" pitchFamily="34" charset="0"/>
                        <a:cs typeface="Arial" panose="020B0604020202020204" pitchFamily="34" charset="0"/>
                      </a:endParaRPr>
                    </a:p>
                    <a:p>
                      <a:pPr algn="ctr"/>
                      <a:endParaRPr lang="en-US">
                        <a:latin typeface="Arial" panose="020B0604020202020204" pitchFamily="34" charset="0"/>
                        <a:cs typeface="Arial" panose="020B0604020202020204" pitchFamily="34" charset="0"/>
                      </a:endParaRPr>
                    </a:p>
                    <a:p>
                      <a:pPr algn="ctr"/>
                      <a:endParaRPr lang="en-US">
                        <a:latin typeface="Arial" panose="020B0604020202020204" pitchFamily="34" charset="0"/>
                        <a:cs typeface="Arial" panose="020B0604020202020204" pitchFamily="34" charset="0"/>
                      </a:endParaRPr>
                    </a:p>
                    <a:p>
                      <a:pPr algn="ctr"/>
                      <a:r>
                        <a:rPr lang="en-US" sz="1500">
                          <a:latin typeface="Arial"/>
                          <a:cs typeface="Arial"/>
                        </a:rPr>
                        <a:t>Concept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70803450"/>
                  </a:ext>
                </a:extLst>
              </a:tr>
              <a:tr h="2061117">
                <a:tc>
                  <a:txBody>
                    <a:bodyPr/>
                    <a:lstStyle/>
                    <a:p>
                      <a:pPr algn="ctr"/>
                      <a:r>
                        <a:rPr lang="en-US" sz="2000" b="1">
                          <a:latin typeface="Arial"/>
                          <a:cs typeface="Arial"/>
                        </a:rPr>
                        <a:t>Advantages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a:solidFill>
                            <a:schemeClr val="dk1"/>
                          </a:solidFill>
                          <a:effectLst/>
                          <a:latin typeface="Arial"/>
                          <a:ea typeface="+mn-ea"/>
                          <a:cs typeface="Arial"/>
                        </a:rPr>
                        <a:t>Simple, direct interface (pedal push)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a:solidFill>
                            <a:schemeClr val="dk1"/>
                          </a:solidFill>
                          <a:effectLst/>
                          <a:latin typeface="Arial"/>
                          <a:ea typeface="+mn-ea"/>
                          <a:cs typeface="Arial"/>
                        </a:rPr>
                        <a:t>Uses existing hydraulics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a:solidFill>
                            <a:schemeClr val="dk1"/>
                          </a:solidFill>
                          <a:effectLst/>
                          <a:latin typeface="Arial"/>
                          <a:ea typeface="+mn-ea"/>
                          <a:cs typeface="Arial"/>
                        </a:rPr>
                        <a:t>Low electronics requirement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a:solidFill>
                            <a:schemeClr val="dk1"/>
                          </a:solidFill>
                          <a:effectLst/>
                          <a:latin typeface="Arial"/>
                          <a:ea typeface="+mn-ea"/>
                          <a:cs typeface="Arial"/>
                        </a:rPr>
                        <a:t>Intuitive fail-safe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a:solidFill>
                            <a:schemeClr val="dk1"/>
                          </a:solidFill>
                          <a:effectLst/>
                          <a:latin typeface="Arial"/>
                          <a:ea typeface="+mn-ea"/>
                          <a:cs typeface="Arial"/>
                        </a:rPr>
                        <a:t>Lower complexity</a:t>
                      </a:r>
                      <a:endParaRPr lang="en-US" sz="1800" i="1">
                        <a:solidFill>
                          <a:schemeClr val="bg1"/>
                        </a:solidFill>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a:solidFill>
                            <a:schemeClr val="dk1"/>
                          </a:solidFill>
                          <a:effectLst/>
                          <a:latin typeface="Arial"/>
                          <a:ea typeface="+mn-ea"/>
                          <a:cs typeface="Arial"/>
                        </a:rPr>
                        <a:t>Automated actuation with fluid pump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a:solidFill>
                            <a:schemeClr val="dk1"/>
                          </a:solidFill>
                          <a:effectLst/>
                          <a:latin typeface="Arial"/>
                          <a:ea typeface="+mn-ea"/>
                          <a:cs typeface="Arial"/>
                        </a:rPr>
                        <a:t>On/off solenoid provides simple pressure modulation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800" b="0" i="0" u="none" strike="noStrike" kern="1200">
                        <a:solidFill>
                          <a:schemeClr val="dk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defTabSz="914400" rtl="0" eaLnBrk="1" latinLnBrk="0" hangingPunct="1">
                        <a:buFont typeface="Arial" panose="020B0604020202020204" pitchFamily="34" charset="0"/>
                        <a:buChar char="•"/>
                      </a:pPr>
                      <a:r>
                        <a:rPr lang="en-US" sz="1800" b="0" i="0" u="none" strike="noStrike" kern="1200">
                          <a:solidFill>
                            <a:schemeClr val="dk1"/>
                          </a:solidFill>
                          <a:effectLst/>
                          <a:latin typeface="Arial"/>
                          <a:ea typeface="+mn-ea"/>
                          <a:cs typeface="Arial"/>
                        </a:rPr>
                        <a:t>Precise control with Raspberry Pi + stepper/driver</a:t>
                      </a:r>
                    </a:p>
                    <a:p>
                      <a:pPr marL="285750" indent="-285750" algn="l" defTabSz="914400" rtl="0" eaLnBrk="1" latinLnBrk="0" hangingPunct="1">
                        <a:buFont typeface="Arial" panose="020B0604020202020204" pitchFamily="34" charset="0"/>
                        <a:buChar char="•"/>
                      </a:pPr>
                      <a:r>
                        <a:rPr lang="en-US" sz="1800" b="0" i="0" u="none" strike="noStrike" kern="1200">
                          <a:solidFill>
                            <a:schemeClr val="dk1"/>
                          </a:solidFill>
                          <a:effectLst/>
                          <a:latin typeface="Arial"/>
                          <a:ea typeface="+mn-ea"/>
                          <a:cs typeface="Arial"/>
                        </a:rPr>
                        <a:t>Hydraulic isolation</a:t>
                      </a:r>
                    </a:p>
                    <a:p>
                      <a:pPr marL="285750" indent="-285750" algn="l" defTabSz="914400" rtl="0" eaLnBrk="1" latinLnBrk="0" hangingPunct="1">
                        <a:buFont typeface="Arial" panose="020B0604020202020204" pitchFamily="34" charset="0"/>
                        <a:buChar char="•"/>
                      </a:pPr>
                      <a:r>
                        <a:rPr lang="en-US" sz="1800" b="0" i="0" u="none" strike="noStrike" kern="1200">
                          <a:solidFill>
                            <a:schemeClr val="dk1"/>
                          </a:solidFill>
                          <a:effectLst/>
                          <a:latin typeface="Arial"/>
                          <a:ea typeface="+mn-ea"/>
                          <a:cs typeface="Arial"/>
                        </a:rPr>
                        <a:t>Autonomous flexibility</a:t>
                      </a:r>
                    </a:p>
                    <a:p>
                      <a:pPr marL="285750" indent="-285750" algn="l" defTabSz="914400" rtl="0" eaLnBrk="1" latinLnBrk="0" hangingPunct="1">
                        <a:buFont typeface="Arial" panose="020B0604020202020204" pitchFamily="34" charset="0"/>
                        <a:buChar char="•"/>
                      </a:pPr>
                      <a:r>
                        <a:rPr lang="en-US" sz="1800" b="0" i="0" u="none" strike="noStrike" kern="1200">
                          <a:solidFill>
                            <a:schemeClr val="dk1"/>
                          </a:solidFill>
                          <a:effectLst/>
                          <a:latin typeface="Arial"/>
                          <a:ea typeface="+mn-ea"/>
                          <a:cs typeface="Arial"/>
                        </a:rPr>
                        <a:t>Layered safety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25366483"/>
                  </a:ext>
                </a:extLst>
              </a:tr>
              <a:tr h="1780056">
                <a:tc>
                  <a:txBody>
                    <a:bodyPr/>
                    <a:lstStyle/>
                    <a:p>
                      <a:pPr algn="ctr"/>
                      <a:r>
                        <a:rPr lang="en-US" sz="2000" b="1">
                          <a:latin typeface="Arial"/>
                          <a:cs typeface="Aria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800" b="0" i="0" u="none" strike="noStrike" kern="1200">
                          <a:solidFill>
                            <a:schemeClr val="dk1"/>
                          </a:solidFill>
                          <a:effectLst/>
                          <a:latin typeface="Arial"/>
                          <a:ea typeface="+mn-ea"/>
                          <a:cs typeface="Arial"/>
                        </a:rPr>
                        <a:t>Size</a:t>
                      </a:r>
                    </a:p>
                    <a:p>
                      <a:pPr marL="285750" indent="-285750">
                        <a:buFont typeface="Arial" panose="020B0604020202020204" pitchFamily="34" charset="0"/>
                        <a:buChar char="•"/>
                      </a:pPr>
                      <a:r>
                        <a:rPr lang="en-US" sz="1800" b="0" i="0" u="none" strike="noStrike" kern="1200">
                          <a:solidFill>
                            <a:schemeClr val="dk1"/>
                          </a:solidFill>
                          <a:effectLst/>
                          <a:latin typeface="Arial"/>
                          <a:ea typeface="+mn-ea"/>
                          <a:cs typeface="Arial"/>
                        </a:rPr>
                        <a:t>Cost</a:t>
                      </a:r>
                    </a:p>
                    <a:p>
                      <a:pPr marL="285750" indent="-285750">
                        <a:buFont typeface="Arial" panose="020B0604020202020204" pitchFamily="34" charset="0"/>
                        <a:buChar char="•"/>
                      </a:pPr>
                      <a:endParaRPr lang="en-US" sz="1800" b="0" i="0" u="none" strike="noStrike" kern="1200">
                        <a:solidFill>
                          <a:schemeClr val="dk1"/>
                        </a:solidFill>
                        <a:effectLst/>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800" b="0" i="0" u="none" strike="noStrike" kern="1200">
                          <a:solidFill>
                            <a:schemeClr val="dk1"/>
                          </a:solidFill>
                          <a:effectLst/>
                          <a:latin typeface="Arial"/>
                          <a:ea typeface="+mn-ea"/>
                          <a:cs typeface="Arial"/>
                        </a:rPr>
                        <a:t>More components</a:t>
                      </a:r>
                    </a:p>
                    <a:p>
                      <a:pPr marL="285750" indent="-285750">
                        <a:buFont typeface="Arial" panose="020B0604020202020204" pitchFamily="34" charset="0"/>
                        <a:buChar char="•"/>
                      </a:pPr>
                      <a:r>
                        <a:rPr lang="en-US" sz="1800" b="0" i="0" u="none" strike="noStrike" kern="1200">
                          <a:solidFill>
                            <a:schemeClr val="dk1"/>
                          </a:solidFill>
                          <a:effectLst/>
                          <a:latin typeface="Arial"/>
                          <a:ea typeface="+mn-ea"/>
                          <a:cs typeface="Arial"/>
                        </a:rPr>
                        <a:t>Solenoid only allows binary (on/off) control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sz="1800" b="0" i="0" u="none" strike="noStrike" kern="1200">
                          <a:solidFill>
                            <a:schemeClr val="dk1"/>
                          </a:solidFill>
                          <a:effectLst/>
                          <a:latin typeface="Arial"/>
                          <a:ea typeface="+mn-ea"/>
                          <a:cs typeface="Arial"/>
                        </a:rPr>
                        <a:t>Requires advanced tuning (H-bridge to motor control)</a:t>
                      </a:r>
                    </a:p>
                    <a:p>
                      <a:pPr marL="285750" indent="-285750">
                        <a:buFont typeface="Arial" panose="020B0604020202020204" pitchFamily="34" charset="0"/>
                        <a:buChar char="•"/>
                      </a:pPr>
                      <a:r>
                        <a:rPr lang="en-US" sz="1800" b="0" i="0" u="none" strike="noStrike" kern="1200">
                          <a:solidFill>
                            <a:schemeClr val="dk1"/>
                          </a:solidFill>
                          <a:effectLst/>
                          <a:latin typeface="Arial"/>
                          <a:ea typeface="+mn-ea"/>
                          <a:cs typeface="Arial"/>
                        </a:rPr>
                        <a:t>More failure points (electronics + hydraulics)</a:t>
                      </a:r>
                      <a:br>
                        <a:rPr lang="en-US">
                          <a:latin typeface="Arial"/>
                          <a:cs typeface="Arial"/>
                        </a:rPr>
                      </a:br>
                      <a:endParaRPr lang="en-US">
                        <a:latin typeface="Arial"/>
                        <a:cs typeface="Aria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4242092"/>
                  </a:ext>
                </a:extLst>
              </a:tr>
            </a:tbl>
          </a:graphicData>
        </a:graphic>
      </p:graphicFrame>
      <p:pic>
        <p:nvPicPr>
          <p:cNvPr id="20" name="Picture 19" descr="A close-up of a machine&#10;&#10;Description automatically generated">
            <a:extLst>
              <a:ext uri="{FF2B5EF4-FFF2-40B4-BE49-F238E27FC236}">
                <a16:creationId xmlns:a16="http://schemas.microsoft.com/office/drawing/2014/main" id="{AE9444F5-7E27-AE9C-FD88-4B26596971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143" y="0"/>
            <a:ext cx="2930588" cy="2029309"/>
          </a:xfrm>
          <a:prstGeom prst="rect">
            <a:avLst/>
          </a:prstGeom>
        </p:spPr>
      </p:pic>
      <p:pic>
        <p:nvPicPr>
          <p:cNvPr id="21" name="Picture 20" descr="A black and orange mechanical device&#10;&#10;Description automatically generated">
            <a:extLst>
              <a:ext uri="{FF2B5EF4-FFF2-40B4-BE49-F238E27FC236}">
                <a16:creationId xmlns:a16="http://schemas.microsoft.com/office/drawing/2014/main" id="{D8141B6E-31D2-BDF3-B3F9-C57D2BCC78BF}"/>
              </a:ext>
            </a:extLst>
          </p:cNvPr>
          <p:cNvPicPr>
            <a:picLocks noChangeAspect="1"/>
          </p:cNvPicPr>
          <p:nvPr/>
        </p:nvPicPr>
        <p:blipFill>
          <a:blip r:embed="rId4">
            <a:extLst>
              <a:ext uri="{28A0092B-C50C-407E-A947-70E740481C1C}">
                <a14:useLocalDpi xmlns:a14="http://schemas.microsoft.com/office/drawing/2010/main" val="0"/>
              </a:ext>
            </a:extLst>
          </a:blip>
          <a:srcRect t="-1" b="4917"/>
          <a:stretch>
            <a:fillRect/>
          </a:stretch>
        </p:blipFill>
        <p:spPr>
          <a:xfrm>
            <a:off x="6265692" y="1039392"/>
            <a:ext cx="1217182" cy="988286"/>
          </a:xfrm>
          <a:prstGeom prst="rect">
            <a:avLst/>
          </a:prstGeom>
          <a:ln>
            <a:solidFill>
              <a:schemeClr val="tx1">
                <a:lumMod val="50000"/>
              </a:schemeClr>
            </a:solidFill>
          </a:ln>
        </p:spPr>
      </p:pic>
      <p:pic>
        <p:nvPicPr>
          <p:cNvPr id="22" name="Picture 21" descr="A group of silver and red metal parts&#10;&#10;Description automatically generated">
            <a:extLst>
              <a:ext uri="{FF2B5EF4-FFF2-40B4-BE49-F238E27FC236}">
                <a16:creationId xmlns:a16="http://schemas.microsoft.com/office/drawing/2014/main" id="{BFA389CF-0D20-14A8-9952-E4AC556544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0703" y="9519"/>
            <a:ext cx="1056402" cy="1039392"/>
          </a:xfrm>
          <a:prstGeom prst="rect">
            <a:avLst/>
          </a:prstGeom>
          <a:ln>
            <a:solidFill>
              <a:schemeClr val="tx1">
                <a:lumMod val="50000"/>
              </a:schemeClr>
            </a:solidFill>
          </a:ln>
        </p:spPr>
      </p:pic>
      <p:pic>
        <p:nvPicPr>
          <p:cNvPr id="23" name="Picture 22" descr="A black electric motor with red wires and a black bracket&#10;&#10;Description automatically generated">
            <a:extLst>
              <a:ext uri="{FF2B5EF4-FFF2-40B4-BE49-F238E27FC236}">
                <a16:creationId xmlns:a16="http://schemas.microsoft.com/office/drawing/2014/main" id="{ED54EA19-EF0C-27D8-2E6E-F0A5F478EEC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49759" y="-8625"/>
            <a:ext cx="1133509" cy="1039392"/>
          </a:xfrm>
          <a:prstGeom prst="rect">
            <a:avLst/>
          </a:prstGeom>
          <a:ln>
            <a:solidFill>
              <a:schemeClr val="tx1">
                <a:lumMod val="50000"/>
              </a:schemeClr>
            </a:solidFill>
          </a:ln>
        </p:spPr>
      </p:pic>
      <p:pic>
        <p:nvPicPr>
          <p:cNvPr id="24" name="Picture 23" descr="A group of silver and red metal parts&#10;&#10;Description automatically generated">
            <a:extLst>
              <a:ext uri="{FF2B5EF4-FFF2-40B4-BE49-F238E27FC236}">
                <a16:creationId xmlns:a16="http://schemas.microsoft.com/office/drawing/2014/main" id="{0861A49B-A504-E267-979D-236DB1D77C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14666" y="0"/>
            <a:ext cx="1399850" cy="1039392"/>
          </a:xfrm>
          <a:prstGeom prst="rect">
            <a:avLst/>
          </a:prstGeom>
          <a:ln>
            <a:solidFill>
              <a:schemeClr val="tx1">
                <a:lumMod val="50000"/>
              </a:schemeClr>
            </a:solidFill>
          </a:ln>
        </p:spPr>
      </p:pic>
      <p:pic>
        <p:nvPicPr>
          <p:cNvPr id="25" name="Picture 24" descr="A black electric motor with red wires and a black bracket&#10;&#10;Description automatically generated">
            <a:extLst>
              <a:ext uri="{FF2B5EF4-FFF2-40B4-BE49-F238E27FC236}">
                <a16:creationId xmlns:a16="http://schemas.microsoft.com/office/drawing/2014/main" id="{7136A59C-6F0F-305F-AF74-D3004F7E09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32818" y="0"/>
            <a:ext cx="1486369" cy="1039392"/>
          </a:xfrm>
          <a:prstGeom prst="rect">
            <a:avLst/>
          </a:prstGeom>
          <a:ln>
            <a:solidFill>
              <a:schemeClr val="tx1">
                <a:lumMod val="50000"/>
              </a:schemeClr>
            </a:solidFill>
          </a:ln>
        </p:spPr>
      </p:pic>
      <p:pic>
        <p:nvPicPr>
          <p:cNvPr id="26" name="Picture 25" descr="A close-up of a circuit board&#10;&#10;Description automatically generated">
            <a:extLst>
              <a:ext uri="{FF2B5EF4-FFF2-40B4-BE49-F238E27FC236}">
                <a16:creationId xmlns:a16="http://schemas.microsoft.com/office/drawing/2014/main" id="{F39AD8B7-8AE7-10AC-EF4D-8C74ED6F895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30002" y="1048911"/>
            <a:ext cx="1486369" cy="1039391"/>
          </a:xfrm>
          <a:prstGeom prst="rect">
            <a:avLst/>
          </a:prstGeom>
          <a:ln>
            <a:solidFill>
              <a:schemeClr val="tx1">
                <a:lumMod val="50000"/>
              </a:schemeClr>
            </a:solidFill>
          </a:ln>
        </p:spPr>
      </p:pic>
      <p:pic>
        <p:nvPicPr>
          <p:cNvPr id="27" name="Picture 26" descr="A close-up of a mechanical valve&#10;&#10;Description automatically generated">
            <a:extLst>
              <a:ext uri="{FF2B5EF4-FFF2-40B4-BE49-F238E27FC236}">
                <a16:creationId xmlns:a16="http://schemas.microsoft.com/office/drawing/2014/main" id="{E83C6470-AAD8-C492-9855-E4F59BD56CB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14666" y="1051651"/>
            <a:ext cx="1399850" cy="1039391"/>
          </a:xfrm>
          <a:prstGeom prst="rect">
            <a:avLst/>
          </a:prstGeom>
          <a:ln>
            <a:solidFill>
              <a:schemeClr val="tx1">
                <a:lumMod val="50000"/>
              </a:schemeClr>
            </a:solidFill>
          </a:ln>
        </p:spPr>
      </p:pic>
      <p:sp>
        <p:nvSpPr>
          <p:cNvPr id="3" name="TextBox 2">
            <a:extLst>
              <a:ext uri="{FF2B5EF4-FFF2-40B4-BE49-F238E27FC236}">
                <a16:creationId xmlns:a16="http://schemas.microsoft.com/office/drawing/2014/main" id="{C0484E23-3170-5AB1-1318-839DCBD5E565}"/>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10</a:t>
            </a:r>
          </a:p>
        </p:txBody>
      </p:sp>
    </p:spTree>
    <p:extLst>
      <p:ext uri="{BB962C8B-B14F-4D97-AF65-F5344CB8AC3E}">
        <p14:creationId xmlns:p14="http://schemas.microsoft.com/office/powerpoint/2010/main" val="2062063185"/>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ABABE-A17B-9A32-205B-8594AE82BC07}"/>
            </a:ext>
          </a:extLst>
        </p:cNvPr>
        <p:cNvGrpSpPr/>
        <p:nvPr/>
      </p:nvGrpSpPr>
      <p:grpSpPr>
        <a:xfrm>
          <a:off x="0" y="0"/>
          <a:ext cx="0" cy="0"/>
          <a:chOff x="0" y="0"/>
          <a:chExt cx="0" cy="0"/>
        </a:xfrm>
      </p:grpSpPr>
      <p:pic>
        <p:nvPicPr>
          <p:cNvPr id="75" name="Picture 74" descr="A toy figurine on a black surface&#10;&#10;AI-generated content may be incorrect.">
            <a:extLst>
              <a:ext uri="{FF2B5EF4-FFF2-40B4-BE49-F238E27FC236}">
                <a16:creationId xmlns:a16="http://schemas.microsoft.com/office/drawing/2014/main" id="{DE8E6883-28D9-1D55-C37E-331CE57A5C70}"/>
              </a:ext>
            </a:extLst>
          </p:cNvPr>
          <p:cNvPicPr>
            <a:picLocks noChangeAspect="1"/>
          </p:cNvPicPr>
          <p:nvPr/>
        </p:nvPicPr>
        <p:blipFill>
          <a:blip r:embed="rId3"/>
          <a:stretch>
            <a:fillRect/>
          </a:stretch>
        </p:blipFill>
        <p:spPr>
          <a:xfrm>
            <a:off x="169332" y="1726141"/>
            <a:ext cx="2487085" cy="1479550"/>
          </a:xfrm>
          <a:prstGeom prst="rect">
            <a:avLst/>
          </a:prstGeom>
        </p:spPr>
      </p:pic>
      <p:sp>
        <p:nvSpPr>
          <p:cNvPr id="2" name="Title 1">
            <a:extLst>
              <a:ext uri="{FF2B5EF4-FFF2-40B4-BE49-F238E27FC236}">
                <a16:creationId xmlns:a16="http://schemas.microsoft.com/office/drawing/2014/main" id="{2FD80D04-00BF-81A5-CC36-283D2C193E7F}"/>
              </a:ext>
            </a:extLst>
          </p:cNvPr>
          <p:cNvSpPr>
            <a:spLocks noGrp="1"/>
          </p:cNvSpPr>
          <p:nvPr>
            <p:ph type="title"/>
          </p:nvPr>
        </p:nvSpPr>
        <p:spPr/>
        <p:txBody>
          <a:bodyPr/>
          <a:lstStyle/>
          <a:p>
            <a:pPr algn="l"/>
            <a:r>
              <a:rPr lang="en-US">
                <a:latin typeface="Arial"/>
                <a:cs typeface="Arial"/>
              </a:rPr>
              <a:t>Steering Concept Generation</a:t>
            </a:r>
            <a:endParaRPr lang="en-US"/>
          </a:p>
        </p:txBody>
      </p:sp>
      <p:sp>
        <p:nvSpPr>
          <p:cNvPr id="5" name="TextBox 4">
            <a:extLst>
              <a:ext uri="{FF2B5EF4-FFF2-40B4-BE49-F238E27FC236}">
                <a16:creationId xmlns:a16="http://schemas.microsoft.com/office/drawing/2014/main" id="{FCF8EAA3-A7E1-E934-797C-66FC0832EB27}"/>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11</a:t>
            </a:r>
          </a:p>
        </p:txBody>
      </p:sp>
      <p:sp>
        <p:nvSpPr>
          <p:cNvPr id="10" name="TextBox 9">
            <a:extLst>
              <a:ext uri="{FF2B5EF4-FFF2-40B4-BE49-F238E27FC236}">
                <a16:creationId xmlns:a16="http://schemas.microsoft.com/office/drawing/2014/main" id="{00821EA2-F7EB-CF5B-DFD6-EA5BA3B925A1}"/>
              </a:ext>
            </a:extLst>
          </p:cNvPr>
          <p:cNvSpPr txBox="1"/>
          <p:nvPr/>
        </p:nvSpPr>
        <p:spPr>
          <a:xfrm>
            <a:off x="387644" y="3265036"/>
            <a:ext cx="2053767" cy="215444"/>
          </a:xfrm>
          <a:prstGeom prst="rect">
            <a:avLst/>
          </a:prstGeom>
          <a:noFill/>
        </p:spPr>
        <p:txBody>
          <a:bodyPr wrap="none" lIns="91440" tIns="45720" rIns="91440" bIns="45720" rtlCol="0" anchor="t">
            <a:spAutoFit/>
          </a:bodyPr>
          <a:lstStyle/>
          <a:p>
            <a:r>
              <a:rPr lang="en-US" sz="800" b="1" i="1">
                <a:latin typeface="Arial"/>
                <a:cs typeface="Arial"/>
              </a:rPr>
              <a:t>Sketch: Autonomous Steering System</a:t>
            </a:r>
          </a:p>
        </p:txBody>
      </p:sp>
      <p:cxnSp>
        <p:nvCxnSpPr>
          <p:cNvPr id="12" name="Straight Arrow Connector 11">
            <a:extLst>
              <a:ext uri="{FF2B5EF4-FFF2-40B4-BE49-F238E27FC236}">
                <a16:creationId xmlns:a16="http://schemas.microsoft.com/office/drawing/2014/main" id="{19F65472-684E-4F9B-AF9F-647E70F360FD}"/>
              </a:ext>
            </a:extLst>
          </p:cNvPr>
          <p:cNvCxnSpPr>
            <a:cxnSpLocks/>
          </p:cNvCxnSpPr>
          <p:nvPr/>
        </p:nvCxnSpPr>
        <p:spPr>
          <a:xfrm flipH="1">
            <a:off x="2656114" y="1991709"/>
            <a:ext cx="25037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6A357324-DEBB-9F5B-6522-D270030FAD3C}"/>
              </a:ext>
            </a:extLst>
          </p:cNvPr>
          <p:cNvSpPr txBox="1"/>
          <p:nvPr/>
        </p:nvSpPr>
        <p:spPr>
          <a:xfrm>
            <a:off x="2906486" y="1883987"/>
            <a:ext cx="928459" cy="215444"/>
          </a:xfrm>
          <a:prstGeom prst="rect">
            <a:avLst/>
          </a:prstGeom>
          <a:noFill/>
        </p:spPr>
        <p:txBody>
          <a:bodyPr wrap="none" lIns="91440" tIns="45720" rIns="91440" bIns="45720" rtlCol="0" anchor="t">
            <a:spAutoFit/>
          </a:bodyPr>
          <a:lstStyle/>
          <a:p>
            <a:r>
              <a:rPr lang="en-US" sz="800" b="1" u="sng">
                <a:latin typeface="Arial"/>
                <a:cs typeface="Arial"/>
              </a:rPr>
              <a:t>Steering Wheel</a:t>
            </a:r>
            <a:endParaRPr lang="en-US" sz="800" b="1" u="sng">
              <a:latin typeface="Arial" panose="020B0604020202020204" pitchFamily="34" charset="0"/>
              <a:cs typeface="Arial" panose="020B0604020202020204" pitchFamily="34" charset="0"/>
            </a:endParaRPr>
          </a:p>
        </p:txBody>
      </p:sp>
      <p:cxnSp>
        <p:nvCxnSpPr>
          <p:cNvPr id="16" name="Straight Arrow Connector 15">
            <a:extLst>
              <a:ext uri="{FF2B5EF4-FFF2-40B4-BE49-F238E27FC236}">
                <a16:creationId xmlns:a16="http://schemas.microsoft.com/office/drawing/2014/main" id="{CAA71407-0F27-4DE4-056B-49A224F5BD67}"/>
              </a:ext>
            </a:extLst>
          </p:cNvPr>
          <p:cNvCxnSpPr>
            <a:cxnSpLocks/>
          </p:cNvCxnSpPr>
          <p:nvPr/>
        </p:nvCxnSpPr>
        <p:spPr>
          <a:xfrm>
            <a:off x="1704707" y="1656501"/>
            <a:ext cx="442987" cy="4720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8BBA9345-C02E-9277-C7BE-2B1113A5B81B}"/>
              </a:ext>
            </a:extLst>
          </p:cNvPr>
          <p:cNvSpPr txBox="1"/>
          <p:nvPr/>
        </p:nvSpPr>
        <p:spPr>
          <a:xfrm>
            <a:off x="1088897" y="1498343"/>
            <a:ext cx="2363147" cy="215444"/>
          </a:xfrm>
          <a:prstGeom prst="rect">
            <a:avLst/>
          </a:prstGeom>
          <a:noFill/>
        </p:spPr>
        <p:txBody>
          <a:bodyPr wrap="none" lIns="91440" tIns="45720" rIns="91440" bIns="45720" rtlCol="0" anchor="t">
            <a:spAutoFit/>
          </a:bodyPr>
          <a:lstStyle/>
          <a:p>
            <a:r>
              <a:rPr lang="en-US" sz="800" b="1" u="sng">
                <a:latin typeface="Arial"/>
                <a:cs typeface="Arial"/>
              </a:rPr>
              <a:t>Moving Mechanism that will control steering</a:t>
            </a:r>
            <a:endParaRPr lang="en-US" sz="800" u="sng">
              <a:latin typeface="Arial" panose="020B0604020202020204" pitchFamily="34" charset="0"/>
              <a:cs typeface="Arial" panose="020B0604020202020204" pitchFamily="34" charset="0"/>
            </a:endParaRPr>
          </a:p>
        </p:txBody>
      </p:sp>
      <p:cxnSp>
        <p:nvCxnSpPr>
          <p:cNvPr id="20" name="Straight Arrow Connector 19">
            <a:extLst>
              <a:ext uri="{FF2B5EF4-FFF2-40B4-BE49-F238E27FC236}">
                <a16:creationId xmlns:a16="http://schemas.microsoft.com/office/drawing/2014/main" id="{5723C7C8-994C-7635-AF2B-9F2839B2B51E}"/>
              </a:ext>
            </a:extLst>
          </p:cNvPr>
          <p:cNvCxnSpPr>
            <a:cxnSpLocks/>
          </p:cNvCxnSpPr>
          <p:nvPr/>
        </p:nvCxnSpPr>
        <p:spPr>
          <a:xfrm flipH="1" flipV="1">
            <a:off x="1371600" y="2398788"/>
            <a:ext cx="1462616" cy="5291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D7D1E0D8-D634-0FC5-C78C-CCCFC503AC41}"/>
              </a:ext>
            </a:extLst>
          </p:cNvPr>
          <p:cNvSpPr txBox="1"/>
          <p:nvPr/>
        </p:nvSpPr>
        <p:spPr>
          <a:xfrm>
            <a:off x="2781300" y="2809649"/>
            <a:ext cx="498855" cy="215444"/>
          </a:xfrm>
          <a:prstGeom prst="rect">
            <a:avLst/>
          </a:prstGeom>
          <a:noFill/>
        </p:spPr>
        <p:txBody>
          <a:bodyPr wrap="none" lIns="91440" tIns="45720" rIns="91440" bIns="45720" rtlCol="0" anchor="t">
            <a:spAutoFit/>
          </a:bodyPr>
          <a:lstStyle/>
          <a:p>
            <a:r>
              <a:rPr lang="en-US" sz="800" b="1" u="sng">
                <a:latin typeface="Arial"/>
                <a:cs typeface="Arial"/>
              </a:rPr>
              <a:t>Pinion</a:t>
            </a:r>
            <a:endParaRPr lang="en-US" sz="800" b="1" u="sng">
              <a:latin typeface="Arial" panose="020B0604020202020204" pitchFamily="34" charset="0"/>
              <a:cs typeface="Arial" panose="020B0604020202020204" pitchFamily="34" charset="0"/>
            </a:endParaRPr>
          </a:p>
        </p:txBody>
      </p:sp>
      <p:cxnSp>
        <p:nvCxnSpPr>
          <p:cNvPr id="24" name="Straight Arrow Connector 23">
            <a:extLst>
              <a:ext uri="{FF2B5EF4-FFF2-40B4-BE49-F238E27FC236}">
                <a16:creationId xmlns:a16="http://schemas.microsoft.com/office/drawing/2014/main" id="{6CD0288A-723C-BDD2-7079-1D2D411DB125}"/>
              </a:ext>
            </a:extLst>
          </p:cNvPr>
          <p:cNvCxnSpPr>
            <a:cxnSpLocks/>
          </p:cNvCxnSpPr>
          <p:nvPr/>
        </p:nvCxnSpPr>
        <p:spPr>
          <a:xfrm>
            <a:off x="391886" y="1690910"/>
            <a:ext cx="421822" cy="9443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943A8B4-23B4-2DA0-9DAC-574B99B1F9FA}"/>
              </a:ext>
            </a:extLst>
          </p:cNvPr>
          <p:cNvSpPr txBox="1"/>
          <p:nvPr/>
        </p:nvSpPr>
        <p:spPr>
          <a:xfrm>
            <a:off x="66679" y="1521329"/>
            <a:ext cx="431528" cy="215444"/>
          </a:xfrm>
          <a:prstGeom prst="rect">
            <a:avLst/>
          </a:prstGeom>
          <a:noFill/>
        </p:spPr>
        <p:txBody>
          <a:bodyPr wrap="none" lIns="91440" tIns="45720" rIns="91440" bIns="45720" rtlCol="0" anchor="t">
            <a:spAutoFit/>
          </a:bodyPr>
          <a:lstStyle/>
          <a:p>
            <a:r>
              <a:rPr lang="en-US" sz="800" b="1" u="sng">
                <a:latin typeface="Arial"/>
                <a:cs typeface="Arial"/>
              </a:rPr>
              <a:t>Rack</a:t>
            </a:r>
            <a:endParaRPr lang="en-US" sz="800" b="1" u="sng">
              <a:latin typeface="Arial" panose="020B0604020202020204" pitchFamily="34" charset="0"/>
              <a:cs typeface="Arial" panose="020B0604020202020204" pitchFamily="34" charset="0"/>
            </a:endParaRPr>
          </a:p>
        </p:txBody>
      </p:sp>
      <p:graphicFrame>
        <p:nvGraphicFramePr>
          <p:cNvPr id="28" name="Table 27">
            <a:extLst>
              <a:ext uri="{FF2B5EF4-FFF2-40B4-BE49-F238E27FC236}">
                <a16:creationId xmlns:a16="http://schemas.microsoft.com/office/drawing/2014/main" id="{896923F1-8761-7370-19FF-2B434A394EF4}"/>
              </a:ext>
            </a:extLst>
          </p:cNvPr>
          <p:cNvGraphicFramePr>
            <a:graphicFrameLocks noGrp="1"/>
          </p:cNvGraphicFramePr>
          <p:nvPr>
            <p:extLst>
              <p:ext uri="{D42A27DB-BD31-4B8C-83A1-F6EECF244321}">
                <p14:modId xmlns:p14="http://schemas.microsoft.com/office/powerpoint/2010/main" val="1665279855"/>
              </p:ext>
            </p:extLst>
          </p:nvPr>
        </p:nvGraphicFramePr>
        <p:xfrm>
          <a:off x="131218" y="4274482"/>
          <a:ext cx="2781300" cy="2072615"/>
        </p:xfrm>
        <a:graphic>
          <a:graphicData uri="http://schemas.openxmlformats.org/drawingml/2006/table">
            <a:tbl>
              <a:tblPr firstRow="1" bandRow="1">
                <a:tableStyleId>{073A0DAA-6AF3-43AB-8588-CEC1D06C72B9}</a:tableStyleId>
              </a:tblPr>
              <a:tblGrid>
                <a:gridCol w="1390650">
                  <a:extLst>
                    <a:ext uri="{9D8B030D-6E8A-4147-A177-3AD203B41FA5}">
                      <a16:colId xmlns:a16="http://schemas.microsoft.com/office/drawing/2014/main" val="959813018"/>
                    </a:ext>
                  </a:extLst>
                </a:gridCol>
                <a:gridCol w="1390650">
                  <a:extLst>
                    <a:ext uri="{9D8B030D-6E8A-4147-A177-3AD203B41FA5}">
                      <a16:colId xmlns:a16="http://schemas.microsoft.com/office/drawing/2014/main" val="3257226236"/>
                    </a:ext>
                  </a:extLst>
                </a:gridCol>
              </a:tblGrid>
              <a:tr h="453385">
                <a:tc>
                  <a:txBody>
                    <a:bodyPr/>
                    <a:lstStyle/>
                    <a:p>
                      <a:pPr algn="ctr"/>
                      <a:r>
                        <a:rPr lang="en-US" sz="1100"/>
                        <a:t>Design Considerations  </a:t>
                      </a:r>
                    </a:p>
                  </a:txBody>
                  <a:tcPr/>
                </a:tc>
                <a:tc>
                  <a:txBody>
                    <a:bodyPr/>
                    <a:lstStyle/>
                    <a:p>
                      <a:pPr algn="ctr"/>
                      <a:r>
                        <a:rPr lang="en-US" sz="1100"/>
                        <a:t>Performance Targets  </a:t>
                      </a:r>
                    </a:p>
                  </a:txBody>
                  <a:tcPr/>
                </a:tc>
                <a:extLst>
                  <a:ext uri="{0D108BD9-81ED-4DB2-BD59-A6C34878D82A}">
                    <a16:rowId xmlns:a16="http://schemas.microsoft.com/office/drawing/2014/main" val="3763972698"/>
                  </a:ext>
                </a:extLst>
              </a:tr>
              <a:tr h="744846">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Evaluated: </a:t>
                      </a:r>
                    </a:p>
                    <a:p>
                      <a:endParaRPr 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Achieve: 500ms response time</a:t>
                      </a:r>
                    </a:p>
                    <a:p>
                      <a:endParaRPr lang="en-US" sz="1000"/>
                    </a:p>
                  </a:txBody>
                  <a:tcPr/>
                </a:tc>
                <a:extLst>
                  <a:ext uri="{0D108BD9-81ED-4DB2-BD59-A6C34878D82A}">
                    <a16:rowId xmlns:a16="http://schemas.microsoft.com/office/drawing/2014/main" val="3643567828"/>
                  </a:ext>
                </a:extLst>
              </a:tr>
              <a:tr h="874384">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Explored: Autonomous &amp; Manual Design</a:t>
                      </a:r>
                    </a:p>
                    <a:p>
                      <a:endParaRPr lang="en-US"/>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Ensure: User Interference</a:t>
                      </a:r>
                    </a:p>
                    <a:p>
                      <a:endParaRPr lang="en-US"/>
                    </a:p>
                  </a:txBody>
                  <a:tcPr/>
                </a:tc>
                <a:extLst>
                  <a:ext uri="{0D108BD9-81ED-4DB2-BD59-A6C34878D82A}">
                    <a16:rowId xmlns:a16="http://schemas.microsoft.com/office/drawing/2014/main" val="389967107"/>
                  </a:ext>
                </a:extLst>
              </a:tr>
            </a:tbl>
          </a:graphicData>
        </a:graphic>
      </p:graphicFrame>
      <p:sp>
        <p:nvSpPr>
          <p:cNvPr id="30" name="Down Arrow 28">
            <a:extLst>
              <a:ext uri="{FF2B5EF4-FFF2-40B4-BE49-F238E27FC236}">
                <a16:creationId xmlns:a16="http://schemas.microsoft.com/office/drawing/2014/main" id="{C488C39B-6E30-E31D-43A1-38FE1EDBE5E1}"/>
              </a:ext>
            </a:extLst>
          </p:cNvPr>
          <p:cNvSpPr/>
          <p:nvPr/>
        </p:nvSpPr>
        <p:spPr>
          <a:xfrm rot="16200000">
            <a:off x="3852207" y="2108957"/>
            <a:ext cx="599609" cy="64403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2" name="Picture 31">
            <a:extLst>
              <a:ext uri="{FF2B5EF4-FFF2-40B4-BE49-F238E27FC236}">
                <a16:creationId xmlns:a16="http://schemas.microsoft.com/office/drawing/2014/main" id="{CCE92242-D563-5EB8-EFBD-3CE4F54FC3D6}"/>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6207073" y="1970897"/>
            <a:ext cx="1146297" cy="917037"/>
          </a:xfrm>
          <a:prstGeom prst="rect">
            <a:avLst/>
          </a:prstGeom>
          <a:ln>
            <a:solidFill>
              <a:schemeClr val="tx1">
                <a:lumMod val="50000"/>
              </a:schemeClr>
            </a:solidFill>
          </a:ln>
        </p:spPr>
      </p:pic>
      <p:pic>
        <p:nvPicPr>
          <p:cNvPr id="34" name="Picture 33" descr="A black and silver electric motor&#10;&#10;AI-generated content may be incorrect.">
            <a:extLst>
              <a:ext uri="{FF2B5EF4-FFF2-40B4-BE49-F238E27FC236}">
                <a16:creationId xmlns:a16="http://schemas.microsoft.com/office/drawing/2014/main" id="{F29B4B9F-0817-8C12-C741-788941C27A43}"/>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4999018" y="1889450"/>
            <a:ext cx="1096019" cy="1039392"/>
          </a:xfrm>
          <a:prstGeom prst="rect">
            <a:avLst/>
          </a:prstGeom>
          <a:ln>
            <a:solidFill>
              <a:schemeClr val="tx1">
                <a:lumMod val="50000"/>
              </a:schemeClr>
            </a:solidFill>
          </a:ln>
        </p:spPr>
      </p:pic>
      <p:graphicFrame>
        <p:nvGraphicFramePr>
          <p:cNvPr id="38" name="Table 37">
            <a:extLst>
              <a:ext uri="{FF2B5EF4-FFF2-40B4-BE49-F238E27FC236}">
                <a16:creationId xmlns:a16="http://schemas.microsoft.com/office/drawing/2014/main" id="{63D6E4B9-2AC8-8518-0DE3-DE9846B529B7}"/>
              </a:ext>
            </a:extLst>
          </p:cNvPr>
          <p:cNvGraphicFramePr>
            <a:graphicFrameLocks noGrp="1"/>
          </p:cNvGraphicFramePr>
          <p:nvPr>
            <p:extLst>
              <p:ext uri="{D42A27DB-BD31-4B8C-83A1-F6EECF244321}">
                <p14:modId xmlns:p14="http://schemas.microsoft.com/office/powerpoint/2010/main" val="3583653168"/>
              </p:ext>
            </p:extLst>
          </p:nvPr>
        </p:nvGraphicFramePr>
        <p:xfrm>
          <a:off x="4709583" y="4275667"/>
          <a:ext cx="3074962" cy="2095784"/>
        </p:xfrm>
        <a:graphic>
          <a:graphicData uri="http://schemas.openxmlformats.org/drawingml/2006/table">
            <a:tbl>
              <a:tblPr firstRow="1" bandRow="1">
                <a:tableStyleId>{073A0DAA-6AF3-43AB-8588-CEC1D06C72B9}</a:tableStyleId>
              </a:tblPr>
              <a:tblGrid>
                <a:gridCol w="1537481">
                  <a:extLst>
                    <a:ext uri="{9D8B030D-6E8A-4147-A177-3AD203B41FA5}">
                      <a16:colId xmlns:a16="http://schemas.microsoft.com/office/drawing/2014/main" val="2604562927"/>
                    </a:ext>
                  </a:extLst>
                </a:gridCol>
                <a:gridCol w="1537481">
                  <a:extLst>
                    <a:ext uri="{9D8B030D-6E8A-4147-A177-3AD203B41FA5}">
                      <a16:colId xmlns:a16="http://schemas.microsoft.com/office/drawing/2014/main" val="1528938017"/>
                    </a:ext>
                  </a:extLst>
                </a:gridCol>
              </a:tblGrid>
              <a:tr h="392960">
                <a:tc>
                  <a:txBody>
                    <a:bodyPr/>
                    <a:lstStyle/>
                    <a:p>
                      <a:pPr algn="ctr"/>
                      <a:r>
                        <a:rPr lang="en-US" sz="1100" b="1" kern="1200">
                          <a:solidFill>
                            <a:schemeClr val="bg1"/>
                          </a:solidFill>
                          <a:effectLst/>
                          <a:latin typeface="+mn-lt"/>
                          <a:ea typeface="+mn-ea"/>
                          <a:cs typeface="+mn-cs"/>
                        </a:rPr>
                        <a:t>Design Considerations </a:t>
                      </a:r>
                    </a:p>
                  </a:txBody>
                  <a:tcPr/>
                </a:tc>
                <a:tc>
                  <a:txBody>
                    <a:bodyPr/>
                    <a:lstStyle/>
                    <a:p>
                      <a:pPr algn="ctr"/>
                      <a:r>
                        <a:rPr lang="en-US" sz="1100" b="1">
                          <a:solidFill>
                            <a:schemeClr val="bg1"/>
                          </a:solidFill>
                        </a:rPr>
                        <a:t>Performance Targets </a:t>
                      </a:r>
                    </a:p>
                  </a:txBody>
                  <a:tcPr/>
                </a:tc>
                <a:extLst>
                  <a:ext uri="{0D108BD9-81ED-4DB2-BD59-A6C34878D82A}">
                    <a16:rowId xmlns:a16="http://schemas.microsoft.com/office/drawing/2014/main" val="3213449874"/>
                  </a:ext>
                </a:extLst>
              </a:tr>
              <a:tr h="862327">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Explored: Servo Motor with a servo controller or DIY servo-motor with a normal brushless motor</a:t>
                      </a:r>
                    </a:p>
                    <a:p>
                      <a:endParaRPr lang="en-US" sz="1000"/>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Achieve: Steering subsystem to connect to electrical "hivemind"</a:t>
                      </a:r>
                    </a:p>
                    <a:p>
                      <a:endParaRPr lang="en-US"/>
                    </a:p>
                  </a:txBody>
                  <a:tcPr/>
                </a:tc>
                <a:extLst>
                  <a:ext uri="{0D108BD9-81ED-4DB2-BD59-A6C34878D82A}">
                    <a16:rowId xmlns:a16="http://schemas.microsoft.com/office/drawing/2014/main" val="1390740972"/>
                  </a:ext>
                </a:extLst>
              </a:tr>
              <a:tr h="840497">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Evaluated: Cost, weight, and reliability</a:t>
                      </a:r>
                    </a:p>
                    <a:p>
                      <a:endParaRPr lang="en-US"/>
                    </a:p>
                  </a:txBody>
                  <a:tcPr/>
                </a:tc>
                <a:tc>
                  <a:txBody>
                    <a:bodyPr/>
                    <a:lstStyle/>
                    <a:p>
                      <a:r>
                        <a:rPr lang="en-US" sz="1000"/>
                        <a:t>Ensure: Killswitch Capabilities </a:t>
                      </a:r>
                    </a:p>
                  </a:txBody>
                  <a:tcPr/>
                </a:tc>
                <a:extLst>
                  <a:ext uri="{0D108BD9-81ED-4DB2-BD59-A6C34878D82A}">
                    <a16:rowId xmlns:a16="http://schemas.microsoft.com/office/drawing/2014/main" val="3582685753"/>
                  </a:ext>
                </a:extLst>
              </a:tr>
            </a:tbl>
          </a:graphicData>
        </a:graphic>
      </p:graphicFrame>
      <p:sp>
        <p:nvSpPr>
          <p:cNvPr id="40" name="TextBox 39">
            <a:extLst>
              <a:ext uri="{FF2B5EF4-FFF2-40B4-BE49-F238E27FC236}">
                <a16:creationId xmlns:a16="http://schemas.microsoft.com/office/drawing/2014/main" id="{965FDF0A-24C2-3B5A-305E-AC4B45B8A853}"/>
              </a:ext>
            </a:extLst>
          </p:cNvPr>
          <p:cNvSpPr txBox="1"/>
          <p:nvPr/>
        </p:nvSpPr>
        <p:spPr>
          <a:xfrm>
            <a:off x="4896979" y="3155909"/>
            <a:ext cx="2621230" cy="215444"/>
          </a:xfrm>
          <a:prstGeom prst="rect">
            <a:avLst/>
          </a:prstGeom>
          <a:noFill/>
        </p:spPr>
        <p:txBody>
          <a:bodyPr wrap="none" lIns="91440" tIns="45720" rIns="91440" bIns="45720" rtlCol="0" anchor="t">
            <a:spAutoFit/>
          </a:bodyPr>
          <a:lstStyle/>
          <a:p>
            <a:r>
              <a:rPr lang="en-US" sz="800" b="1" i="1">
                <a:latin typeface="Arial"/>
                <a:cs typeface="Arial"/>
              </a:rPr>
              <a:t> Potential Components of Steering System [9,10]  </a:t>
            </a:r>
          </a:p>
        </p:txBody>
      </p:sp>
      <p:sp>
        <p:nvSpPr>
          <p:cNvPr id="42" name="Down Arrow 35">
            <a:extLst>
              <a:ext uri="{FF2B5EF4-FFF2-40B4-BE49-F238E27FC236}">
                <a16:creationId xmlns:a16="http://schemas.microsoft.com/office/drawing/2014/main" id="{36FABE22-D46B-FD42-274A-02F8A45EE55F}"/>
              </a:ext>
            </a:extLst>
          </p:cNvPr>
          <p:cNvSpPr/>
          <p:nvPr/>
        </p:nvSpPr>
        <p:spPr>
          <a:xfrm rot="16200000">
            <a:off x="8583398" y="2067588"/>
            <a:ext cx="599609" cy="64403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graphicFrame>
        <p:nvGraphicFramePr>
          <p:cNvPr id="52" name="Table 51">
            <a:extLst>
              <a:ext uri="{FF2B5EF4-FFF2-40B4-BE49-F238E27FC236}">
                <a16:creationId xmlns:a16="http://schemas.microsoft.com/office/drawing/2014/main" id="{762DD68A-6E9B-93BA-BE34-69BD31C0FEA3}"/>
              </a:ext>
            </a:extLst>
          </p:cNvPr>
          <p:cNvGraphicFramePr>
            <a:graphicFrameLocks noGrp="1"/>
          </p:cNvGraphicFramePr>
          <p:nvPr>
            <p:extLst>
              <p:ext uri="{D42A27DB-BD31-4B8C-83A1-F6EECF244321}">
                <p14:modId xmlns:p14="http://schemas.microsoft.com/office/powerpoint/2010/main" val="971696768"/>
              </p:ext>
            </p:extLst>
          </p:nvPr>
        </p:nvGraphicFramePr>
        <p:xfrm>
          <a:off x="9205222" y="4274482"/>
          <a:ext cx="2770962" cy="2072628"/>
        </p:xfrm>
        <a:graphic>
          <a:graphicData uri="http://schemas.openxmlformats.org/drawingml/2006/table">
            <a:tbl>
              <a:tblPr firstRow="1" bandRow="1">
                <a:tableStyleId>{073A0DAA-6AF3-43AB-8588-CEC1D06C72B9}</a:tableStyleId>
              </a:tblPr>
              <a:tblGrid>
                <a:gridCol w="1385481">
                  <a:extLst>
                    <a:ext uri="{9D8B030D-6E8A-4147-A177-3AD203B41FA5}">
                      <a16:colId xmlns:a16="http://schemas.microsoft.com/office/drawing/2014/main" val="734609122"/>
                    </a:ext>
                  </a:extLst>
                </a:gridCol>
                <a:gridCol w="1385481">
                  <a:extLst>
                    <a:ext uri="{9D8B030D-6E8A-4147-A177-3AD203B41FA5}">
                      <a16:colId xmlns:a16="http://schemas.microsoft.com/office/drawing/2014/main" val="811144147"/>
                    </a:ext>
                  </a:extLst>
                </a:gridCol>
              </a:tblGrid>
              <a:tr h="451256">
                <a:tc>
                  <a:txBody>
                    <a:bodyPr/>
                    <a:lstStyle/>
                    <a:p>
                      <a:pPr algn="ctr"/>
                      <a:r>
                        <a:rPr lang="en-US" sz="1100"/>
                        <a:t>Design Considerations </a:t>
                      </a:r>
                    </a:p>
                  </a:txBody>
                  <a:tcPr/>
                </a:tc>
                <a:tc>
                  <a:txBody>
                    <a:bodyPr/>
                    <a:lstStyle/>
                    <a:p>
                      <a:pPr algn="ctr"/>
                      <a:r>
                        <a:rPr lang="en-US" sz="1100"/>
                        <a:t>Performance Targets </a:t>
                      </a:r>
                    </a:p>
                  </a:txBody>
                  <a:tcPr/>
                </a:tc>
                <a:extLst>
                  <a:ext uri="{0D108BD9-81ED-4DB2-BD59-A6C34878D82A}">
                    <a16:rowId xmlns:a16="http://schemas.microsoft.com/office/drawing/2014/main" val="1874745570"/>
                  </a:ext>
                </a:extLst>
              </a:tr>
              <a:tr h="810686">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Evaluated: </a:t>
                      </a:r>
                      <a:r>
                        <a:rPr lang="en-US" sz="1000" b="0" i="0" u="none" strike="noStrike" noProof="0">
                          <a:solidFill>
                            <a:srgbClr val="003366"/>
                          </a:solidFill>
                          <a:effectLst/>
                          <a:latin typeface="Calibri"/>
                        </a:rPr>
                        <a:t>Hydraulic, electric, and DIY electric steering kits</a:t>
                      </a:r>
                      <a:endParaRPr lang="en-US" sz="1000">
                        <a:effectLst/>
                      </a:endParaRPr>
                    </a:p>
                    <a:p>
                      <a:endParaRPr lang="en-US" sz="1000"/>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Ensure: Functions autonomously </a:t>
                      </a:r>
                    </a:p>
                  </a:txBody>
                  <a:tcPr/>
                </a:tc>
                <a:extLst>
                  <a:ext uri="{0D108BD9-81ED-4DB2-BD59-A6C34878D82A}">
                    <a16:rowId xmlns:a16="http://schemas.microsoft.com/office/drawing/2014/main" val="2860380195"/>
                  </a:ext>
                </a:extLst>
              </a:tr>
              <a:tr h="810686">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Assessed: Cost, potential steering options, weight</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Optimize: Reliability, Modification-ability, Cost, Complexity</a:t>
                      </a:r>
                    </a:p>
                  </a:txBody>
                  <a:tcPr/>
                </a:tc>
                <a:extLst>
                  <a:ext uri="{0D108BD9-81ED-4DB2-BD59-A6C34878D82A}">
                    <a16:rowId xmlns:a16="http://schemas.microsoft.com/office/drawing/2014/main" val="3447959064"/>
                  </a:ext>
                </a:extLst>
              </a:tr>
            </a:tbl>
          </a:graphicData>
        </a:graphic>
      </p:graphicFrame>
      <p:sp>
        <p:nvSpPr>
          <p:cNvPr id="54" name="TextBox 53">
            <a:extLst>
              <a:ext uri="{FF2B5EF4-FFF2-40B4-BE49-F238E27FC236}">
                <a16:creationId xmlns:a16="http://schemas.microsoft.com/office/drawing/2014/main" id="{7F612AC4-BA2C-B9D9-BE70-2814DFCF5D33}"/>
              </a:ext>
            </a:extLst>
          </p:cNvPr>
          <p:cNvSpPr txBox="1"/>
          <p:nvPr/>
        </p:nvSpPr>
        <p:spPr>
          <a:xfrm>
            <a:off x="10213101" y="3638575"/>
            <a:ext cx="1140056" cy="215444"/>
          </a:xfrm>
          <a:prstGeom prst="rect">
            <a:avLst/>
          </a:prstGeom>
          <a:noFill/>
        </p:spPr>
        <p:txBody>
          <a:bodyPr wrap="none" lIns="91440" tIns="45720" rIns="91440" bIns="45720" rtlCol="0" anchor="t">
            <a:spAutoFit/>
          </a:bodyPr>
          <a:lstStyle/>
          <a:p>
            <a:r>
              <a:rPr lang="en-US" sz="800" b="1" i="1">
                <a:latin typeface="Arial"/>
                <a:cs typeface="Arial"/>
              </a:rPr>
              <a:t>Our Options [11,12]</a:t>
            </a:r>
          </a:p>
        </p:txBody>
      </p:sp>
      <p:cxnSp>
        <p:nvCxnSpPr>
          <p:cNvPr id="56" name="Straight Arrow Connector 55">
            <a:extLst>
              <a:ext uri="{FF2B5EF4-FFF2-40B4-BE49-F238E27FC236}">
                <a16:creationId xmlns:a16="http://schemas.microsoft.com/office/drawing/2014/main" id="{2CF20294-28FB-C295-49A0-623955683A3C}"/>
              </a:ext>
            </a:extLst>
          </p:cNvPr>
          <p:cNvCxnSpPr>
            <a:cxnSpLocks/>
          </p:cNvCxnSpPr>
          <p:nvPr/>
        </p:nvCxnSpPr>
        <p:spPr>
          <a:xfrm>
            <a:off x="5463511" y="1710449"/>
            <a:ext cx="0" cy="1930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E50A1CFC-AB6D-63D8-5ECC-947D54BE7915}"/>
              </a:ext>
            </a:extLst>
          </p:cNvPr>
          <p:cNvCxnSpPr>
            <a:cxnSpLocks/>
          </p:cNvCxnSpPr>
          <p:nvPr/>
        </p:nvCxnSpPr>
        <p:spPr>
          <a:xfrm>
            <a:off x="6769797" y="1692301"/>
            <a:ext cx="0" cy="1930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E4ED92B5-14E6-F7A3-EF02-A87410CE2C71}"/>
              </a:ext>
            </a:extLst>
          </p:cNvPr>
          <p:cNvSpPr txBox="1"/>
          <p:nvPr/>
        </p:nvSpPr>
        <p:spPr>
          <a:xfrm>
            <a:off x="5100649" y="1517633"/>
            <a:ext cx="784189" cy="215444"/>
          </a:xfrm>
          <a:prstGeom prst="rect">
            <a:avLst/>
          </a:prstGeom>
          <a:noFill/>
        </p:spPr>
        <p:txBody>
          <a:bodyPr wrap="none" lIns="91440" tIns="45720" rIns="91440" bIns="45720" rtlCol="0" anchor="t">
            <a:spAutoFit/>
          </a:bodyPr>
          <a:lstStyle/>
          <a:p>
            <a:r>
              <a:rPr lang="en-US" sz="800" b="1" u="sng">
                <a:solidFill>
                  <a:srgbClr val="003366"/>
                </a:solidFill>
                <a:latin typeface="Arial"/>
                <a:cs typeface="Arial"/>
              </a:rPr>
              <a:t>Servo Motor</a:t>
            </a:r>
          </a:p>
        </p:txBody>
      </p:sp>
      <p:sp>
        <p:nvSpPr>
          <p:cNvPr id="64" name="TextBox 63">
            <a:extLst>
              <a:ext uri="{FF2B5EF4-FFF2-40B4-BE49-F238E27FC236}">
                <a16:creationId xmlns:a16="http://schemas.microsoft.com/office/drawing/2014/main" id="{8EB811D8-666C-AD4B-DACE-767E1C9DF107}"/>
              </a:ext>
            </a:extLst>
          </p:cNvPr>
          <p:cNvSpPr txBox="1"/>
          <p:nvPr/>
        </p:nvSpPr>
        <p:spPr>
          <a:xfrm>
            <a:off x="6282272" y="1524652"/>
            <a:ext cx="990977" cy="215444"/>
          </a:xfrm>
          <a:prstGeom prst="rect">
            <a:avLst/>
          </a:prstGeom>
          <a:noFill/>
        </p:spPr>
        <p:txBody>
          <a:bodyPr wrap="none" lIns="91440" tIns="45720" rIns="91440" bIns="45720" rtlCol="0" anchor="t">
            <a:spAutoFit/>
          </a:bodyPr>
          <a:lstStyle/>
          <a:p>
            <a:r>
              <a:rPr lang="en-US" sz="800" b="1" u="sng">
                <a:latin typeface="Arial"/>
                <a:cs typeface="Arial"/>
              </a:rPr>
              <a:t>Servo Controller</a:t>
            </a:r>
            <a:endParaRPr lang="en-US"/>
          </a:p>
        </p:txBody>
      </p:sp>
      <p:pic>
        <p:nvPicPr>
          <p:cNvPr id="84" name="Content Placeholder 11" descr="FR40200KT - Microsteer Electric Power Steering Kit W/Speed Sensor">
            <a:extLst>
              <a:ext uri="{FF2B5EF4-FFF2-40B4-BE49-F238E27FC236}">
                <a16:creationId xmlns:a16="http://schemas.microsoft.com/office/drawing/2014/main" id="{D25FAE89-6157-EB14-9186-AFB335E43C07}"/>
              </a:ext>
            </a:extLst>
          </p:cNvPr>
          <p:cNvPicPr>
            <a:picLocks noGrp="1" noChangeAspect="1"/>
          </p:cNvPicPr>
          <p:nvPr>
            <p:ph sz="half" idx="1"/>
          </p:nvPr>
        </p:nvPicPr>
        <p:blipFill>
          <a:blip r:embed="rId8"/>
          <a:stretch>
            <a:fillRect/>
          </a:stretch>
        </p:blipFill>
        <p:spPr>
          <a:xfrm>
            <a:off x="9349338" y="1520291"/>
            <a:ext cx="1171797" cy="1148408"/>
          </a:xfrm>
          <a:prstGeom prst="rect">
            <a:avLst/>
          </a:prstGeom>
          <a:ln>
            <a:solidFill>
              <a:schemeClr val="tx1"/>
            </a:solidFill>
          </a:ln>
        </p:spPr>
      </p:pic>
      <p:pic>
        <p:nvPicPr>
          <p:cNvPr id="86" name="Content Placeholder 14" descr="Performance Steering Components PSC FHK400P - PSC Full Hydraulic Steering Systems">
            <a:extLst>
              <a:ext uri="{FF2B5EF4-FFF2-40B4-BE49-F238E27FC236}">
                <a16:creationId xmlns:a16="http://schemas.microsoft.com/office/drawing/2014/main" id="{18C2ED96-3CEB-DFAB-2726-FA1D0AE81789}"/>
              </a:ext>
            </a:extLst>
          </p:cNvPr>
          <p:cNvPicPr>
            <a:picLocks noChangeAspect="1"/>
          </p:cNvPicPr>
          <p:nvPr/>
        </p:nvPicPr>
        <p:blipFill>
          <a:blip r:embed="rId9"/>
          <a:stretch>
            <a:fillRect/>
          </a:stretch>
        </p:blipFill>
        <p:spPr>
          <a:xfrm>
            <a:off x="10608052" y="1596808"/>
            <a:ext cx="1483888" cy="986574"/>
          </a:xfrm>
          <a:prstGeom prst="rect">
            <a:avLst/>
          </a:prstGeom>
          <a:ln>
            <a:solidFill>
              <a:schemeClr val="tx1"/>
            </a:solidFill>
          </a:ln>
        </p:spPr>
      </p:pic>
      <p:pic>
        <p:nvPicPr>
          <p:cNvPr id="88" name="Picture 87" descr="A black and white gears with red arrows&#10;&#10;AI-generated content may be incorrect.">
            <a:extLst>
              <a:ext uri="{FF2B5EF4-FFF2-40B4-BE49-F238E27FC236}">
                <a16:creationId xmlns:a16="http://schemas.microsoft.com/office/drawing/2014/main" id="{A4BD3E4E-CE97-3509-3DFC-A1A608F1A402}"/>
              </a:ext>
            </a:extLst>
          </p:cNvPr>
          <p:cNvPicPr>
            <a:picLocks noChangeAspect="1"/>
          </p:cNvPicPr>
          <p:nvPr/>
        </p:nvPicPr>
        <p:blipFill>
          <a:blip r:embed="rId10"/>
          <a:stretch>
            <a:fillRect/>
          </a:stretch>
        </p:blipFill>
        <p:spPr>
          <a:xfrm>
            <a:off x="10005592" y="2716953"/>
            <a:ext cx="1181751" cy="917945"/>
          </a:xfrm>
          <a:prstGeom prst="rect">
            <a:avLst/>
          </a:prstGeom>
          <a:ln>
            <a:solidFill>
              <a:schemeClr val="tx1"/>
            </a:solidFill>
          </a:ln>
        </p:spPr>
      </p:pic>
    </p:spTree>
    <p:extLst>
      <p:ext uri="{BB962C8B-B14F-4D97-AF65-F5344CB8AC3E}">
        <p14:creationId xmlns:p14="http://schemas.microsoft.com/office/powerpoint/2010/main" val="485505522"/>
      </p:ext>
    </p:extLst>
  </p:cSld>
  <p:clrMapOvr>
    <a:masterClrMapping/>
  </p:clrMapOvr>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3F223B-ACBC-498B-B363-1E7F26293020}"/>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393A7133-7CA0-24E9-36E1-37A49B7DE9EA}"/>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12</a:t>
            </a:r>
          </a:p>
        </p:txBody>
      </p:sp>
      <p:graphicFrame>
        <p:nvGraphicFramePr>
          <p:cNvPr id="11" name="Table 10">
            <a:extLst>
              <a:ext uri="{FF2B5EF4-FFF2-40B4-BE49-F238E27FC236}">
                <a16:creationId xmlns:a16="http://schemas.microsoft.com/office/drawing/2014/main" id="{047AF6A0-DFE8-BA45-F9F3-C12DC2E6541D}"/>
              </a:ext>
            </a:extLst>
          </p:cNvPr>
          <p:cNvGraphicFramePr>
            <a:graphicFrameLocks noGrp="1"/>
          </p:cNvGraphicFramePr>
          <p:nvPr>
            <p:extLst>
              <p:ext uri="{D42A27DB-BD31-4B8C-83A1-F6EECF244321}">
                <p14:modId xmlns:p14="http://schemas.microsoft.com/office/powerpoint/2010/main" val="1525883110"/>
              </p:ext>
            </p:extLst>
          </p:nvPr>
        </p:nvGraphicFramePr>
        <p:xfrm>
          <a:off x="323850" y="476250"/>
          <a:ext cx="11544300" cy="5905500"/>
        </p:xfrm>
        <a:graphic>
          <a:graphicData uri="http://schemas.openxmlformats.org/drawingml/2006/table">
            <a:tbl>
              <a:tblPr bandRow="1">
                <a:tableStyleId>{5C22544A-7EE6-4342-B048-85BDC9FD1C3A}</a:tableStyleId>
              </a:tblPr>
              <a:tblGrid>
                <a:gridCol w="2514600">
                  <a:extLst>
                    <a:ext uri="{9D8B030D-6E8A-4147-A177-3AD203B41FA5}">
                      <a16:colId xmlns:a16="http://schemas.microsoft.com/office/drawing/2014/main" val="887033750"/>
                    </a:ext>
                  </a:extLst>
                </a:gridCol>
                <a:gridCol w="3257550">
                  <a:extLst>
                    <a:ext uri="{9D8B030D-6E8A-4147-A177-3AD203B41FA5}">
                      <a16:colId xmlns:a16="http://schemas.microsoft.com/office/drawing/2014/main" val="3838863893"/>
                    </a:ext>
                  </a:extLst>
                </a:gridCol>
                <a:gridCol w="2886075">
                  <a:extLst>
                    <a:ext uri="{9D8B030D-6E8A-4147-A177-3AD203B41FA5}">
                      <a16:colId xmlns:a16="http://schemas.microsoft.com/office/drawing/2014/main" val="2289771796"/>
                    </a:ext>
                  </a:extLst>
                </a:gridCol>
                <a:gridCol w="2886075">
                  <a:extLst>
                    <a:ext uri="{9D8B030D-6E8A-4147-A177-3AD203B41FA5}">
                      <a16:colId xmlns:a16="http://schemas.microsoft.com/office/drawing/2014/main" val="2832904254"/>
                    </a:ext>
                  </a:extLst>
                </a:gridCol>
              </a:tblGrid>
              <a:tr h="2600325">
                <a:tc>
                  <a:txBody>
                    <a:bodyPr/>
                    <a:lstStyle/>
                    <a:p>
                      <a:pPr algn="ctr" fontAlgn="base">
                        <a:lnSpc>
                          <a:spcPct val="100000"/>
                        </a:lnSpc>
                        <a:buNone/>
                      </a:pPr>
                      <a:r>
                        <a:rPr lang="en-US" sz="2800" b="1" u="sng">
                          <a:solidFill>
                            <a:srgbClr val="FFFFFF"/>
                          </a:solidFill>
                          <a:effectLst/>
                          <a:latin typeface="Calibri"/>
                        </a:rPr>
                        <a:t>Steering</a:t>
                      </a:r>
                      <a:r>
                        <a:rPr lang="en-US" sz="2800" b="1">
                          <a:solidFill>
                            <a:srgbClr val="FFFFFF"/>
                          </a:solidFill>
                          <a:effectLst/>
                          <a:latin typeface="Calibri"/>
                        </a:rPr>
                        <a:t> </a:t>
                      </a:r>
                      <a:endParaRPr lang="en-US"/>
                    </a:p>
                    <a:p>
                      <a:pPr lvl="0" algn="ctr">
                        <a:lnSpc>
                          <a:spcPct val="100000"/>
                        </a:lnSpc>
                        <a:buNone/>
                      </a:pPr>
                      <a:r>
                        <a:rPr lang="en-US" sz="2800" b="1">
                          <a:solidFill>
                            <a:srgbClr val="FFFFFF"/>
                          </a:solidFill>
                          <a:effectLst/>
                          <a:latin typeface="Calibri"/>
                        </a:rPr>
                        <a:t>Specifications </a:t>
                      </a:r>
                    </a:p>
                    <a:p>
                      <a:pPr lvl="0" algn="ctr">
                        <a:lnSpc>
                          <a:spcPct val="100000"/>
                        </a:lnSpc>
                        <a:buNone/>
                      </a:pPr>
                      <a:r>
                        <a:rPr lang="en-US" sz="2800" b="1">
                          <a:solidFill>
                            <a:srgbClr val="FFFFFF"/>
                          </a:solidFill>
                          <a:effectLst/>
                          <a:latin typeface="Calibri"/>
                        </a:rPr>
                        <a:t>Chart </a:t>
                      </a:r>
                      <a:endParaRPr lang="en-US"/>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31433" cap="flat" cmpd="sng" algn="ctr">
                      <a:solidFill>
                        <a:srgbClr val="FFFFFF"/>
                      </a:solidFill>
                      <a:prstDash val="solid"/>
                      <a:round/>
                      <a:headEnd type="none" w="med" len="med"/>
                      <a:tailEnd type="none" w="med" len="med"/>
                    </a:lnB>
                    <a:solidFill>
                      <a:srgbClr val="003366"/>
                    </a:solidFill>
                  </a:tcPr>
                </a:tc>
                <a:tc>
                  <a:txBody>
                    <a:bodyPr/>
                    <a:lstStyle/>
                    <a:p>
                      <a:pPr algn="ctr" fontAlgn="base">
                        <a:lnSpc>
                          <a:spcPts val="2175"/>
                        </a:lnSpc>
                        <a:buNone/>
                      </a:pPr>
                      <a:r>
                        <a:rPr lang="en-US" sz="1800" b="1">
                          <a:solidFill>
                            <a:srgbClr val="FFFFFF"/>
                          </a:solidFill>
                          <a:effectLst/>
                          <a:latin typeface="Calibri"/>
                        </a:rPr>
                        <a:t>Option 1: Electric Power Steering (EPS) Kit [11]</a:t>
                      </a:r>
                      <a:endParaRPr lang="en-US" b="1">
                        <a:solidFill>
                          <a:srgbClr val="FFFFFF"/>
                        </a:solidFill>
                        <a:effectLst/>
                        <a:latin typeface="Calibri"/>
                      </a:endParaRPr>
                    </a:p>
                  </a:txBody>
                  <a:tcPr anchor="b">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31433" cap="flat" cmpd="sng" algn="ctr">
                      <a:solidFill>
                        <a:srgbClr val="FFFFFF"/>
                      </a:solidFill>
                      <a:prstDash val="solid"/>
                      <a:round/>
                      <a:headEnd type="none" w="med" len="med"/>
                      <a:tailEnd type="none" w="med" len="med"/>
                    </a:lnB>
                    <a:solidFill>
                      <a:srgbClr val="003366"/>
                    </a:solidFill>
                  </a:tcPr>
                </a:tc>
                <a:tc>
                  <a:txBody>
                    <a:bodyPr/>
                    <a:lstStyle/>
                    <a:p>
                      <a:pPr algn="ctr" fontAlgn="base">
                        <a:lnSpc>
                          <a:spcPts val="2175"/>
                        </a:lnSpc>
                        <a:buNone/>
                      </a:pPr>
                      <a:r>
                        <a:rPr lang="en-US" sz="1800" b="1">
                          <a:solidFill>
                            <a:srgbClr val="FFFFFF"/>
                          </a:solidFill>
                          <a:effectLst/>
                          <a:latin typeface="Calibri"/>
                        </a:rPr>
                        <a:t>Option 2: Hydraulic Power Steering (HPS) Kit [S2]</a:t>
                      </a:r>
                      <a:endParaRPr lang="en-US" b="1">
                        <a:solidFill>
                          <a:srgbClr val="FFFFFF"/>
                        </a:solidFill>
                        <a:effectLst/>
                        <a:latin typeface="Calibri"/>
                      </a:endParaRPr>
                    </a:p>
                  </a:txBody>
                  <a:tcPr anchor="b">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31433" cap="flat" cmpd="sng" algn="ctr">
                      <a:solidFill>
                        <a:srgbClr val="FFFFFF"/>
                      </a:solidFill>
                      <a:prstDash val="solid"/>
                      <a:round/>
                      <a:headEnd type="none" w="med" len="med"/>
                      <a:tailEnd type="none" w="med" len="med"/>
                    </a:lnB>
                    <a:solidFill>
                      <a:srgbClr val="003366"/>
                    </a:solidFill>
                  </a:tcPr>
                </a:tc>
                <a:tc>
                  <a:txBody>
                    <a:bodyPr/>
                    <a:lstStyle/>
                    <a:p>
                      <a:pPr algn="ctr" fontAlgn="base">
                        <a:lnSpc>
                          <a:spcPts val="2175"/>
                        </a:lnSpc>
                        <a:buNone/>
                      </a:pPr>
                      <a:r>
                        <a:rPr lang="en-US" sz="1800" b="1">
                          <a:solidFill>
                            <a:srgbClr val="FFFFFF"/>
                          </a:solidFill>
                          <a:effectLst/>
                          <a:latin typeface="Calibri"/>
                        </a:rPr>
                        <a:t>Option 3: DIY EPS Kit</a:t>
                      </a:r>
                      <a:endParaRPr lang="en-US" b="1">
                        <a:solidFill>
                          <a:srgbClr val="FFFFFF"/>
                        </a:solidFill>
                        <a:effectLst/>
                        <a:latin typeface="Calibri"/>
                      </a:endParaRPr>
                    </a:p>
                  </a:txBody>
                  <a:tcPr anchor="b">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31433" cap="flat" cmpd="sng" algn="ctr">
                      <a:solidFill>
                        <a:srgbClr val="FFFFFF"/>
                      </a:solidFill>
                      <a:prstDash val="solid"/>
                      <a:round/>
                      <a:headEnd type="none" w="med" len="med"/>
                      <a:tailEnd type="none" w="med" len="med"/>
                    </a:lnB>
                    <a:solidFill>
                      <a:srgbClr val="003366"/>
                    </a:solidFill>
                  </a:tcPr>
                </a:tc>
                <a:extLst>
                  <a:ext uri="{0D108BD9-81ED-4DB2-BD59-A6C34878D82A}">
                    <a16:rowId xmlns:a16="http://schemas.microsoft.com/office/drawing/2014/main" val="2862427074"/>
                  </a:ext>
                </a:extLst>
              </a:tr>
              <a:tr h="523875">
                <a:tc>
                  <a:txBody>
                    <a:bodyPr/>
                    <a:lstStyle/>
                    <a:p>
                      <a:pPr algn="ctr" fontAlgn="base">
                        <a:lnSpc>
                          <a:spcPts val="2175"/>
                        </a:lnSpc>
                        <a:buNone/>
                      </a:pPr>
                      <a:r>
                        <a:rPr lang="en-US" sz="1800">
                          <a:solidFill>
                            <a:srgbClr val="003366"/>
                          </a:solidFill>
                          <a:effectLst/>
                          <a:latin typeface="Calibri"/>
                        </a:rPr>
                        <a:t>Motor</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31433"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tc>
                  <a:txBody>
                    <a:bodyPr/>
                    <a:lstStyle/>
                    <a:p>
                      <a:pPr algn="ctr" fontAlgn="base">
                        <a:lnSpc>
                          <a:spcPts val="2175"/>
                        </a:lnSpc>
                        <a:buNone/>
                      </a:pPr>
                      <a:r>
                        <a:rPr lang="en-US" sz="1800">
                          <a:solidFill>
                            <a:srgbClr val="003366"/>
                          </a:solidFill>
                          <a:effectLst/>
                          <a:latin typeface="Calibri"/>
                        </a:rPr>
                        <a:t>Pre-installed DC Motor</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31433"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tc>
                  <a:txBody>
                    <a:bodyPr/>
                    <a:lstStyle/>
                    <a:p>
                      <a:pPr algn="ctr" fontAlgn="base">
                        <a:lnSpc>
                          <a:spcPts val="2175"/>
                        </a:lnSpc>
                        <a:buNone/>
                      </a:pPr>
                      <a:r>
                        <a:rPr lang="en-US" sz="1800">
                          <a:solidFill>
                            <a:srgbClr val="003366"/>
                          </a:solidFill>
                          <a:effectLst/>
                          <a:latin typeface="Calibri"/>
                        </a:rPr>
                        <a:t>Hydraulic Pump</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31433"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tc>
                  <a:txBody>
                    <a:bodyPr/>
                    <a:lstStyle/>
                    <a:p>
                      <a:pPr algn="ctr" fontAlgn="base">
                        <a:lnSpc>
                          <a:spcPts val="2175"/>
                        </a:lnSpc>
                        <a:buNone/>
                      </a:pPr>
                      <a:r>
                        <a:rPr lang="en-US" sz="1800">
                          <a:solidFill>
                            <a:srgbClr val="003366"/>
                          </a:solidFill>
                          <a:effectLst/>
                          <a:latin typeface="Calibri"/>
                        </a:rPr>
                        <a:t>DC Motor (User-Chosen)</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31433"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extLst>
                  <a:ext uri="{0D108BD9-81ED-4DB2-BD59-A6C34878D82A}">
                    <a16:rowId xmlns:a16="http://schemas.microsoft.com/office/drawing/2014/main" val="3171405703"/>
                  </a:ext>
                </a:extLst>
              </a:tr>
              <a:tr h="523875">
                <a:tc>
                  <a:txBody>
                    <a:bodyPr/>
                    <a:lstStyle/>
                    <a:p>
                      <a:pPr algn="ctr" fontAlgn="base">
                        <a:lnSpc>
                          <a:spcPts val="2175"/>
                        </a:lnSpc>
                        <a:buNone/>
                      </a:pPr>
                      <a:r>
                        <a:rPr lang="en-US" sz="1800">
                          <a:solidFill>
                            <a:srgbClr val="003366"/>
                          </a:solidFill>
                          <a:effectLst/>
                          <a:latin typeface="Calibri"/>
                        </a:rPr>
                        <a:t>Power Source</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tc>
                  <a:txBody>
                    <a:bodyPr/>
                    <a:lstStyle/>
                    <a:p>
                      <a:pPr algn="ctr" fontAlgn="base">
                        <a:lnSpc>
                          <a:spcPts val="2175"/>
                        </a:lnSpc>
                        <a:buNone/>
                      </a:pPr>
                      <a:r>
                        <a:rPr lang="en-US" sz="1800">
                          <a:solidFill>
                            <a:srgbClr val="003366"/>
                          </a:solidFill>
                          <a:effectLst/>
                          <a:latin typeface="Calibri"/>
                        </a:rPr>
                        <a:t>12V/24V Battery</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tc>
                  <a:txBody>
                    <a:bodyPr/>
                    <a:lstStyle/>
                    <a:p>
                      <a:pPr algn="ctr" fontAlgn="base">
                        <a:lnSpc>
                          <a:spcPts val="2175"/>
                        </a:lnSpc>
                        <a:buNone/>
                      </a:pPr>
                      <a:r>
                        <a:rPr lang="en-US" sz="1800">
                          <a:solidFill>
                            <a:srgbClr val="003366"/>
                          </a:solidFill>
                          <a:effectLst/>
                          <a:latin typeface="Calibri"/>
                        </a:rPr>
                        <a:t>Hydraulic Fluid Pump</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tc>
                  <a:txBody>
                    <a:bodyPr/>
                    <a:lstStyle/>
                    <a:p>
                      <a:pPr algn="ctr" fontAlgn="base">
                        <a:lnSpc>
                          <a:spcPts val="2175"/>
                        </a:lnSpc>
                        <a:buNone/>
                      </a:pPr>
                      <a:r>
                        <a:rPr lang="en-US" sz="1800">
                          <a:solidFill>
                            <a:srgbClr val="003366"/>
                          </a:solidFill>
                          <a:effectLst/>
                          <a:latin typeface="Calibri"/>
                        </a:rPr>
                        <a:t>12V/24V Battery</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extLst>
                  <a:ext uri="{0D108BD9-81ED-4DB2-BD59-A6C34878D82A}">
                    <a16:rowId xmlns:a16="http://schemas.microsoft.com/office/drawing/2014/main" val="846433985"/>
                  </a:ext>
                </a:extLst>
              </a:tr>
              <a:tr h="523875">
                <a:tc>
                  <a:txBody>
                    <a:bodyPr/>
                    <a:lstStyle/>
                    <a:p>
                      <a:pPr algn="ctr" fontAlgn="base">
                        <a:lnSpc>
                          <a:spcPts val="2175"/>
                        </a:lnSpc>
                        <a:buNone/>
                      </a:pPr>
                      <a:r>
                        <a:rPr lang="en-US" sz="1800">
                          <a:solidFill>
                            <a:srgbClr val="003366"/>
                          </a:solidFill>
                          <a:effectLst/>
                          <a:latin typeface="Calibri"/>
                        </a:rPr>
                        <a:t>Steering Mechanism</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tc>
                  <a:txBody>
                    <a:bodyPr/>
                    <a:lstStyle/>
                    <a:p>
                      <a:pPr algn="ctr" fontAlgn="base">
                        <a:lnSpc>
                          <a:spcPts val="2175"/>
                        </a:lnSpc>
                        <a:buNone/>
                      </a:pPr>
                      <a:r>
                        <a:rPr lang="en-US" sz="1800">
                          <a:solidFill>
                            <a:srgbClr val="003366"/>
                          </a:solidFill>
                          <a:effectLst/>
                          <a:latin typeface="Calibri"/>
                        </a:rPr>
                        <a:t>Rack-assist</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tc>
                  <a:txBody>
                    <a:bodyPr/>
                    <a:lstStyle/>
                    <a:p>
                      <a:pPr algn="ctr" fontAlgn="base">
                        <a:lnSpc>
                          <a:spcPts val="2175"/>
                        </a:lnSpc>
                        <a:buNone/>
                      </a:pPr>
                      <a:r>
                        <a:rPr lang="en-US" sz="1800">
                          <a:solidFill>
                            <a:srgbClr val="003366"/>
                          </a:solidFill>
                          <a:effectLst/>
                          <a:latin typeface="Calibri"/>
                        </a:rPr>
                        <a:t>Welded Hydraulic Cylinders</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tc>
                  <a:txBody>
                    <a:bodyPr/>
                    <a:lstStyle/>
                    <a:p>
                      <a:pPr algn="ctr" fontAlgn="base">
                        <a:lnSpc>
                          <a:spcPts val="2175"/>
                        </a:lnSpc>
                        <a:buNone/>
                      </a:pPr>
                      <a:r>
                        <a:rPr lang="en-US" sz="1800">
                          <a:solidFill>
                            <a:srgbClr val="003366"/>
                          </a:solidFill>
                          <a:effectLst/>
                          <a:latin typeface="Calibri"/>
                        </a:rPr>
                        <a:t>Custom Rack &amp; Pinion</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extLst>
                  <a:ext uri="{0D108BD9-81ED-4DB2-BD59-A6C34878D82A}">
                    <a16:rowId xmlns:a16="http://schemas.microsoft.com/office/drawing/2014/main" val="1993069582"/>
                  </a:ext>
                </a:extLst>
              </a:tr>
              <a:tr h="523875">
                <a:tc>
                  <a:txBody>
                    <a:bodyPr/>
                    <a:lstStyle/>
                    <a:p>
                      <a:pPr algn="ctr" fontAlgn="base">
                        <a:lnSpc>
                          <a:spcPts val="2175"/>
                        </a:lnSpc>
                        <a:buNone/>
                      </a:pPr>
                      <a:r>
                        <a:rPr lang="en-US" sz="1800">
                          <a:solidFill>
                            <a:srgbClr val="003366"/>
                          </a:solidFill>
                          <a:effectLst/>
                          <a:latin typeface="Calibri"/>
                        </a:rPr>
                        <a:t>Torque Sensing</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tc>
                  <a:txBody>
                    <a:bodyPr/>
                    <a:lstStyle/>
                    <a:p>
                      <a:pPr algn="ctr" fontAlgn="base">
                        <a:lnSpc>
                          <a:spcPts val="2175"/>
                        </a:lnSpc>
                        <a:buNone/>
                      </a:pPr>
                      <a:r>
                        <a:rPr lang="en-US" sz="1800">
                          <a:solidFill>
                            <a:srgbClr val="003366"/>
                          </a:solidFill>
                          <a:effectLst/>
                          <a:latin typeface="Calibri"/>
                        </a:rPr>
                        <a:t>Torsion Bar &amp; a Sensor</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tc>
                  <a:txBody>
                    <a:bodyPr/>
                    <a:lstStyle/>
                    <a:p>
                      <a:pPr algn="ctr" fontAlgn="base">
                        <a:lnSpc>
                          <a:spcPts val="2175"/>
                        </a:lnSpc>
                        <a:buNone/>
                      </a:pPr>
                      <a:r>
                        <a:rPr lang="en-US" sz="1800">
                          <a:solidFill>
                            <a:srgbClr val="003366"/>
                          </a:solidFill>
                          <a:effectLst/>
                          <a:latin typeface="Calibri"/>
                        </a:rPr>
                        <a:t>Torsion Bar &amp; a Rotary Valve</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tc>
                  <a:txBody>
                    <a:bodyPr/>
                    <a:lstStyle/>
                    <a:p>
                      <a:pPr algn="ctr" fontAlgn="base">
                        <a:lnSpc>
                          <a:spcPts val="2175"/>
                        </a:lnSpc>
                        <a:buNone/>
                      </a:pPr>
                      <a:r>
                        <a:rPr lang="en-US" sz="1800">
                          <a:solidFill>
                            <a:srgbClr val="003366"/>
                          </a:solidFill>
                          <a:effectLst/>
                          <a:latin typeface="Calibri"/>
                        </a:rPr>
                        <a:t>Torsion Bar &amp; a Sensor</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extLst>
                  <a:ext uri="{0D108BD9-81ED-4DB2-BD59-A6C34878D82A}">
                    <a16:rowId xmlns:a16="http://schemas.microsoft.com/office/drawing/2014/main" val="356914980"/>
                  </a:ext>
                </a:extLst>
              </a:tr>
              <a:tr h="685800">
                <a:tc>
                  <a:txBody>
                    <a:bodyPr/>
                    <a:lstStyle/>
                    <a:p>
                      <a:pPr algn="ctr" fontAlgn="base">
                        <a:lnSpc>
                          <a:spcPts val="2175"/>
                        </a:lnSpc>
                        <a:buNone/>
                      </a:pPr>
                      <a:r>
                        <a:rPr lang="en-US" sz="1800">
                          <a:solidFill>
                            <a:srgbClr val="003366"/>
                          </a:solidFill>
                          <a:effectLst/>
                          <a:latin typeface="Calibri"/>
                        </a:rPr>
                        <a:t>Position/Angle Steering</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tc>
                  <a:txBody>
                    <a:bodyPr/>
                    <a:lstStyle/>
                    <a:p>
                      <a:pPr algn="ctr" fontAlgn="base">
                        <a:lnSpc>
                          <a:spcPts val="2175"/>
                        </a:lnSpc>
                        <a:buNone/>
                      </a:pPr>
                      <a:r>
                        <a:rPr lang="en-US" sz="1800">
                          <a:solidFill>
                            <a:srgbClr val="003366"/>
                          </a:solidFill>
                          <a:effectLst/>
                          <a:latin typeface="Calibri"/>
                        </a:rPr>
                        <a:t>Rotary Encoder on Column</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tc>
                  <a:txBody>
                    <a:bodyPr/>
                    <a:lstStyle/>
                    <a:p>
                      <a:pPr algn="ctr" fontAlgn="base">
                        <a:lnSpc>
                          <a:spcPts val="2175"/>
                        </a:lnSpc>
                        <a:buNone/>
                      </a:pPr>
                      <a:r>
                        <a:rPr lang="en-US" sz="1800">
                          <a:solidFill>
                            <a:srgbClr val="003366"/>
                          </a:solidFill>
                          <a:effectLst/>
                          <a:latin typeface="Calibri"/>
                        </a:rPr>
                        <a:t>Column Angle Potentiometer</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tc>
                  <a:txBody>
                    <a:bodyPr/>
                    <a:lstStyle/>
                    <a:p>
                      <a:pPr algn="ctr" fontAlgn="base">
                        <a:lnSpc>
                          <a:spcPts val="2175"/>
                        </a:lnSpc>
                        <a:buNone/>
                      </a:pPr>
                      <a:r>
                        <a:rPr lang="en-US" sz="1800">
                          <a:solidFill>
                            <a:srgbClr val="003366"/>
                          </a:solidFill>
                          <a:effectLst/>
                          <a:latin typeface="Calibri"/>
                        </a:rPr>
                        <a:t>Encoder/Sensor (User Chosen)</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CBCDD3"/>
                    </a:solidFill>
                  </a:tcPr>
                </a:tc>
                <a:extLst>
                  <a:ext uri="{0D108BD9-81ED-4DB2-BD59-A6C34878D82A}">
                    <a16:rowId xmlns:a16="http://schemas.microsoft.com/office/drawing/2014/main" val="2665284211"/>
                  </a:ext>
                </a:extLst>
              </a:tr>
              <a:tr h="523875">
                <a:tc>
                  <a:txBody>
                    <a:bodyPr/>
                    <a:lstStyle/>
                    <a:p>
                      <a:pPr algn="ctr" fontAlgn="base">
                        <a:lnSpc>
                          <a:spcPts val="2175"/>
                        </a:lnSpc>
                        <a:buNone/>
                      </a:pPr>
                      <a:r>
                        <a:rPr lang="en-US" sz="1800">
                          <a:solidFill>
                            <a:srgbClr val="003366"/>
                          </a:solidFill>
                          <a:effectLst/>
                          <a:latin typeface="Calibri"/>
                        </a:rPr>
                        <a:t>Failsafe</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tc>
                  <a:txBody>
                    <a:bodyPr/>
                    <a:lstStyle/>
                    <a:p>
                      <a:pPr algn="ctr" fontAlgn="base">
                        <a:lnSpc>
                          <a:spcPts val="2175"/>
                        </a:lnSpc>
                        <a:buNone/>
                      </a:pPr>
                      <a:r>
                        <a:rPr lang="en-US" sz="1800">
                          <a:solidFill>
                            <a:srgbClr val="003366"/>
                          </a:solidFill>
                          <a:effectLst/>
                          <a:latin typeface="Calibri"/>
                        </a:rPr>
                        <a:t>Killswitch</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tc>
                  <a:txBody>
                    <a:bodyPr/>
                    <a:lstStyle/>
                    <a:p>
                      <a:pPr algn="ctr" fontAlgn="base">
                        <a:lnSpc>
                          <a:spcPts val="2175"/>
                        </a:lnSpc>
                        <a:buNone/>
                      </a:pPr>
                      <a:r>
                        <a:rPr lang="en-US" sz="1800">
                          <a:solidFill>
                            <a:srgbClr val="003366"/>
                          </a:solidFill>
                          <a:effectLst/>
                          <a:latin typeface="Calibri"/>
                        </a:rPr>
                        <a:t>Mechanical Lockout</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tc>
                  <a:txBody>
                    <a:bodyPr/>
                    <a:lstStyle/>
                    <a:p>
                      <a:pPr algn="ctr" fontAlgn="base">
                        <a:lnSpc>
                          <a:spcPts val="2175"/>
                        </a:lnSpc>
                        <a:buNone/>
                      </a:pPr>
                      <a:r>
                        <a:rPr lang="en-US" sz="1800">
                          <a:solidFill>
                            <a:srgbClr val="003366"/>
                          </a:solidFill>
                          <a:effectLst/>
                          <a:latin typeface="Calibri"/>
                        </a:rPr>
                        <a:t>Killswitch</a:t>
                      </a:r>
                      <a:endParaRPr lang="en-US">
                        <a:solidFill>
                          <a:srgbClr val="003366"/>
                        </a:solidFill>
                        <a:effectLst/>
                        <a:latin typeface="Calibri"/>
                      </a:endParaRPr>
                    </a:p>
                  </a:txBody>
                  <a:tcPr anchor="ctr">
                    <a:lnL w="10478" cap="flat" cmpd="sng" algn="ctr">
                      <a:solidFill>
                        <a:srgbClr val="FFFFFF"/>
                      </a:solidFill>
                      <a:prstDash val="solid"/>
                      <a:round/>
                      <a:headEnd type="none" w="med" len="med"/>
                      <a:tailEnd type="none" w="med" len="med"/>
                    </a:lnL>
                    <a:lnR w="10478" cap="flat" cmpd="sng" algn="ctr">
                      <a:solidFill>
                        <a:srgbClr val="FFFFFF"/>
                      </a:solidFill>
                      <a:prstDash val="solid"/>
                      <a:round/>
                      <a:headEnd type="none" w="med" len="med"/>
                      <a:tailEnd type="none" w="med" len="med"/>
                    </a:lnR>
                    <a:lnT w="10478" cap="flat" cmpd="sng" algn="ctr">
                      <a:solidFill>
                        <a:srgbClr val="FFFFFF"/>
                      </a:solidFill>
                      <a:prstDash val="solid"/>
                      <a:round/>
                      <a:headEnd type="none" w="med" len="med"/>
                      <a:tailEnd type="none" w="med" len="med"/>
                    </a:lnT>
                    <a:lnB w="10478" cap="flat" cmpd="sng" algn="ctr">
                      <a:solidFill>
                        <a:srgbClr val="FFFFFF"/>
                      </a:solidFill>
                      <a:prstDash val="solid"/>
                      <a:round/>
                      <a:headEnd type="none" w="med" len="med"/>
                      <a:tailEnd type="none" w="med" len="med"/>
                    </a:lnB>
                    <a:solidFill>
                      <a:srgbClr val="E7E8EA"/>
                    </a:solidFill>
                  </a:tcPr>
                </a:tc>
                <a:extLst>
                  <a:ext uri="{0D108BD9-81ED-4DB2-BD59-A6C34878D82A}">
                    <a16:rowId xmlns:a16="http://schemas.microsoft.com/office/drawing/2014/main" val="1405219338"/>
                  </a:ext>
                </a:extLst>
              </a:tr>
            </a:tbl>
          </a:graphicData>
        </a:graphic>
      </p:graphicFrame>
      <p:pic>
        <p:nvPicPr>
          <p:cNvPr id="13" name="Content Placeholder 11" descr="FR40200KT - Microsteer Electric Power Steering Kit W/Speed Sensor">
            <a:extLst>
              <a:ext uri="{FF2B5EF4-FFF2-40B4-BE49-F238E27FC236}">
                <a16:creationId xmlns:a16="http://schemas.microsoft.com/office/drawing/2014/main" id="{64EE4A12-A7CF-B0BC-83BE-32C644FFCE5D}"/>
              </a:ext>
            </a:extLst>
          </p:cNvPr>
          <p:cNvPicPr>
            <a:picLocks noGrp="1" noChangeAspect="1"/>
          </p:cNvPicPr>
          <p:nvPr>
            <p:ph idx="1"/>
          </p:nvPr>
        </p:nvPicPr>
        <p:blipFill>
          <a:blip r:embed="rId2"/>
          <a:stretch>
            <a:fillRect/>
          </a:stretch>
        </p:blipFill>
        <p:spPr>
          <a:xfrm>
            <a:off x="3507339" y="641060"/>
            <a:ext cx="1865411" cy="1734562"/>
          </a:xfrm>
          <a:prstGeom prst="rect">
            <a:avLst/>
          </a:prstGeom>
        </p:spPr>
      </p:pic>
      <p:pic>
        <p:nvPicPr>
          <p:cNvPr id="15" name="Content Placeholder 14" descr="Performance Steering Components PSC FHK400P - PSC Full Hydraulic Steering Systems">
            <a:extLst>
              <a:ext uri="{FF2B5EF4-FFF2-40B4-BE49-F238E27FC236}">
                <a16:creationId xmlns:a16="http://schemas.microsoft.com/office/drawing/2014/main" id="{8306090A-478F-B034-742A-1A14E723B7BB}"/>
              </a:ext>
            </a:extLst>
          </p:cNvPr>
          <p:cNvPicPr>
            <a:picLocks noChangeAspect="1"/>
          </p:cNvPicPr>
          <p:nvPr/>
        </p:nvPicPr>
        <p:blipFill>
          <a:blip r:embed="rId3"/>
          <a:stretch>
            <a:fillRect/>
          </a:stretch>
        </p:blipFill>
        <p:spPr>
          <a:xfrm>
            <a:off x="6309591" y="639425"/>
            <a:ext cx="2480348" cy="1709496"/>
          </a:xfrm>
          <a:prstGeom prst="rect">
            <a:avLst/>
          </a:prstGeom>
        </p:spPr>
      </p:pic>
      <p:pic>
        <p:nvPicPr>
          <p:cNvPr id="17" name="Picture 16" descr="A black and white gears with red arrows&#10;&#10;AI-generated content may be incorrect.">
            <a:extLst>
              <a:ext uri="{FF2B5EF4-FFF2-40B4-BE49-F238E27FC236}">
                <a16:creationId xmlns:a16="http://schemas.microsoft.com/office/drawing/2014/main" id="{C2BDD417-2DD4-552C-9C64-091BF8854C06}"/>
              </a:ext>
            </a:extLst>
          </p:cNvPr>
          <p:cNvPicPr>
            <a:picLocks noChangeAspect="1"/>
          </p:cNvPicPr>
          <p:nvPr/>
        </p:nvPicPr>
        <p:blipFill>
          <a:blip r:embed="rId4"/>
          <a:stretch>
            <a:fillRect/>
          </a:stretch>
        </p:blipFill>
        <p:spPr>
          <a:xfrm>
            <a:off x="9331516" y="636107"/>
            <a:ext cx="2256366" cy="1719022"/>
          </a:xfrm>
          <a:prstGeom prst="rect">
            <a:avLst/>
          </a:prstGeom>
        </p:spPr>
      </p:pic>
    </p:spTree>
    <p:extLst>
      <p:ext uri="{BB962C8B-B14F-4D97-AF65-F5344CB8AC3E}">
        <p14:creationId xmlns:p14="http://schemas.microsoft.com/office/powerpoint/2010/main" val="13816363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D146443E-16CB-A6FC-5787-160979BDCC33}"/>
              </a:ext>
            </a:extLst>
          </p:cNvPr>
          <p:cNvGraphicFramePr>
            <a:graphicFrameLocks noGrp="1"/>
          </p:cNvGraphicFramePr>
          <p:nvPr>
            <p:extLst>
              <p:ext uri="{D42A27DB-BD31-4B8C-83A1-F6EECF244321}">
                <p14:modId xmlns:p14="http://schemas.microsoft.com/office/powerpoint/2010/main" val="2711167240"/>
              </p:ext>
            </p:extLst>
          </p:nvPr>
        </p:nvGraphicFramePr>
        <p:xfrm>
          <a:off x="300181" y="454121"/>
          <a:ext cx="11587158" cy="5949014"/>
        </p:xfrm>
        <a:graphic>
          <a:graphicData uri="http://schemas.openxmlformats.org/drawingml/2006/table">
            <a:tbl>
              <a:tblPr firstRow="1" bandRow="1">
                <a:tableStyleId>{073A0DAA-6AF3-43AB-8588-CEC1D06C72B9}</a:tableStyleId>
              </a:tblPr>
              <a:tblGrid>
                <a:gridCol w="2211916">
                  <a:extLst>
                    <a:ext uri="{9D8B030D-6E8A-4147-A177-3AD203B41FA5}">
                      <a16:colId xmlns:a16="http://schemas.microsoft.com/office/drawing/2014/main" val="116836984"/>
                    </a:ext>
                  </a:extLst>
                </a:gridCol>
                <a:gridCol w="3069165">
                  <a:extLst>
                    <a:ext uri="{9D8B030D-6E8A-4147-A177-3AD203B41FA5}">
                      <a16:colId xmlns:a16="http://schemas.microsoft.com/office/drawing/2014/main" val="2305566637"/>
                    </a:ext>
                  </a:extLst>
                </a:gridCol>
                <a:gridCol w="3291413">
                  <a:extLst>
                    <a:ext uri="{9D8B030D-6E8A-4147-A177-3AD203B41FA5}">
                      <a16:colId xmlns:a16="http://schemas.microsoft.com/office/drawing/2014/main" val="3365732769"/>
                    </a:ext>
                  </a:extLst>
                </a:gridCol>
                <a:gridCol w="3014664">
                  <a:extLst>
                    <a:ext uri="{9D8B030D-6E8A-4147-A177-3AD203B41FA5}">
                      <a16:colId xmlns:a16="http://schemas.microsoft.com/office/drawing/2014/main" val="4126307561"/>
                    </a:ext>
                  </a:extLst>
                </a:gridCol>
              </a:tblGrid>
              <a:tr h="2632282">
                <a:tc>
                  <a:txBody>
                    <a:bodyPr/>
                    <a:lstStyle/>
                    <a:p>
                      <a:pPr algn="ctr"/>
                      <a:r>
                        <a:rPr lang="en-US" sz="2800" u="sng">
                          <a:solidFill>
                            <a:schemeClr val="bg1"/>
                          </a:solidFill>
                        </a:rPr>
                        <a:t>Steering</a:t>
                      </a:r>
                      <a:r>
                        <a:rPr lang="en-US" sz="2800">
                          <a:solidFill>
                            <a:schemeClr val="bg1"/>
                          </a:solidFill>
                        </a:rPr>
                        <a:t> Option Comparison</a:t>
                      </a:r>
                    </a:p>
                  </a:txBody>
                  <a:tcPr anchor="ctr"/>
                </a:tc>
                <a:tc>
                  <a:txBody>
                    <a:bodyPr/>
                    <a:lstStyle/>
                    <a:p>
                      <a:pPr algn="ctr"/>
                      <a:r>
                        <a:rPr lang="en-US">
                          <a:solidFill>
                            <a:schemeClr val="bg1"/>
                          </a:solidFill>
                        </a:rPr>
                        <a:t>Option 1: Electric Power Steering (EPS) Kit [11]</a:t>
                      </a:r>
                    </a:p>
                  </a:txBody>
                  <a:tcPr anchor="b"/>
                </a:tc>
                <a:tc>
                  <a:txBody>
                    <a:bodyPr/>
                    <a:lstStyle/>
                    <a:p>
                      <a:pPr algn="ctr"/>
                      <a:r>
                        <a:rPr lang="en-US">
                          <a:solidFill>
                            <a:schemeClr val="bg1"/>
                          </a:solidFill>
                        </a:rPr>
                        <a:t>Option 2: Hydraulic Power Steering (HPS) Kit [12]</a:t>
                      </a:r>
                    </a:p>
                  </a:txBody>
                  <a:tcPr anchor="b"/>
                </a:tc>
                <a:tc>
                  <a:txBody>
                    <a:bodyPr/>
                    <a:lstStyle/>
                    <a:p>
                      <a:pPr algn="ctr"/>
                      <a:r>
                        <a:rPr lang="en-US">
                          <a:solidFill>
                            <a:schemeClr val="bg1"/>
                          </a:solidFill>
                        </a:rPr>
                        <a:t>Option 3: DIY EPS Kit</a:t>
                      </a:r>
                    </a:p>
                  </a:txBody>
                  <a:tcPr anchor="b"/>
                </a:tc>
                <a:extLst>
                  <a:ext uri="{0D108BD9-81ED-4DB2-BD59-A6C34878D82A}">
                    <a16:rowId xmlns:a16="http://schemas.microsoft.com/office/drawing/2014/main" val="834276083"/>
                  </a:ext>
                </a:extLst>
              </a:tr>
              <a:tr h="1710990">
                <a:tc>
                  <a:txBody>
                    <a:bodyPr/>
                    <a:lstStyle/>
                    <a:p>
                      <a:pPr algn="ctr"/>
                      <a:r>
                        <a:rPr lang="en-US">
                          <a:solidFill>
                            <a:schemeClr val="tx1"/>
                          </a:solidFill>
                        </a:rPr>
                        <a:t>Advantages</a:t>
                      </a:r>
                    </a:p>
                  </a:txBody>
                  <a:tcPr anchor="ctr"/>
                </a:tc>
                <a:tc>
                  <a:txBody>
                    <a:bodyPr/>
                    <a:lstStyle/>
                    <a:p>
                      <a:pPr marL="285750" indent="-285750">
                        <a:buFont typeface="Arial"/>
                        <a:buChar char="•"/>
                      </a:pPr>
                      <a:r>
                        <a:rPr lang="en-US">
                          <a:solidFill>
                            <a:schemeClr val="tx1"/>
                          </a:solidFill>
                        </a:rPr>
                        <a:t>Better Fuel Efficiency</a:t>
                      </a:r>
                    </a:p>
                    <a:p>
                      <a:pPr marL="285750" lvl="0" indent="-285750">
                        <a:buFont typeface="Arial"/>
                        <a:buChar char="•"/>
                      </a:pPr>
                      <a:r>
                        <a:rPr lang="en-US">
                          <a:solidFill>
                            <a:schemeClr val="tx1"/>
                          </a:solidFill>
                        </a:rPr>
                        <a:t>Lower Emissions</a:t>
                      </a:r>
                    </a:p>
                    <a:p>
                      <a:pPr marL="285750" lvl="0" indent="-285750">
                        <a:buFont typeface="Arial"/>
                        <a:buChar char="•"/>
                      </a:pPr>
                      <a:r>
                        <a:rPr lang="en-US">
                          <a:solidFill>
                            <a:schemeClr val="tx1"/>
                          </a:solidFill>
                        </a:rPr>
                        <a:t>Lighter Weight</a:t>
                      </a:r>
                    </a:p>
                    <a:p>
                      <a:pPr marL="285750" lvl="0" indent="-285750">
                        <a:buFont typeface="Arial"/>
                        <a:buChar char="•"/>
                      </a:pPr>
                      <a:r>
                        <a:rPr lang="en-US">
                          <a:solidFill>
                            <a:schemeClr val="tx1"/>
                          </a:solidFill>
                        </a:rPr>
                        <a:t>Fewer Components</a:t>
                      </a:r>
                    </a:p>
                    <a:p>
                      <a:pPr marL="285750" lvl="0" indent="-285750">
                        <a:buFont typeface="Arial"/>
                        <a:buChar char="•"/>
                      </a:pPr>
                      <a:r>
                        <a:rPr lang="en-US">
                          <a:solidFill>
                            <a:schemeClr val="tx1"/>
                          </a:solidFill>
                        </a:rPr>
                        <a:t>Power-On-Demand</a:t>
                      </a:r>
                    </a:p>
                  </a:txBody>
                  <a:tcPr/>
                </a:tc>
                <a:tc>
                  <a:txBody>
                    <a:bodyPr/>
                    <a:lstStyle/>
                    <a:p>
                      <a:pPr marL="285750" indent="-285750">
                        <a:buFont typeface="Arial"/>
                        <a:buChar char="•"/>
                      </a:pPr>
                      <a:r>
                        <a:rPr lang="en-US">
                          <a:solidFill>
                            <a:schemeClr val="tx1"/>
                          </a:solidFill>
                        </a:rPr>
                        <a:t>Provides High Power to Weight Ratio</a:t>
                      </a:r>
                    </a:p>
                    <a:p>
                      <a:pPr marL="285750" lvl="0" indent="-285750">
                        <a:buFont typeface="Arial"/>
                        <a:buChar char="•"/>
                      </a:pPr>
                      <a:r>
                        <a:rPr lang="en-US">
                          <a:solidFill>
                            <a:schemeClr val="tx1"/>
                          </a:solidFill>
                        </a:rPr>
                        <a:t>Flexible Energy Transfer</a:t>
                      </a:r>
                    </a:p>
                    <a:p>
                      <a:pPr marL="285750" lvl="0" indent="-285750">
                        <a:buFont typeface="Arial"/>
                        <a:buChar char="•"/>
                      </a:pPr>
                      <a:r>
                        <a:rPr lang="en-US">
                          <a:solidFill>
                            <a:schemeClr val="tx1"/>
                          </a:solidFill>
                        </a:rPr>
                        <a:t>Precise Control Over Speed &amp; Force</a:t>
                      </a:r>
                    </a:p>
                    <a:p>
                      <a:pPr marL="285750" lvl="0" indent="-285750">
                        <a:buFont typeface="Arial"/>
                        <a:buChar char="•"/>
                      </a:pPr>
                      <a:r>
                        <a:rPr lang="en-US">
                          <a:solidFill>
                            <a:schemeClr val="tx1"/>
                          </a:solidFill>
                        </a:rPr>
                        <a:t>Less Costly to Repair</a:t>
                      </a:r>
                    </a:p>
                  </a:txBody>
                  <a:tcPr/>
                </a:tc>
                <a:tc>
                  <a:txBody>
                    <a:bodyPr/>
                    <a:lstStyle/>
                    <a:p>
                      <a:pPr marL="285750" indent="-285750">
                        <a:buFont typeface="Arial"/>
                        <a:buChar char="•"/>
                      </a:pPr>
                      <a:r>
                        <a:rPr lang="en-US">
                          <a:solidFill>
                            <a:schemeClr val="tx1"/>
                          </a:solidFill>
                        </a:rPr>
                        <a:t>Inexpensive</a:t>
                      </a:r>
                    </a:p>
                    <a:p>
                      <a:pPr marL="285750" lvl="0" indent="-285750">
                        <a:buFont typeface="Arial"/>
                        <a:buChar char="•"/>
                      </a:pPr>
                      <a:r>
                        <a:rPr lang="en-US">
                          <a:solidFill>
                            <a:schemeClr val="tx1"/>
                          </a:solidFill>
                        </a:rPr>
                        <a:t>Modifiable </a:t>
                      </a:r>
                    </a:p>
                    <a:p>
                      <a:pPr marL="285750" lvl="0" indent="-285750">
                        <a:buFont typeface="Arial"/>
                        <a:buChar char="•"/>
                      </a:pPr>
                      <a:r>
                        <a:rPr lang="en-US">
                          <a:solidFill>
                            <a:schemeClr val="tx1"/>
                          </a:solidFill>
                        </a:rPr>
                        <a:t>Customized Specs</a:t>
                      </a:r>
                    </a:p>
                    <a:p>
                      <a:pPr marL="285750" lvl="0" indent="-285750">
                        <a:buFont typeface="Arial"/>
                        <a:buChar char="•"/>
                      </a:pPr>
                      <a:r>
                        <a:rPr lang="en-US">
                          <a:solidFill>
                            <a:schemeClr val="tx1"/>
                          </a:solidFill>
                        </a:rPr>
                        <a:t>More informed about the system</a:t>
                      </a:r>
                    </a:p>
                  </a:txBody>
                  <a:tcPr/>
                </a:tc>
                <a:extLst>
                  <a:ext uri="{0D108BD9-81ED-4DB2-BD59-A6C34878D82A}">
                    <a16:rowId xmlns:a16="http://schemas.microsoft.com/office/drawing/2014/main" val="2553136444"/>
                  </a:ext>
                </a:extLst>
              </a:tr>
              <a:tr h="1579372">
                <a:tc>
                  <a:txBody>
                    <a:bodyPr/>
                    <a:lstStyle/>
                    <a:p>
                      <a:pPr algn="ctr"/>
                      <a:r>
                        <a:rPr lang="en-US">
                          <a:solidFill>
                            <a:schemeClr val="tx1"/>
                          </a:solidFill>
                        </a:rPr>
                        <a:t>Disadvantages</a:t>
                      </a:r>
                    </a:p>
                  </a:txBody>
                  <a:tcPr anchor="ctr"/>
                </a:tc>
                <a:tc>
                  <a:txBody>
                    <a:bodyPr/>
                    <a:lstStyle/>
                    <a:p>
                      <a:pPr marL="285750" indent="-285750">
                        <a:buFont typeface="Arial"/>
                        <a:buChar char="•"/>
                      </a:pPr>
                      <a:r>
                        <a:rPr lang="en-US">
                          <a:solidFill>
                            <a:schemeClr val="tx1"/>
                          </a:solidFill>
                        </a:rPr>
                        <a:t>Reduced Road Feel</a:t>
                      </a:r>
                    </a:p>
                    <a:p>
                      <a:pPr marL="285750" lvl="0" indent="-285750">
                        <a:buFont typeface="Arial"/>
                        <a:buChar char="•"/>
                      </a:pPr>
                      <a:r>
                        <a:rPr lang="en-US">
                          <a:solidFill>
                            <a:schemeClr val="tx1"/>
                          </a:solidFill>
                        </a:rPr>
                        <a:t>High Repair Costs</a:t>
                      </a:r>
                    </a:p>
                    <a:p>
                      <a:pPr marL="285750" lvl="0" indent="-285750">
                        <a:buFont typeface="Arial"/>
                        <a:buChar char="•"/>
                      </a:pPr>
                      <a:r>
                        <a:rPr lang="en-US">
                          <a:solidFill>
                            <a:schemeClr val="tx1"/>
                          </a:solidFill>
                        </a:rPr>
                        <a:t>Expensive (~$600-$1000)</a:t>
                      </a:r>
                    </a:p>
                    <a:p>
                      <a:pPr marL="285750" lvl="0" indent="-285750">
                        <a:buFont typeface="Arial"/>
                        <a:buChar char="•"/>
                      </a:pPr>
                      <a:r>
                        <a:rPr lang="en-US">
                          <a:solidFill>
                            <a:schemeClr val="tx1"/>
                          </a:solidFill>
                        </a:rPr>
                        <a:t>Environmental Impact from Materials</a:t>
                      </a:r>
                    </a:p>
                  </a:txBody>
                  <a:tcPr/>
                </a:tc>
                <a:tc>
                  <a:txBody>
                    <a:bodyPr/>
                    <a:lstStyle/>
                    <a:p>
                      <a:pPr marL="285750" indent="-285750">
                        <a:buFont typeface="Arial"/>
                        <a:buChar char="•"/>
                      </a:pPr>
                      <a:r>
                        <a:rPr lang="en-US">
                          <a:solidFill>
                            <a:schemeClr val="tx1"/>
                          </a:solidFill>
                        </a:rPr>
                        <a:t>Maintenance Requirements for Leaks</a:t>
                      </a:r>
                    </a:p>
                    <a:p>
                      <a:pPr marL="285750" lvl="0" indent="-285750">
                        <a:buFont typeface="Arial"/>
                        <a:buChar char="•"/>
                      </a:pPr>
                      <a:r>
                        <a:rPr lang="en-US">
                          <a:solidFill>
                            <a:schemeClr val="tx1"/>
                          </a:solidFill>
                        </a:rPr>
                        <a:t>Noise</a:t>
                      </a:r>
                    </a:p>
                    <a:p>
                      <a:pPr marL="285750" lvl="0" indent="-285750">
                        <a:buFont typeface="Arial"/>
                        <a:buChar char="•"/>
                      </a:pPr>
                      <a:r>
                        <a:rPr lang="en-US">
                          <a:solidFill>
                            <a:schemeClr val="tx1"/>
                          </a:solidFill>
                        </a:rPr>
                        <a:t>Lower Efficiency </a:t>
                      </a:r>
                    </a:p>
                    <a:p>
                      <a:pPr marL="285750" lvl="0" indent="-285750">
                        <a:buFont typeface="Arial"/>
                        <a:buChar char="•"/>
                      </a:pPr>
                      <a:r>
                        <a:rPr lang="en-US">
                          <a:solidFill>
                            <a:schemeClr val="tx1"/>
                          </a:solidFill>
                        </a:rPr>
                        <a:t>Fire Hazard (flammable fluids)</a:t>
                      </a:r>
                    </a:p>
                  </a:txBody>
                  <a:tcPr/>
                </a:tc>
                <a:tc>
                  <a:txBody>
                    <a:bodyPr/>
                    <a:lstStyle/>
                    <a:p>
                      <a:pPr marL="285750" indent="-285750">
                        <a:buFont typeface="Arial"/>
                        <a:buChar char="•"/>
                      </a:pPr>
                      <a:r>
                        <a:rPr lang="en-US">
                          <a:solidFill>
                            <a:schemeClr val="tx1"/>
                          </a:solidFill>
                        </a:rPr>
                        <a:t>Time Consuming</a:t>
                      </a:r>
                    </a:p>
                    <a:p>
                      <a:pPr marL="285750" lvl="0" indent="-285750">
                        <a:buFont typeface="Arial"/>
                        <a:buChar char="•"/>
                      </a:pPr>
                      <a:r>
                        <a:rPr lang="en-US">
                          <a:solidFill>
                            <a:schemeClr val="tx1"/>
                          </a:solidFill>
                        </a:rPr>
                        <a:t>Research Heavy</a:t>
                      </a:r>
                    </a:p>
                    <a:p>
                      <a:pPr marL="285750" lvl="0" indent="-285750">
                        <a:buFont typeface="Arial"/>
                        <a:buChar char="•"/>
                      </a:pPr>
                      <a:r>
                        <a:rPr lang="en-US">
                          <a:solidFill>
                            <a:schemeClr val="tx1"/>
                          </a:solidFill>
                        </a:rPr>
                        <a:t>Prototyping</a:t>
                      </a:r>
                    </a:p>
                    <a:p>
                      <a:pPr marL="285750" lvl="0" indent="-285750">
                        <a:buFont typeface="Arial"/>
                        <a:buChar char="•"/>
                      </a:pPr>
                      <a:endParaRPr lang="en-US">
                        <a:solidFill>
                          <a:schemeClr val="tx1"/>
                        </a:solidFill>
                      </a:endParaRPr>
                    </a:p>
                  </a:txBody>
                  <a:tcPr/>
                </a:tc>
                <a:extLst>
                  <a:ext uri="{0D108BD9-81ED-4DB2-BD59-A6C34878D82A}">
                    <a16:rowId xmlns:a16="http://schemas.microsoft.com/office/drawing/2014/main" val="354258727"/>
                  </a:ext>
                </a:extLst>
              </a:tr>
            </a:tbl>
          </a:graphicData>
        </a:graphic>
      </p:graphicFrame>
      <p:pic>
        <p:nvPicPr>
          <p:cNvPr id="12" name="Content Placeholder 11" descr="FR40200KT - Microsteer Electric Power Steering Kit W/Speed Sensor">
            <a:extLst>
              <a:ext uri="{FF2B5EF4-FFF2-40B4-BE49-F238E27FC236}">
                <a16:creationId xmlns:a16="http://schemas.microsoft.com/office/drawing/2014/main" id="{FACEBE67-E32D-2CD6-CC71-BE733E9170D8}"/>
              </a:ext>
            </a:extLst>
          </p:cNvPr>
          <p:cNvPicPr>
            <a:picLocks noGrp="1" noChangeAspect="1"/>
          </p:cNvPicPr>
          <p:nvPr>
            <p:ph idx="1"/>
          </p:nvPr>
        </p:nvPicPr>
        <p:blipFill>
          <a:blip r:embed="rId2"/>
          <a:stretch>
            <a:fillRect/>
          </a:stretch>
        </p:blipFill>
        <p:spPr>
          <a:xfrm>
            <a:off x="3045521" y="579483"/>
            <a:ext cx="1865411" cy="1703775"/>
          </a:xfrm>
          <a:prstGeom prst="rect">
            <a:avLst/>
          </a:prstGeom>
        </p:spPr>
      </p:pic>
      <p:pic>
        <p:nvPicPr>
          <p:cNvPr id="15" name="Content Placeholder 14" descr="Performance Steering Components PSC FHK400P - PSC Full Hydraulic Steering Systems">
            <a:extLst>
              <a:ext uri="{FF2B5EF4-FFF2-40B4-BE49-F238E27FC236}">
                <a16:creationId xmlns:a16="http://schemas.microsoft.com/office/drawing/2014/main" id="{8D2C2D88-E778-81EF-D0EF-3472496F3E11}"/>
              </a:ext>
            </a:extLst>
          </p:cNvPr>
          <p:cNvPicPr>
            <a:picLocks noGrp="1" noChangeAspect="1"/>
          </p:cNvPicPr>
          <p:nvPr>
            <p:ph sz="half" idx="4294967295"/>
          </p:nvPr>
        </p:nvPicPr>
        <p:blipFill>
          <a:blip r:embed="rId3"/>
          <a:stretch>
            <a:fillRect/>
          </a:stretch>
        </p:blipFill>
        <p:spPr>
          <a:xfrm>
            <a:off x="5994015" y="577849"/>
            <a:ext cx="2480348" cy="1709496"/>
          </a:xfrm>
          <a:prstGeom prst="rect">
            <a:avLst/>
          </a:prstGeom>
        </p:spPr>
      </p:pic>
      <p:pic>
        <p:nvPicPr>
          <p:cNvPr id="16" name="Picture 15" descr="A black and white gears with red arrows&#10;&#10;AI-generated content may be incorrect.">
            <a:extLst>
              <a:ext uri="{FF2B5EF4-FFF2-40B4-BE49-F238E27FC236}">
                <a16:creationId xmlns:a16="http://schemas.microsoft.com/office/drawing/2014/main" id="{6026DF1A-D5E8-C12E-ACD2-50AE093389E7}"/>
              </a:ext>
            </a:extLst>
          </p:cNvPr>
          <p:cNvPicPr>
            <a:picLocks noChangeAspect="1"/>
          </p:cNvPicPr>
          <p:nvPr/>
        </p:nvPicPr>
        <p:blipFill>
          <a:blip r:embed="rId4"/>
          <a:stretch>
            <a:fillRect/>
          </a:stretch>
        </p:blipFill>
        <p:spPr>
          <a:xfrm>
            <a:off x="9316122" y="574531"/>
            <a:ext cx="2256366" cy="1719022"/>
          </a:xfrm>
          <a:prstGeom prst="rect">
            <a:avLst/>
          </a:prstGeom>
        </p:spPr>
      </p:pic>
      <p:sp>
        <p:nvSpPr>
          <p:cNvPr id="18" name="TextBox 17">
            <a:extLst>
              <a:ext uri="{FF2B5EF4-FFF2-40B4-BE49-F238E27FC236}">
                <a16:creationId xmlns:a16="http://schemas.microsoft.com/office/drawing/2014/main" id="{9DEA8D9D-CD6E-D5C9-3AC9-845791425714}"/>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LQ 13</a:t>
            </a:r>
          </a:p>
        </p:txBody>
      </p:sp>
    </p:spTree>
    <p:extLst>
      <p:ext uri="{BB962C8B-B14F-4D97-AF65-F5344CB8AC3E}">
        <p14:creationId xmlns:p14="http://schemas.microsoft.com/office/powerpoint/2010/main" val="4537899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FC9ED-F689-59D2-BAFA-2413CEBD1217}"/>
              </a:ext>
            </a:extLst>
          </p:cNvPr>
          <p:cNvSpPr>
            <a:spLocks noGrp="1"/>
          </p:cNvSpPr>
          <p:nvPr>
            <p:ph type="title"/>
          </p:nvPr>
        </p:nvSpPr>
        <p:spPr/>
        <p:txBody>
          <a:bodyPr/>
          <a:lstStyle/>
          <a:p>
            <a:pPr algn="l"/>
            <a:r>
              <a:rPr lang="en-US">
                <a:latin typeface="Arial"/>
                <a:cs typeface="Arial"/>
              </a:rPr>
              <a:t>Throttle Concept Generation</a:t>
            </a:r>
            <a:endParaRPr lang="en-US"/>
          </a:p>
        </p:txBody>
      </p:sp>
      <p:graphicFrame>
        <p:nvGraphicFramePr>
          <p:cNvPr id="7" name="Table 6">
            <a:extLst>
              <a:ext uri="{FF2B5EF4-FFF2-40B4-BE49-F238E27FC236}">
                <a16:creationId xmlns:a16="http://schemas.microsoft.com/office/drawing/2014/main" id="{B8CE30DB-D558-01F5-61C1-C96DB749A33F}"/>
              </a:ext>
            </a:extLst>
          </p:cNvPr>
          <p:cNvGraphicFramePr>
            <a:graphicFrameLocks noGrp="1"/>
          </p:cNvGraphicFramePr>
          <p:nvPr>
            <p:extLst>
              <p:ext uri="{D42A27DB-BD31-4B8C-83A1-F6EECF244321}">
                <p14:modId xmlns:p14="http://schemas.microsoft.com/office/powerpoint/2010/main" val="3937529507"/>
              </p:ext>
            </p:extLst>
          </p:nvPr>
        </p:nvGraphicFramePr>
        <p:xfrm>
          <a:off x="507606" y="4274482"/>
          <a:ext cx="2781300" cy="2072615"/>
        </p:xfrm>
        <a:graphic>
          <a:graphicData uri="http://schemas.openxmlformats.org/drawingml/2006/table">
            <a:tbl>
              <a:tblPr firstRow="1" bandRow="1">
                <a:tableStyleId>{073A0DAA-6AF3-43AB-8588-CEC1D06C72B9}</a:tableStyleId>
              </a:tblPr>
              <a:tblGrid>
                <a:gridCol w="1390650">
                  <a:extLst>
                    <a:ext uri="{9D8B030D-6E8A-4147-A177-3AD203B41FA5}">
                      <a16:colId xmlns:a16="http://schemas.microsoft.com/office/drawing/2014/main" val="959813018"/>
                    </a:ext>
                  </a:extLst>
                </a:gridCol>
                <a:gridCol w="1390650">
                  <a:extLst>
                    <a:ext uri="{9D8B030D-6E8A-4147-A177-3AD203B41FA5}">
                      <a16:colId xmlns:a16="http://schemas.microsoft.com/office/drawing/2014/main" val="3257226236"/>
                    </a:ext>
                  </a:extLst>
                </a:gridCol>
              </a:tblGrid>
              <a:tr h="453385">
                <a:tc>
                  <a:txBody>
                    <a:bodyPr/>
                    <a:lstStyle/>
                    <a:p>
                      <a:pPr algn="ctr"/>
                      <a:r>
                        <a:rPr lang="en-US" sz="1100"/>
                        <a:t>Design Considerations  </a:t>
                      </a:r>
                    </a:p>
                  </a:txBody>
                  <a:tcPr/>
                </a:tc>
                <a:tc>
                  <a:txBody>
                    <a:bodyPr/>
                    <a:lstStyle/>
                    <a:p>
                      <a:pPr algn="ctr"/>
                      <a:r>
                        <a:rPr lang="en-US" sz="1100"/>
                        <a:t>Performance Targets  </a:t>
                      </a:r>
                    </a:p>
                  </a:txBody>
                  <a:tcPr/>
                </a:tc>
                <a:extLst>
                  <a:ext uri="{0D108BD9-81ED-4DB2-BD59-A6C34878D82A}">
                    <a16:rowId xmlns:a16="http://schemas.microsoft.com/office/drawing/2014/main" val="3763972698"/>
                  </a:ext>
                </a:extLst>
              </a:tr>
              <a:tr h="744846">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Evaluated: </a:t>
                      </a:r>
                    </a:p>
                    <a:p>
                      <a:endParaRPr 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Achieve: 0.5 s Response TIme</a:t>
                      </a:r>
                    </a:p>
                    <a:p>
                      <a:endParaRPr lang="en-US" sz="1000"/>
                    </a:p>
                  </a:txBody>
                  <a:tcPr/>
                </a:tc>
                <a:extLst>
                  <a:ext uri="{0D108BD9-81ED-4DB2-BD59-A6C34878D82A}">
                    <a16:rowId xmlns:a16="http://schemas.microsoft.com/office/drawing/2014/main" val="3643567828"/>
                  </a:ext>
                </a:extLst>
              </a:tr>
              <a:tr h="874384">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Explored: Autonomous vs. Manual Throttle</a:t>
                      </a:r>
                      <a:endParaRPr lang="en-US"/>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Ensure: User Override</a:t>
                      </a:r>
                      <a:endParaRPr lang="en-US"/>
                    </a:p>
                  </a:txBody>
                  <a:tcPr/>
                </a:tc>
                <a:extLst>
                  <a:ext uri="{0D108BD9-81ED-4DB2-BD59-A6C34878D82A}">
                    <a16:rowId xmlns:a16="http://schemas.microsoft.com/office/drawing/2014/main" val="389967107"/>
                  </a:ext>
                </a:extLst>
              </a:tr>
            </a:tbl>
          </a:graphicData>
        </a:graphic>
      </p:graphicFrame>
      <p:graphicFrame>
        <p:nvGraphicFramePr>
          <p:cNvPr id="8" name="Table 7">
            <a:extLst>
              <a:ext uri="{FF2B5EF4-FFF2-40B4-BE49-F238E27FC236}">
                <a16:creationId xmlns:a16="http://schemas.microsoft.com/office/drawing/2014/main" id="{A57F1A26-655B-84BC-CDF4-F1496FE7916F}"/>
              </a:ext>
            </a:extLst>
          </p:cNvPr>
          <p:cNvGraphicFramePr>
            <a:graphicFrameLocks noGrp="1"/>
          </p:cNvGraphicFramePr>
          <p:nvPr>
            <p:extLst>
              <p:ext uri="{D42A27DB-BD31-4B8C-83A1-F6EECF244321}">
                <p14:modId xmlns:p14="http://schemas.microsoft.com/office/powerpoint/2010/main" val="373738862"/>
              </p:ext>
            </p:extLst>
          </p:nvPr>
        </p:nvGraphicFramePr>
        <p:xfrm>
          <a:off x="4709583" y="4275667"/>
          <a:ext cx="3074962" cy="2095784"/>
        </p:xfrm>
        <a:graphic>
          <a:graphicData uri="http://schemas.openxmlformats.org/drawingml/2006/table">
            <a:tbl>
              <a:tblPr firstRow="1" bandRow="1">
                <a:tableStyleId>{073A0DAA-6AF3-43AB-8588-CEC1D06C72B9}</a:tableStyleId>
              </a:tblPr>
              <a:tblGrid>
                <a:gridCol w="1537481">
                  <a:extLst>
                    <a:ext uri="{9D8B030D-6E8A-4147-A177-3AD203B41FA5}">
                      <a16:colId xmlns:a16="http://schemas.microsoft.com/office/drawing/2014/main" val="2604562927"/>
                    </a:ext>
                  </a:extLst>
                </a:gridCol>
                <a:gridCol w="1537481">
                  <a:extLst>
                    <a:ext uri="{9D8B030D-6E8A-4147-A177-3AD203B41FA5}">
                      <a16:colId xmlns:a16="http://schemas.microsoft.com/office/drawing/2014/main" val="1528938017"/>
                    </a:ext>
                  </a:extLst>
                </a:gridCol>
              </a:tblGrid>
              <a:tr h="392960">
                <a:tc>
                  <a:txBody>
                    <a:bodyPr/>
                    <a:lstStyle/>
                    <a:p>
                      <a:pPr algn="ctr"/>
                      <a:r>
                        <a:rPr lang="en-US" sz="1100" b="1" kern="1200">
                          <a:solidFill>
                            <a:schemeClr val="bg1"/>
                          </a:solidFill>
                          <a:effectLst/>
                          <a:latin typeface="+mn-lt"/>
                          <a:ea typeface="+mn-ea"/>
                          <a:cs typeface="+mn-cs"/>
                        </a:rPr>
                        <a:t>Design Considerations </a:t>
                      </a:r>
                    </a:p>
                  </a:txBody>
                  <a:tcPr/>
                </a:tc>
                <a:tc>
                  <a:txBody>
                    <a:bodyPr/>
                    <a:lstStyle/>
                    <a:p>
                      <a:pPr algn="ctr"/>
                      <a:r>
                        <a:rPr lang="en-US" sz="1100" b="1">
                          <a:solidFill>
                            <a:schemeClr val="bg1"/>
                          </a:solidFill>
                        </a:rPr>
                        <a:t>Performance Targets </a:t>
                      </a:r>
                    </a:p>
                  </a:txBody>
                  <a:tcPr/>
                </a:tc>
                <a:extLst>
                  <a:ext uri="{0D108BD9-81ED-4DB2-BD59-A6C34878D82A}">
                    <a16:rowId xmlns:a16="http://schemas.microsoft.com/office/drawing/2014/main" val="3213449874"/>
                  </a:ext>
                </a:extLst>
              </a:tr>
              <a:tr h="862327">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Explored: Rotary Servo actuator with Connected Potentiometer or Built-In Linear Actuator</a:t>
                      </a:r>
                      <a:endParaRPr lang="en-US" sz="1000"/>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Achieve: Throttle Subsystem with Predictive Acceleration Control</a:t>
                      </a:r>
                      <a:endParaRPr lang="en-US"/>
                    </a:p>
                  </a:txBody>
                  <a:tcPr/>
                </a:tc>
                <a:extLst>
                  <a:ext uri="{0D108BD9-81ED-4DB2-BD59-A6C34878D82A}">
                    <a16:rowId xmlns:a16="http://schemas.microsoft.com/office/drawing/2014/main" val="1390740972"/>
                  </a:ext>
                </a:extLst>
              </a:tr>
              <a:tr h="840497">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Evaluated: Power, Cost, and Mounting Location</a:t>
                      </a:r>
                      <a:endParaRPr lang="en-US"/>
                    </a:p>
                  </a:txBody>
                  <a:tcPr/>
                </a:tc>
                <a:tc>
                  <a:txBody>
                    <a:bodyPr/>
                    <a:lstStyle/>
                    <a:p>
                      <a:r>
                        <a:rPr lang="en-US" sz="1000"/>
                        <a:t>Ensure: Kill Switch or Limit Switches</a:t>
                      </a:r>
                    </a:p>
                  </a:txBody>
                  <a:tcPr/>
                </a:tc>
                <a:extLst>
                  <a:ext uri="{0D108BD9-81ED-4DB2-BD59-A6C34878D82A}">
                    <a16:rowId xmlns:a16="http://schemas.microsoft.com/office/drawing/2014/main" val="3582685753"/>
                  </a:ext>
                </a:extLst>
              </a:tr>
            </a:tbl>
          </a:graphicData>
        </a:graphic>
      </p:graphicFrame>
      <p:graphicFrame>
        <p:nvGraphicFramePr>
          <p:cNvPr id="9" name="Table 8">
            <a:extLst>
              <a:ext uri="{FF2B5EF4-FFF2-40B4-BE49-F238E27FC236}">
                <a16:creationId xmlns:a16="http://schemas.microsoft.com/office/drawing/2014/main" id="{0CE6027E-0E2A-F605-1635-BD4087E1B57E}"/>
              </a:ext>
            </a:extLst>
          </p:cNvPr>
          <p:cNvGraphicFramePr>
            <a:graphicFrameLocks noGrp="1"/>
          </p:cNvGraphicFramePr>
          <p:nvPr>
            <p:extLst>
              <p:ext uri="{D42A27DB-BD31-4B8C-83A1-F6EECF244321}">
                <p14:modId xmlns:p14="http://schemas.microsoft.com/office/powerpoint/2010/main" val="3267723903"/>
              </p:ext>
            </p:extLst>
          </p:nvPr>
        </p:nvGraphicFramePr>
        <p:xfrm>
          <a:off x="9205222" y="4274482"/>
          <a:ext cx="2770962" cy="2072628"/>
        </p:xfrm>
        <a:graphic>
          <a:graphicData uri="http://schemas.openxmlformats.org/drawingml/2006/table">
            <a:tbl>
              <a:tblPr firstRow="1" bandRow="1">
                <a:tableStyleId>{073A0DAA-6AF3-43AB-8588-CEC1D06C72B9}</a:tableStyleId>
              </a:tblPr>
              <a:tblGrid>
                <a:gridCol w="1385481">
                  <a:extLst>
                    <a:ext uri="{9D8B030D-6E8A-4147-A177-3AD203B41FA5}">
                      <a16:colId xmlns:a16="http://schemas.microsoft.com/office/drawing/2014/main" val="734609122"/>
                    </a:ext>
                  </a:extLst>
                </a:gridCol>
                <a:gridCol w="1385481">
                  <a:extLst>
                    <a:ext uri="{9D8B030D-6E8A-4147-A177-3AD203B41FA5}">
                      <a16:colId xmlns:a16="http://schemas.microsoft.com/office/drawing/2014/main" val="811144147"/>
                    </a:ext>
                  </a:extLst>
                </a:gridCol>
              </a:tblGrid>
              <a:tr h="451256">
                <a:tc>
                  <a:txBody>
                    <a:bodyPr/>
                    <a:lstStyle/>
                    <a:p>
                      <a:pPr algn="ctr"/>
                      <a:r>
                        <a:rPr lang="en-US" sz="1100"/>
                        <a:t>Design Considerations </a:t>
                      </a:r>
                    </a:p>
                  </a:txBody>
                  <a:tcPr/>
                </a:tc>
                <a:tc>
                  <a:txBody>
                    <a:bodyPr/>
                    <a:lstStyle/>
                    <a:p>
                      <a:pPr algn="ctr"/>
                      <a:r>
                        <a:rPr lang="en-US" sz="1100"/>
                        <a:t>Performance Targets </a:t>
                      </a:r>
                    </a:p>
                  </a:txBody>
                  <a:tcPr/>
                </a:tc>
                <a:extLst>
                  <a:ext uri="{0D108BD9-81ED-4DB2-BD59-A6C34878D82A}">
                    <a16:rowId xmlns:a16="http://schemas.microsoft.com/office/drawing/2014/main" val="1874745570"/>
                  </a:ext>
                </a:extLst>
              </a:tr>
              <a:tr h="810686">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Evaluated: Rotary Servo, linear actuator, and stepper motor</a:t>
                      </a:r>
                    </a:p>
                    <a:p>
                      <a:endParaRPr lang="en-US" sz="1000"/>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Ensure: Functions autonomously</a:t>
                      </a:r>
                    </a:p>
                  </a:txBody>
                  <a:tcPr/>
                </a:tc>
                <a:extLst>
                  <a:ext uri="{0D108BD9-81ED-4DB2-BD59-A6C34878D82A}">
                    <a16:rowId xmlns:a16="http://schemas.microsoft.com/office/drawing/2014/main" val="2860380195"/>
                  </a:ext>
                </a:extLst>
              </a:tr>
              <a:tr h="810686">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Assessed: cost, ease of integration</a:t>
                      </a:r>
                    </a:p>
                  </a:txBody>
                  <a:tcPr/>
                </a:tc>
                <a:tc>
                  <a:txBody>
                    <a:bodyPr/>
                    <a:lstStyle/>
                    <a:p>
                      <a:pPr marL="0" marR="0" lvl="0" indent="0" algn="l" rtl="0" eaLnBrk="1" fontAlgn="auto" latinLnBrk="0" hangingPunct="1">
                        <a:lnSpc>
                          <a:spcPct val="100000"/>
                        </a:lnSpc>
                        <a:spcBef>
                          <a:spcPts val="0"/>
                        </a:spcBef>
                        <a:spcAft>
                          <a:spcPts val="0"/>
                        </a:spcAft>
                        <a:buClrTx/>
                        <a:buSzTx/>
                        <a:buFontTx/>
                        <a:buNone/>
                      </a:pPr>
                      <a:r>
                        <a:rPr lang="en-US" sz="1000">
                          <a:effectLst/>
                        </a:rPr>
                        <a:t>Optimize: Reliability, </a:t>
                      </a:r>
                    </a:p>
                  </a:txBody>
                  <a:tcPr/>
                </a:tc>
                <a:extLst>
                  <a:ext uri="{0D108BD9-81ED-4DB2-BD59-A6C34878D82A}">
                    <a16:rowId xmlns:a16="http://schemas.microsoft.com/office/drawing/2014/main" val="3447959064"/>
                  </a:ext>
                </a:extLst>
              </a:tr>
            </a:tbl>
          </a:graphicData>
        </a:graphic>
      </p:graphicFrame>
      <p:sp>
        <p:nvSpPr>
          <p:cNvPr id="10" name="Down Arrow 28">
            <a:extLst>
              <a:ext uri="{FF2B5EF4-FFF2-40B4-BE49-F238E27FC236}">
                <a16:creationId xmlns:a16="http://schemas.microsoft.com/office/drawing/2014/main" id="{15656F19-993A-1A26-1186-F611CC1AD558}"/>
              </a:ext>
            </a:extLst>
          </p:cNvPr>
          <p:cNvSpPr/>
          <p:nvPr/>
        </p:nvSpPr>
        <p:spPr>
          <a:xfrm rot="16200000">
            <a:off x="3880429" y="2346023"/>
            <a:ext cx="599609" cy="64403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11" name="Down Arrow 28">
            <a:extLst>
              <a:ext uri="{FF2B5EF4-FFF2-40B4-BE49-F238E27FC236}">
                <a16:creationId xmlns:a16="http://schemas.microsoft.com/office/drawing/2014/main" id="{3D1CF99D-EC4F-1624-069F-DBBA3D5DEE91}"/>
              </a:ext>
            </a:extLst>
          </p:cNvPr>
          <p:cNvSpPr/>
          <p:nvPr/>
        </p:nvSpPr>
        <p:spPr>
          <a:xfrm rot="16200000">
            <a:off x="8221007" y="2346023"/>
            <a:ext cx="599609" cy="64403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2" name="Picture 6" descr="Heavy Duty Rotary Actuator">
            <a:extLst>
              <a:ext uri="{FF2B5EF4-FFF2-40B4-BE49-F238E27FC236}">
                <a16:creationId xmlns:a16="http://schemas.microsoft.com/office/drawing/2014/main" id="{08A06ED5-655E-D41D-F860-E0B782EB2E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170"/>
          <a:stretch>
            <a:fillRect/>
          </a:stretch>
        </p:blipFill>
        <p:spPr bwMode="auto">
          <a:xfrm>
            <a:off x="9001565" y="1598895"/>
            <a:ext cx="1869636" cy="153868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black and white object with a white stripe&#10;&#10;AI-generated content may be incorrect.">
            <a:extLst>
              <a:ext uri="{FF2B5EF4-FFF2-40B4-BE49-F238E27FC236}">
                <a16:creationId xmlns:a16="http://schemas.microsoft.com/office/drawing/2014/main" id="{C981CC5B-5F14-6977-E71B-DE02903D902D}"/>
              </a:ext>
            </a:extLst>
          </p:cNvPr>
          <p:cNvPicPr>
            <a:picLocks noChangeAspect="1"/>
          </p:cNvPicPr>
          <p:nvPr/>
        </p:nvPicPr>
        <p:blipFill>
          <a:blip r:embed="rId3">
            <a:extLst>
              <a:ext uri="{28A0092B-C50C-407E-A947-70E740481C1C}">
                <a14:useLocalDpi xmlns:a14="http://schemas.microsoft.com/office/drawing/2010/main" val="0"/>
              </a:ext>
            </a:extLst>
          </a:blip>
          <a:srcRect l="5523" r="6971"/>
          <a:stretch>
            <a:fillRect/>
          </a:stretch>
        </p:blipFill>
        <p:spPr>
          <a:xfrm>
            <a:off x="9001565" y="3319065"/>
            <a:ext cx="2216573" cy="650867"/>
          </a:xfrm>
          <a:prstGeom prst="rect">
            <a:avLst/>
          </a:prstGeom>
        </p:spPr>
      </p:pic>
      <p:pic>
        <p:nvPicPr>
          <p:cNvPr id="1026" name="Picture 2" descr="Go Kart Throttle Cable: Parts Kit &amp; Setup - KartFab.com">
            <a:extLst>
              <a:ext uri="{FF2B5EF4-FFF2-40B4-BE49-F238E27FC236}">
                <a16:creationId xmlns:a16="http://schemas.microsoft.com/office/drawing/2014/main" id="{B363C245-8991-0FF9-3679-D8BD890F81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464" y="1685021"/>
            <a:ext cx="3597725" cy="224857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black and silver metal device with wires&#10;&#10;AI-generated content may be incorrect.">
            <a:extLst>
              <a:ext uri="{FF2B5EF4-FFF2-40B4-BE49-F238E27FC236}">
                <a16:creationId xmlns:a16="http://schemas.microsoft.com/office/drawing/2014/main" id="{941D745C-B240-8FD1-6028-02F4039C88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82555" y="2025429"/>
            <a:ext cx="1384694" cy="1276023"/>
          </a:xfrm>
          <a:prstGeom prst="rect">
            <a:avLst/>
          </a:prstGeom>
        </p:spPr>
      </p:pic>
      <p:sp>
        <p:nvSpPr>
          <p:cNvPr id="17" name="TextBox 16">
            <a:extLst>
              <a:ext uri="{FF2B5EF4-FFF2-40B4-BE49-F238E27FC236}">
                <a16:creationId xmlns:a16="http://schemas.microsoft.com/office/drawing/2014/main" id="{85D2BA30-B330-8329-EBCE-A1BC686EEEB7}"/>
              </a:ext>
            </a:extLst>
          </p:cNvPr>
          <p:cNvSpPr txBox="1"/>
          <p:nvPr/>
        </p:nvSpPr>
        <p:spPr>
          <a:xfrm>
            <a:off x="9576303" y="3977647"/>
            <a:ext cx="1979702" cy="261610"/>
          </a:xfrm>
          <a:prstGeom prst="rect">
            <a:avLst/>
          </a:prstGeom>
          <a:noFill/>
        </p:spPr>
        <p:txBody>
          <a:bodyPr wrap="square" rtlCol="0">
            <a:spAutoFit/>
          </a:bodyPr>
          <a:lstStyle/>
          <a:p>
            <a:pPr algn="ctr"/>
            <a:r>
              <a:rPr lang="en-US" sz="1100" b="1"/>
              <a:t>Our Options</a:t>
            </a:r>
          </a:p>
        </p:txBody>
      </p:sp>
      <p:pic>
        <p:nvPicPr>
          <p:cNvPr id="1028" name="Picture 4" descr="Reverse Gearbox Kit for Go-Karts with TAV2 Series 30 Torque Converters –  Monster Scooter Parts">
            <a:extLst>
              <a:ext uri="{FF2B5EF4-FFF2-40B4-BE49-F238E27FC236}">
                <a16:creationId xmlns:a16="http://schemas.microsoft.com/office/drawing/2014/main" id="{DBA6CEF2-EB6F-6D3A-E500-B68333A3CCEE}"/>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1498" t="18294" r="17700" b="18060"/>
          <a:stretch>
            <a:fillRect/>
          </a:stretch>
        </p:blipFill>
        <p:spPr bwMode="auto">
          <a:xfrm>
            <a:off x="4825762" y="1599120"/>
            <a:ext cx="1869636" cy="195710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8" descr="LMC13-12 R5K ±20% L2% Threaded Shaft Linear Motion Potentiometer | Small Image">
            <a:extLst>
              <a:ext uri="{FF2B5EF4-FFF2-40B4-BE49-F238E27FC236}">
                <a16:creationId xmlns:a16="http://schemas.microsoft.com/office/drawing/2014/main" id="{B4F89F09-2ED9-9E06-DCFF-0CBB1D62A329}"/>
              </a:ext>
            </a:extLst>
          </p:cNvPr>
          <p:cNvPicPr>
            <a:picLocks noChangeAspect="1" noChangeArrowheads="1"/>
          </p:cNvPicPr>
          <p:nvPr/>
        </p:nvPicPr>
        <p:blipFill rotWithShape="1">
          <a:blip r:embed="rId7">
            <a:extLst>
              <a:ext uri="{BEBA8EAE-BF5A-486C-A8C5-ECC9F3942E4B}">
                <a14:imgProps xmlns:a14="http://schemas.microsoft.com/office/drawing/2010/main">
                  <a14:imgLayer r:embed="rId8">
                    <a14:imgEffect>
                      <a14:backgroundRemoval t="16283" b="86349" l="0" r="97533">
                        <a14:foregroundMark x1="87398" y1="31094" x2="86184" y2="45888"/>
                        <a14:foregroundMark x1="87993" y1="22204" x2="86184" y2="21546"/>
                        <a14:foregroundMark x1="87336" y1="21711" x2="92763" y2="41118"/>
                        <a14:foregroundMark x1="24836" y1="62500" x2="6086" y2="74671"/>
                        <a14:foregroundMark x1="6086" y1="74671" x2="29112" y2="72697"/>
                        <a14:foregroundMark x1="29112" y1="72697" x2="31743" y2="70888"/>
                        <a14:foregroundMark x1="91776" y1="24836" x2="97697" y2="42105"/>
                        <a14:foregroundMark x1="17763" y1="67928" x2="29276" y2="62993"/>
                        <a14:foregroundMark x1="3947" y1="73849" x2="5921" y2="80428"/>
                        <a14:foregroundMark x1="3454" y1="75493" x2="5428" y2="78947"/>
                        <a14:foregroundMark x1="4441" y1="77467" x2="6908" y2="77961"/>
                        <a14:foregroundMark x1="2467" y1="76480" x2="5428" y2="80921"/>
                        <a14:foregroundMark x1="0" y1="72862" x2="0" y2="86349"/>
                      </a14:backgroundRemoval>
                    </a14:imgEffect>
                  </a14:imgLayer>
                </a14:imgProps>
              </a:ext>
              <a:ext uri="{28A0092B-C50C-407E-A947-70E740481C1C}">
                <a14:useLocalDpi xmlns:a14="http://schemas.microsoft.com/office/drawing/2010/main" val="0"/>
              </a:ext>
            </a:extLst>
          </a:blip>
          <a:srcRect t="8127" b="8604"/>
          <a:stretch>
            <a:fillRect/>
          </a:stretch>
        </p:blipFill>
        <p:spPr bwMode="auto">
          <a:xfrm rot="396827">
            <a:off x="5900619" y="2758104"/>
            <a:ext cx="1642934" cy="13680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63C2F702-D6BA-C270-CC2D-8B4346D8D000}"/>
              </a:ext>
            </a:extLst>
          </p:cNvPr>
          <p:cNvSpPr txBox="1"/>
          <p:nvPr/>
        </p:nvSpPr>
        <p:spPr>
          <a:xfrm>
            <a:off x="11192543" y="6492875"/>
            <a:ext cx="922866"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NP 14</a:t>
            </a:r>
          </a:p>
        </p:txBody>
      </p:sp>
      <p:cxnSp>
        <p:nvCxnSpPr>
          <p:cNvPr id="4" name="Straight Arrow Connector 3">
            <a:extLst>
              <a:ext uri="{FF2B5EF4-FFF2-40B4-BE49-F238E27FC236}">
                <a16:creationId xmlns:a16="http://schemas.microsoft.com/office/drawing/2014/main" id="{43150195-2333-159B-726D-10C390EDB1F2}"/>
              </a:ext>
            </a:extLst>
          </p:cNvPr>
          <p:cNvCxnSpPr>
            <a:cxnSpLocks/>
            <a:stCxn id="6" idx="1"/>
          </p:cNvCxnSpPr>
          <p:nvPr/>
        </p:nvCxnSpPr>
        <p:spPr>
          <a:xfrm flipH="1">
            <a:off x="6212114" y="1752784"/>
            <a:ext cx="483284" cy="26104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 name="TextBox 5">
            <a:extLst>
              <a:ext uri="{FF2B5EF4-FFF2-40B4-BE49-F238E27FC236}">
                <a16:creationId xmlns:a16="http://schemas.microsoft.com/office/drawing/2014/main" id="{2EB02E9D-F95B-0D1E-1412-261A663AB1E1}"/>
              </a:ext>
            </a:extLst>
          </p:cNvPr>
          <p:cNvSpPr txBox="1"/>
          <p:nvPr/>
        </p:nvSpPr>
        <p:spPr>
          <a:xfrm>
            <a:off x="6695398" y="1598895"/>
            <a:ext cx="1089147" cy="307777"/>
          </a:xfrm>
          <a:prstGeom prst="rect">
            <a:avLst/>
          </a:prstGeom>
          <a:noFill/>
        </p:spPr>
        <p:txBody>
          <a:bodyPr wrap="square" rtlCol="0">
            <a:spAutoFit/>
          </a:bodyPr>
          <a:lstStyle/>
          <a:p>
            <a:r>
              <a:rPr lang="en-US" sz="1400"/>
              <a:t>Gearbox</a:t>
            </a:r>
            <a:endParaRPr lang="en-US"/>
          </a:p>
        </p:txBody>
      </p:sp>
      <p:cxnSp>
        <p:nvCxnSpPr>
          <p:cNvPr id="19" name="Straight Arrow Connector 18">
            <a:extLst>
              <a:ext uri="{FF2B5EF4-FFF2-40B4-BE49-F238E27FC236}">
                <a16:creationId xmlns:a16="http://schemas.microsoft.com/office/drawing/2014/main" id="{5579FC7E-CA6D-B46E-660D-AE0947AE51D7}"/>
              </a:ext>
            </a:extLst>
          </p:cNvPr>
          <p:cNvCxnSpPr>
            <a:cxnSpLocks/>
          </p:cNvCxnSpPr>
          <p:nvPr/>
        </p:nvCxnSpPr>
        <p:spPr>
          <a:xfrm>
            <a:off x="7132758" y="2491348"/>
            <a:ext cx="0" cy="36191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5FB12582-1BCE-1F4B-211D-57FEDF58A3C9}"/>
              </a:ext>
            </a:extLst>
          </p:cNvPr>
          <p:cNvSpPr txBox="1"/>
          <p:nvPr/>
        </p:nvSpPr>
        <p:spPr>
          <a:xfrm>
            <a:off x="6686821" y="2183571"/>
            <a:ext cx="1789567" cy="307777"/>
          </a:xfrm>
          <a:prstGeom prst="rect">
            <a:avLst/>
          </a:prstGeom>
          <a:noFill/>
        </p:spPr>
        <p:txBody>
          <a:bodyPr wrap="square" rtlCol="0">
            <a:spAutoFit/>
          </a:bodyPr>
          <a:lstStyle/>
          <a:p>
            <a:r>
              <a:rPr lang="en-US" sz="1400"/>
              <a:t>Potentiometer</a:t>
            </a:r>
          </a:p>
        </p:txBody>
      </p:sp>
      <p:sp>
        <p:nvSpPr>
          <p:cNvPr id="25" name="TextBox 24">
            <a:extLst>
              <a:ext uri="{FF2B5EF4-FFF2-40B4-BE49-F238E27FC236}">
                <a16:creationId xmlns:a16="http://schemas.microsoft.com/office/drawing/2014/main" id="{85EAF401-D4A3-0A73-6C86-9C8E3E440C32}"/>
              </a:ext>
            </a:extLst>
          </p:cNvPr>
          <p:cNvSpPr txBox="1"/>
          <p:nvPr/>
        </p:nvSpPr>
        <p:spPr>
          <a:xfrm>
            <a:off x="494984" y="3933599"/>
            <a:ext cx="2528256" cy="246221"/>
          </a:xfrm>
          <a:prstGeom prst="rect">
            <a:avLst/>
          </a:prstGeom>
          <a:noFill/>
        </p:spPr>
        <p:txBody>
          <a:bodyPr wrap="none" lIns="91440" tIns="45720" rIns="91440" bIns="45720" rtlCol="0" anchor="t">
            <a:spAutoFit/>
          </a:bodyPr>
          <a:lstStyle/>
          <a:p>
            <a:r>
              <a:rPr lang="en-US" sz="1000" b="1" i="1">
                <a:latin typeface="Arial"/>
                <a:cs typeface="Arial"/>
              </a:rPr>
              <a:t>Picture: Go-Kart Drive By Wire System</a:t>
            </a:r>
          </a:p>
        </p:txBody>
      </p:sp>
      <p:sp>
        <p:nvSpPr>
          <p:cNvPr id="26" name="TextBox 25">
            <a:extLst>
              <a:ext uri="{FF2B5EF4-FFF2-40B4-BE49-F238E27FC236}">
                <a16:creationId xmlns:a16="http://schemas.microsoft.com/office/drawing/2014/main" id="{620B7C46-613A-634E-BB58-6E176873835F}"/>
              </a:ext>
            </a:extLst>
          </p:cNvPr>
          <p:cNvSpPr txBox="1"/>
          <p:nvPr/>
        </p:nvSpPr>
        <p:spPr>
          <a:xfrm>
            <a:off x="5185230" y="3969932"/>
            <a:ext cx="2040943" cy="246221"/>
          </a:xfrm>
          <a:prstGeom prst="rect">
            <a:avLst/>
          </a:prstGeom>
          <a:noFill/>
        </p:spPr>
        <p:txBody>
          <a:bodyPr wrap="none" lIns="91440" tIns="45720" rIns="91440" bIns="45720" rtlCol="0" anchor="t">
            <a:spAutoFit/>
          </a:bodyPr>
          <a:lstStyle/>
          <a:p>
            <a:r>
              <a:rPr lang="en-US" sz="1000" b="1" i="1">
                <a:latin typeface="Arial"/>
                <a:cs typeface="Arial"/>
              </a:rPr>
              <a:t>Possible Throttle Components</a:t>
            </a:r>
          </a:p>
        </p:txBody>
      </p:sp>
      <p:cxnSp>
        <p:nvCxnSpPr>
          <p:cNvPr id="27" name="Straight Arrow Connector 26">
            <a:extLst>
              <a:ext uri="{FF2B5EF4-FFF2-40B4-BE49-F238E27FC236}">
                <a16:creationId xmlns:a16="http://schemas.microsoft.com/office/drawing/2014/main" id="{67112A9D-967A-15A6-0E64-D13DEB046235}"/>
              </a:ext>
            </a:extLst>
          </p:cNvPr>
          <p:cNvCxnSpPr>
            <a:cxnSpLocks/>
            <a:stCxn id="28" idx="1"/>
          </p:cNvCxnSpPr>
          <p:nvPr/>
        </p:nvCxnSpPr>
        <p:spPr>
          <a:xfrm flipH="1">
            <a:off x="1669968" y="2645237"/>
            <a:ext cx="425329" cy="322610"/>
          </a:xfrm>
          <a:prstGeom prst="straightConnector1">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D57457EA-58BF-93F3-1211-352042FDFCF8}"/>
              </a:ext>
            </a:extLst>
          </p:cNvPr>
          <p:cNvSpPr txBox="1"/>
          <p:nvPr/>
        </p:nvSpPr>
        <p:spPr>
          <a:xfrm>
            <a:off x="2095297" y="2491348"/>
            <a:ext cx="1439408" cy="307777"/>
          </a:xfrm>
          <a:prstGeom prst="rect">
            <a:avLst/>
          </a:prstGeom>
          <a:noFill/>
        </p:spPr>
        <p:txBody>
          <a:bodyPr wrap="square" rtlCol="0">
            <a:spAutoFit/>
          </a:bodyPr>
          <a:lstStyle/>
          <a:p>
            <a:r>
              <a:rPr lang="en-US" sz="1400" b="1">
                <a:solidFill>
                  <a:schemeClr val="bg1"/>
                </a:solidFill>
              </a:rPr>
              <a:t>Drive-By-Wire</a:t>
            </a:r>
            <a:endParaRPr lang="en-US" b="1">
              <a:solidFill>
                <a:schemeClr val="bg1"/>
              </a:solidFill>
            </a:endParaRPr>
          </a:p>
        </p:txBody>
      </p:sp>
      <p:sp>
        <p:nvSpPr>
          <p:cNvPr id="31" name="TextBox 30">
            <a:extLst>
              <a:ext uri="{FF2B5EF4-FFF2-40B4-BE49-F238E27FC236}">
                <a16:creationId xmlns:a16="http://schemas.microsoft.com/office/drawing/2014/main" id="{2C2F17E4-D394-3FC9-E26F-0A5F9A64AC1B}"/>
              </a:ext>
            </a:extLst>
          </p:cNvPr>
          <p:cNvSpPr txBox="1"/>
          <p:nvPr/>
        </p:nvSpPr>
        <p:spPr>
          <a:xfrm>
            <a:off x="4762745" y="3493691"/>
            <a:ext cx="422485" cy="261610"/>
          </a:xfrm>
          <a:prstGeom prst="rect">
            <a:avLst/>
          </a:prstGeom>
          <a:noFill/>
        </p:spPr>
        <p:txBody>
          <a:bodyPr wrap="square" lIns="91440" tIns="45720" rIns="91440" bIns="45720" rtlCol="0" anchor="t">
            <a:spAutoFit/>
          </a:bodyPr>
          <a:lstStyle/>
          <a:p>
            <a:r>
              <a:rPr lang="en-US" sz="1100"/>
              <a:t>[13]</a:t>
            </a:r>
          </a:p>
        </p:txBody>
      </p:sp>
    </p:spTree>
    <p:extLst>
      <p:ext uri="{BB962C8B-B14F-4D97-AF65-F5344CB8AC3E}">
        <p14:creationId xmlns:p14="http://schemas.microsoft.com/office/powerpoint/2010/main" val="54198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28D6A7E6-B5BB-E08B-AC7A-DC749DD2059B}"/>
              </a:ext>
            </a:extLst>
          </p:cNvPr>
          <p:cNvGraphicFramePr>
            <a:graphicFrameLocks noGrp="1"/>
          </p:cNvGraphicFramePr>
          <p:nvPr>
            <p:extLst>
              <p:ext uri="{D42A27DB-BD31-4B8C-83A1-F6EECF244321}">
                <p14:modId xmlns:p14="http://schemas.microsoft.com/office/powerpoint/2010/main" val="2690470700"/>
              </p:ext>
            </p:extLst>
          </p:nvPr>
        </p:nvGraphicFramePr>
        <p:xfrm>
          <a:off x="76200" y="488833"/>
          <a:ext cx="12028716" cy="5895049"/>
        </p:xfrm>
        <a:graphic>
          <a:graphicData uri="http://schemas.openxmlformats.org/drawingml/2006/table">
            <a:tbl>
              <a:tblPr firstRow="1" bandRow="1">
                <a:tableStyleId>{073A0DAA-6AF3-43AB-8588-CEC1D06C72B9}</a:tableStyleId>
              </a:tblPr>
              <a:tblGrid>
                <a:gridCol w="2423160">
                  <a:extLst>
                    <a:ext uri="{9D8B030D-6E8A-4147-A177-3AD203B41FA5}">
                      <a16:colId xmlns:a16="http://schemas.microsoft.com/office/drawing/2014/main" val="4103435282"/>
                    </a:ext>
                  </a:extLst>
                </a:gridCol>
                <a:gridCol w="3267456">
                  <a:extLst>
                    <a:ext uri="{9D8B030D-6E8A-4147-A177-3AD203B41FA5}">
                      <a16:colId xmlns:a16="http://schemas.microsoft.com/office/drawing/2014/main" val="1944570415"/>
                    </a:ext>
                  </a:extLst>
                </a:gridCol>
                <a:gridCol w="3206496">
                  <a:extLst>
                    <a:ext uri="{9D8B030D-6E8A-4147-A177-3AD203B41FA5}">
                      <a16:colId xmlns:a16="http://schemas.microsoft.com/office/drawing/2014/main" val="275133648"/>
                    </a:ext>
                  </a:extLst>
                </a:gridCol>
                <a:gridCol w="3131604">
                  <a:extLst>
                    <a:ext uri="{9D8B030D-6E8A-4147-A177-3AD203B41FA5}">
                      <a16:colId xmlns:a16="http://schemas.microsoft.com/office/drawing/2014/main" val="1328018812"/>
                    </a:ext>
                  </a:extLst>
                </a:gridCol>
              </a:tblGrid>
              <a:tr h="3155374">
                <a:tc>
                  <a:txBody>
                    <a:bodyPr/>
                    <a:lstStyle/>
                    <a:p>
                      <a:pPr lvl="0" algn="ctr">
                        <a:buNone/>
                      </a:pPr>
                      <a:r>
                        <a:rPr lang="en-US" sz="2800" u="sng"/>
                        <a:t>Throttle</a:t>
                      </a:r>
                      <a:r>
                        <a:rPr lang="en-US" sz="2800"/>
                        <a:t> </a:t>
                      </a:r>
                    </a:p>
                    <a:p>
                      <a:pPr lvl="0" algn="ctr">
                        <a:buNone/>
                      </a:pPr>
                      <a:r>
                        <a:rPr lang="en-US" sz="2800"/>
                        <a:t>Specifications Chart</a:t>
                      </a:r>
                    </a:p>
                  </a:txBody>
                  <a:tcPr anchor="ctr"/>
                </a:tc>
                <a:tc>
                  <a:txBody>
                    <a:bodyPr/>
                    <a:lstStyle/>
                    <a:p>
                      <a:pPr lvl="0" algn="ctr" rtl="0">
                        <a:lnSpc>
                          <a:spcPct val="100000"/>
                        </a:lnSpc>
                        <a:buNone/>
                      </a:pPr>
                      <a:r>
                        <a:rPr lang="en-US" sz="2400" b="1">
                          <a:solidFill>
                            <a:srgbClr val="FFFFFF"/>
                          </a:solidFill>
                          <a:effectLst/>
                          <a:latin typeface="Calibri"/>
                        </a:rPr>
                        <a:t>Option 1: Rotary Servo + Potentiometer</a:t>
                      </a:r>
                      <a:endParaRPr lang="en-US"/>
                    </a:p>
                  </a:txBody>
                  <a:tcPr marL="49721" marR="49721" marT="24860" marB="24860" anchor="b">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717" cap="flat" cmpd="sng" algn="ctr">
                      <a:solidFill>
                        <a:srgbClr val="FFFFFF"/>
                      </a:solidFill>
                      <a:prstDash val="solid"/>
                      <a:round/>
                      <a:headEnd type="none" w="med" len="med"/>
                      <a:tailEnd type="none" w="med" len="med"/>
                    </a:lnB>
                    <a:solidFill>
                      <a:srgbClr val="003366"/>
                    </a:solidFill>
                  </a:tcPr>
                </a:tc>
                <a:tc>
                  <a:txBody>
                    <a:bodyPr/>
                    <a:lstStyle/>
                    <a:p>
                      <a:pPr lvl="0" algn="ctr" rtl="0">
                        <a:lnSpc>
                          <a:spcPct val="100000"/>
                        </a:lnSpc>
                        <a:buNone/>
                      </a:pPr>
                      <a:r>
                        <a:rPr lang="en-US" sz="2400" b="1">
                          <a:solidFill>
                            <a:srgbClr val="FFFFFF"/>
                          </a:solidFill>
                          <a:effectLst/>
                          <a:latin typeface="Calibri"/>
                        </a:rPr>
                        <a:t>Option 2: Linear Actuator</a:t>
                      </a:r>
                      <a:endParaRPr lang="en-US"/>
                    </a:p>
                  </a:txBody>
                  <a:tcPr marL="49721" marR="49721" marT="24860" marB="2486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717" cap="flat" cmpd="sng" algn="ctr">
                      <a:solidFill>
                        <a:srgbClr val="FFFFFF"/>
                      </a:solidFill>
                      <a:prstDash val="solid"/>
                      <a:round/>
                      <a:headEnd type="none" w="med" len="med"/>
                      <a:tailEnd type="none" w="med" len="med"/>
                    </a:lnB>
                    <a:solidFill>
                      <a:srgbClr val="003366"/>
                    </a:solidFill>
                  </a:tcPr>
                </a:tc>
                <a:tc>
                  <a:txBody>
                    <a:bodyPr/>
                    <a:lstStyle/>
                    <a:p>
                      <a:pPr lvl="0" algn="ctr" rtl="0">
                        <a:lnSpc>
                          <a:spcPct val="100000"/>
                        </a:lnSpc>
                        <a:buNone/>
                      </a:pPr>
                      <a:r>
                        <a:rPr lang="en-US" sz="2400" b="1">
                          <a:solidFill>
                            <a:srgbClr val="FFFFFF"/>
                          </a:solidFill>
                          <a:effectLst/>
                          <a:latin typeface="Calibri"/>
                        </a:rPr>
                        <a:t>Option 3: Stepper Motor</a:t>
                      </a:r>
                      <a:endParaRPr lang="en-US"/>
                    </a:p>
                  </a:txBody>
                  <a:tcPr marL="49721" marR="49721" marT="24860" marB="2486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717" cap="flat" cmpd="sng" algn="ctr">
                      <a:solidFill>
                        <a:srgbClr val="FFFFFF"/>
                      </a:solidFill>
                      <a:prstDash val="solid"/>
                      <a:round/>
                      <a:headEnd type="none" w="med" len="med"/>
                      <a:tailEnd type="none" w="med" len="med"/>
                    </a:lnB>
                    <a:solidFill>
                      <a:srgbClr val="003366"/>
                    </a:solidFill>
                  </a:tcPr>
                </a:tc>
                <a:extLst>
                  <a:ext uri="{0D108BD9-81ED-4DB2-BD59-A6C34878D82A}">
                    <a16:rowId xmlns:a16="http://schemas.microsoft.com/office/drawing/2014/main" val="3705997285"/>
                  </a:ext>
                </a:extLst>
              </a:tr>
              <a:tr h="419919">
                <a:tc>
                  <a:txBody>
                    <a:bodyPr/>
                    <a:lstStyle/>
                    <a:p>
                      <a:pPr lvl="0" algn="ctr">
                        <a:buNone/>
                      </a:pPr>
                      <a:r>
                        <a:rPr lang="en-US" sz="1800" b="1"/>
                        <a:t>Torque at Max Load</a:t>
                      </a:r>
                    </a:p>
                  </a:txBody>
                  <a:tcPr anchor="ctr"/>
                </a:tc>
                <a:tc>
                  <a:txBody>
                    <a:bodyPr/>
                    <a:lstStyle/>
                    <a:p>
                      <a:pPr algn="ctr"/>
                      <a:r>
                        <a:rPr lang="en-US"/>
                        <a:t>2.9 Nm</a:t>
                      </a:r>
                    </a:p>
                  </a:txBody>
                  <a:tcPr anchor="ctr">
                    <a:lnT w="20717" cap="flat" cmpd="sng" algn="ctr">
                      <a:solidFill>
                        <a:srgbClr val="FFFFFF"/>
                      </a:solidFill>
                      <a:prstDash val="solid"/>
                      <a:round/>
                      <a:headEnd type="none" w="med" len="med"/>
                      <a:tailEnd type="none" w="med" len="med"/>
                    </a:lnT>
                  </a:tcPr>
                </a:tc>
                <a:tc>
                  <a:txBody>
                    <a:bodyPr/>
                    <a:lstStyle/>
                    <a:p>
                      <a:pPr algn="ctr"/>
                      <a:r>
                        <a:rPr lang="en-US"/>
                        <a:t>3 Nm (0.01 m lever arm)</a:t>
                      </a:r>
                    </a:p>
                  </a:txBody>
                  <a:tcPr anchor="ctr">
                    <a:lnT w="20717" cap="flat" cmpd="sng" algn="ctr">
                      <a:solidFill>
                        <a:srgbClr val="FFFFFF"/>
                      </a:solidFill>
                      <a:prstDash val="solid"/>
                      <a:round/>
                      <a:headEnd type="none" w="med" len="med"/>
                      <a:tailEnd type="none" w="med" len="med"/>
                    </a:lnT>
                  </a:tcPr>
                </a:tc>
                <a:tc>
                  <a:txBody>
                    <a:bodyPr/>
                    <a:lstStyle/>
                    <a:p>
                      <a:pPr algn="ctr"/>
                      <a:r>
                        <a:rPr lang="en-US"/>
                        <a:t>2.4 Nm </a:t>
                      </a:r>
                    </a:p>
                  </a:txBody>
                  <a:tcPr anchor="ctr">
                    <a:lnT w="20717" cap="flat" cmpd="sng" algn="ctr">
                      <a:solidFill>
                        <a:srgbClr val="FFFFFF"/>
                      </a:solidFill>
                      <a:prstDash val="solid"/>
                      <a:round/>
                      <a:headEnd type="none" w="med" len="med"/>
                      <a:tailEnd type="none" w="med" len="med"/>
                    </a:lnT>
                  </a:tcPr>
                </a:tc>
                <a:extLst>
                  <a:ext uri="{0D108BD9-81ED-4DB2-BD59-A6C34878D82A}">
                    <a16:rowId xmlns:a16="http://schemas.microsoft.com/office/drawing/2014/main" val="938324296"/>
                  </a:ext>
                </a:extLst>
              </a:tr>
              <a:tr h="419919">
                <a:tc>
                  <a:txBody>
                    <a:bodyPr/>
                    <a:lstStyle/>
                    <a:p>
                      <a:pPr lvl="0" algn="ctr">
                        <a:buNone/>
                      </a:pPr>
                      <a:r>
                        <a:rPr lang="en-US" sz="1800" b="1"/>
                        <a:t>Assembly</a:t>
                      </a:r>
                    </a:p>
                  </a:txBody>
                  <a:tcPr anchor="ctr"/>
                </a:tc>
                <a:tc>
                  <a:txBody>
                    <a:bodyPr/>
                    <a:lstStyle/>
                    <a:p>
                      <a:pPr algn="ctr"/>
                      <a:r>
                        <a:rPr lang="en-US"/>
                        <a:t>Throttle Lever via Rotary Linkage</a:t>
                      </a:r>
                    </a:p>
                  </a:txBody>
                  <a:tcPr anchor="ctr"/>
                </a:tc>
                <a:tc>
                  <a:txBody>
                    <a:bodyPr/>
                    <a:lstStyle/>
                    <a:p>
                      <a:pPr algn="ctr"/>
                      <a:r>
                        <a:rPr lang="en-US"/>
                        <a:t>Throttle Lever via Linear Linkage</a:t>
                      </a:r>
                    </a:p>
                  </a:txBody>
                  <a:tcPr anchor="ctr"/>
                </a:tc>
                <a:tc>
                  <a:txBody>
                    <a:bodyPr/>
                    <a:lstStyle/>
                    <a:p>
                      <a:pPr algn="ctr"/>
                      <a:r>
                        <a:rPr lang="en-US"/>
                        <a:t>Throttle Lever via Linkage/Gear</a:t>
                      </a:r>
                    </a:p>
                  </a:txBody>
                  <a:tcPr anchor="ctr"/>
                </a:tc>
                <a:extLst>
                  <a:ext uri="{0D108BD9-81ED-4DB2-BD59-A6C34878D82A}">
                    <a16:rowId xmlns:a16="http://schemas.microsoft.com/office/drawing/2014/main" val="1593764491"/>
                  </a:ext>
                </a:extLst>
              </a:tr>
              <a:tr h="625362">
                <a:tc>
                  <a:txBody>
                    <a:bodyPr/>
                    <a:lstStyle/>
                    <a:p>
                      <a:pPr lvl="0" algn="ctr">
                        <a:buNone/>
                      </a:pPr>
                      <a:r>
                        <a:rPr lang="en-US" sz="1800" b="1"/>
                        <a:t>Sensor Connectivity</a:t>
                      </a:r>
                    </a:p>
                  </a:txBody>
                  <a:tcPr anchor="ctr"/>
                </a:tc>
                <a:tc>
                  <a:txBody>
                    <a:bodyPr/>
                    <a:lstStyle/>
                    <a:p>
                      <a:pPr algn="ctr"/>
                      <a:r>
                        <a:rPr lang="en-US"/>
                        <a:t>LMC13 Linear Motion Potentiometer</a:t>
                      </a:r>
                    </a:p>
                  </a:txBody>
                  <a:tcPr anchor="ctr"/>
                </a:tc>
                <a:tc>
                  <a:txBody>
                    <a:bodyPr/>
                    <a:lstStyle/>
                    <a:p>
                      <a:pPr algn="ctr"/>
                      <a:r>
                        <a:rPr lang="en-US"/>
                        <a:t>Built-In Linear Potentiometer with Position Feedback</a:t>
                      </a:r>
                    </a:p>
                  </a:txBody>
                  <a:tcPr anchor="ctr"/>
                </a:tc>
                <a:tc>
                  <a:txBody>
                    <a:bodyPr/>
                    <a:lstStyle/>
                    <a:p>
                      <a:pPr algn="ctr"/>
                      <a:r>
                        <a:rPr lang="en-US"/>
                        <a:t>Requires Potentiometer or Encoder</a:t>
                      </a:r>
                    </a:p>
                  </a:txBody>
                  <a:tcPr anchor="ctr"/>
                </a:tc>
                <a:extLst>
                  <a:ext uri="{0D108BD9-81ED-4DB2-BD59-A6C34878D82A}">
                    <a16:rowId xmlns:a16="http://schemas.microsoft.com/office/drawing/2014/main" val="2467713529"/>
                  </a:ext>
                </a:extLst>
              </a:tr>
              <a:tr h="419919">
                <a:tc>
                  <a:txBody>
                    <a:bodyPr/>
                    <a:lstStyle/>
                    <a:p>
                      <a:pPr lvl="0" algn="ctr">
                        <a:buNone/>
                      </a:pPr>
                      <a:r>
                        <a:rPr lang="en-US" sz="1800" b="1"/>
                        <a:t>Stroke Distance (mm)</a:t>
                      </a:r>
                    </a:p>
                  </a:txBody>
                  <a:tcPr anchor="ctr"/>
                </a:tc>
                <a:tc>
                  <a:txBody>
                    <a:bodyPr/>
                    <a:lstStyle/>
                    <a:p>
                      <a:pPr algn="ctr"/>
                      <a:r>
                        <a:rPr lang="en-US"/>
                        <a:t>11mm (Potentiometer)</a:t>
                      </a:r>
                    </a:p>
                  </a:txBody>
                  <a:tcPr anchor="ctr"/>
                </a:tc>
                <a:tc>
                  <a:txBody>
                    <a:bodyPr/>
                    <a:lstStyle/>
                    <a:p>
                      <a:pPr algn="ctr"/>
                      <a:r>
                        <a:rPr lang="en-US"/>
                        <a:t>100 mm</a:t>
                      </a:r>
                    </a:p>
                  </a:txBody>
                  <a:tcPr anchor="ctr"/>
                </a:tc>
                <a:tc>
                  <a:txBody>
                    <a:bodyPr/>
                    <a:lstStyle/>
                    <a:p>
                      <a:pPr algn="ctr"/>
                      <a:r>
                        <a:rPr lang="en-US"/>
                        <a:t>N/A</a:t>
                      </a:r>
                    </a:p>
                  </a:txBody>
                  <a:tcPr anchor="ctr"/>
                </a:tc>
                <a:extLst>
                  <a:ext uri="{0D108BD9-81ED-4DB2-BD59-A6C34878D82A}">
                    <a16:rowId xmlns:a16="http://schemas.microsoft.com/office/drawing/2014/main" val="1673644261"/>
                  </a:ext>
                </a:extLst>
              </a:tr>
              <a:tr h="419919">
                <a:tc>
                  <a:txBody>
                    <a:bodyPr/>
                    <a:lstStyle/>
                    <a:p>
                      <a:pPr lvl="0" algn="ctr">
                        <a:buNone/>
                      </a:pPr>
                      <a:r>
                        <a:rPr lang="en-US" sz="1800" b="1"/>
                        <a:t>Total Price</a:t>
                      </a:r>
                    </a:p>
                  </a:txBody>
                  <a:tcPr anchor="ctr"/>
                </a:tc>
                <a:tc>
                  <a:txBody>
                    <a:bodyPr/>
                    <a:lstStyle/>
                    <a:p>
                      <a:pPr algn="ctr"/>
                      <a:r>
                        <a:rPr lang="en-US"/>
                        <a:t>$165.70</a:t>
                      </a:r>
                    </a:p>
                  </a:txBody>
                  <a:tcPr anchor="ctr"/>
                </a:tc>
                <a:tc>
                  <a:txBody>
                    <a:bodyPr/>
                    <a:lstStyle/>
                    <a:p>
                      <a:pPr algn="ctr"/>
                      <a:r>
                        <a:rPr lang="en-US"/>
                        <a:t>$90</a:t>
                      </a:r>
                    </a:p>
                  </a:txBody>
                  <a:tcPr anchor="ctr"/>
                </a:tc>
                <a:tc>
                  <a:txBody>
                    <a:bodyPr/>
                    <a:lstStyle/>
                    <a:p>
                      <a:pPr algn="ctr"/>
                      <a:r>
                        <a:rPr lang="en-US"/>
                        <a:t>$18.92</a:t>
                      </a:r>
                    </a:p>
                  </a:txBody>
                  <a:tcPr anchor="ctr"/>
                </a:tc>
                <a:extLst>
                  <a:ext uri="{0D108BD9-81ED-4DB2-BD59-A6C34878D82A}">
                    <a16:rowId xmlns:a16="http://schemas.microsoft.com/office/drawing/2014/main" val="961967547"/>
                  </a:ext>
                </a:extLst>
              </a:tr>
              <a:tr h="419919">
                <a:tc>
                  <a:txBody>
                    <a:bodyPr/>
                    <a:lstStyle/>
                    <a:p>
                      <a:pPr lvl="0" algn="ctr">
                        <a:buNone/>
                      </a:pPr>
                      <a:r>
                        <a:rPr lang="en-US" sz="1800" b="1"/>
                        <a:t>Safety</a:t>
                      </a:r>
                    </a:p>
                  </a:txBody>
                  <a:tcPr anchor="ctr"/>
                </a:tc>
                <a:tc>
                  <a:txBody>
                    <a:bodyPr/>
                    <a:lstStyle/>
                    <a:p>
                      <a:pPr algn="ctr"/>
                      <a:r>
                        <a:rPr lang="en-US"/>
                        <a:t>Added E-Stop</a:t>
                      </a:r>
                    </a:p>
                  </a:txBody>
                  <a:tcPr anchor="ctr"/>
                </a:tc>
                <a:tc>
                  <a:txBody>
                    <a:bodyPr/>
                    <a:lstStyle/>
                    <a:p>
                      <a:pPr algn="ctr"/>
                      <a:r>
                        <a:rPr lang="en-US"/>
                        <a:t>Limit Switches &amp; E-Stop</a:t>
                      </a:r>
                    </a:p>
                  </a:txBody>
                  <a:tcPr anchor="ctr"/>
                </a:tc>
                <a:tc>
                  <a:txBody>
                    <a:bodyPr/>
                    <a:lstStyle/>
                    <a:p>
                      <a:pPr algn="ctr"/>
                      <a:r>
                        <a:rPr lang="en-US"/>
                        <a:t>Added E-Stop</a:t>
                      </a:r>
                    </a:p>
                  </a:txBody>
                  <a:tcPr anchor="ctr"/>
                </a:tc>
                <a:extLst>
                  <a:ext uri="{0D108BD9-81ED-4DB2-BD59-A6C34878D82A}">
                    <a16:rowId xmlns:a16="http://schemas.microsoft.com/office/drawing/2014/main" val="1554752527"/>
                  </a:ext>
                </a:extLst>
              </a:tr>
            </a:tbl>
          </a:graphicData>
        </a:graphic>
      </p:graphicFrame>
      <p:sp>
        <p:nvSpPr>
          <p:cNvPr id="13" name="TextBox 12">
            <a:extLst>
              <a:ext uri="{FF2B5EF4-FFF2-40B4-BE49-F238E27FC236}">
                <a16:creationId xmlns:a16="http://schemas.microsoft.com/office/drawing/2014/main" id="{AB11D32F-C522-DD6B-6A03-681F98BF0B44}"/>
              </a:ext>
            </a:extLst>
          </p:cNvPr>
          <p:cNvSpPr txBox="1"/>
          <p:nvPr/>
        </p:nvSpPr>
        <p:spPr>
          <a:xfrm>
            <a:off x="367861" y="52551"/>
            <a:ext cx="5009931" cy="2277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4" name="Picture 3" descr="A black and white object with a white stripe&#10;&#10;AI-generated content may be incorrect.">
            <a:extLst>
              <a:ext uri="{FF2B5EF4-FFF2-40B4-BE49-F238E27FC236}">
                <a16:creationId xmlns:a16="http://schemas.microsoft.com/office/drawing/2014/main" id="{91A57EF3-A1B4-559D-70E7-531600D48FF2}"/>
              </a:ext>
            </a:extLst>
          </p:cNvPr>
          <p:cNvPicPr>
            <a:picLocks noChangeAspect="1"/>
          </p:cNvPicPr>
          <p:nvPr/>
        </p:nvPicPr>
        <p:blipFill>
          <a:blip r:embed="rId2">
            <a:extLst>
              <a:ext uri="{28A0092B-C50C-407E-A947-70E740481C1C}">
                <a14:useLocalDpi xmlns:a14="http://schemas.microsoft.com/office/drawing/2010/main" val="0"/>
              </a:ext>
            </a:extLst>
          </a:blip>
          <a:srcRect l="5523" r="6971"/>
          <a:stretch>
            <a:fillRect/>
          </a:stretch>
        </p:blipFill>
        <p:spPr>
          <a:xfrm>
            <a:off x="5852160" y="1178231"/>
            <a:ext cx="3043925" cy="893808"/>
          </a:xfrm>
          <a:prstGeom prst="rect">
            <a:avLst/>
          </a:prstGeom>
        </p:spPr>
      </p:pic>
      <p:pic>
        <p:nvPicPr>
          <p:cNvPr id="6" name="Picture 5" descr="A black and silver metal device with wires&#10;&#10;AI-generated content may be incorrect.">
            <a:extLst>
              <a:ext uri="{FF2B5EF4-FFF2-40B4-BE49-F238E27FC236}">
                <a16:creationId xmlns:a16="http://schemas.microsoft.com/office/drawing/2014/main" id="{C6192997-1236-13BE-CBD6-8251B0B15C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3306" y="552359"/>
            <a:ext cx="2528943" cy="2330472"/>
          </a:xfrm>
          <a:prstGeom prst="rect">
            <a:avLst/>
          </a:prstGeom>
        </p:spPr>
      </p:pic>
      <p:pic>
        <p:nvPicPr>
          <p:cNvPr id="1030" name="Picture 6" descr="Heavy Duty Rotary Actuator">
            <a:extLst>
              <a:ext uri="{FF2B5EF4-FFF2-40B4-BE49-F238E27FC236}">
                <a16:creationId xmlns:a16="http://schemas.microsoft.com/office/drawing/2014/main" id="{91FFBD80-8DD2-15F0-0A9D-BFB676CC0AA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170"/>
          <a:stretch>
            <a:fillRect/>
          </a:stretch>
        </p:blipFill>
        <p:spPr bwMode="auto">
          <a:xfrm>
            <a:off x="2727764" y="534950"/>
            <a:ext cx="2831729" cy="233047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MC13-12 R5K ±20% L2% Threaded Shaft Linear Motion Potentiometer | Small Image">
            <a:extLst>
              <a:ext uri="{FF2B5EF4-FFF2-40B4-BE49-F238E27FC236}">
                <a16:creationId xmlns:a16="http://schemas.microsoft.com/office/drawing/2014/main" id="{224B94FC-1443-AC38-314C-04EA1DA37C70}"/>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6283" b="86349" l="0" r="97533">
                        <a14:foregroundMark x1="87398" y1="31094" x2="86184" y2="45888"/>
                        <a14:foregroundMark x1="87993" y1="22204" x2="86184" y2="21546"/>
                        <a14:foregroundMark x1="87336" y1="21711" x2="92763" y2="41118"/>
                        <a14:foregroundMark x1="24836" y1="62500" x2="6086" y2="74671"/>
                        <a14:foregroundMark x1="6086" y1="74671" x2="29112" y2="72697"/>
                        <a14:foregroundMark x1="29112" y1="72697" x2="31743" y2="70888"/>
                        <a14:foregroundMark x1="91776" y1="24836" x2="97697" y2="42105"/>
                        <a14:foregroundMark x1="17763" y1="67928" x2="29276" y2="62993"/>
                        <a14:foregroundMark x1="3947" y1="73849" x2="5921" y2="80428"/>
                        <a14:foregroundMark x1="3454" y1="75493" x2="5428" y2="78947"/>
                        <a14:foregroundMark x1="4441" y1="77467" x2="6908" y2="77961"/>
                        <a14:foregroundMark x1="2467" y1="76480" x2="5428" y2="80921"/>
                        <a14:foregroundMark x1="0" y1="72862" x2="0" y2="86349"/>
                      </a14:backgroundRemoval>
                    </a14:imgEffect>
                  </a14:imgLayer>
                </a14:imgProps>
              </a:ext>
              <a:ext uri="{28A0092B-C50C-407E-A947-70E740481C1C}">
                <a14:useLocalDpi xmlns:a14="http://schemas.microsoft.com/office/drawing/2010/main" val="0"/>
              </a:ext>
            </a:extLst>
          </a:blip>
          <a:srcRect t="8127" b="8604"/>
          <a:stretch>
            <a:fillRect/>
          </a:stretch>
        </p:blipFill>
        <p:spPr bwMode="auto">
          <a:xfrm rot="396827">
            <a:off x="3322542" y="1231531"/>
            <a:ext cx="2141391" cy="17831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A11A4A1-6928-5C6E-F85E-4DCA3F8F2748}"/>
              </a:ext>
            </a:extLst>
          </p:cNvPr>
          <p:cNvSpPr txBox="1"/>
          <p:nvPr/>
        </p:nvSpPr>
        <p:spPr>
          <a:xfrm>
            <a:off x="10388184" y="6488668"/>
            <a:ext cx="18038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15</a:t>
            </a:r>
          </a:p>
        </p:txBody>
      </p:sp>
      <p:sp>
        <p:nvSpPr>
          <p:cNvPr id="3" name="TextBox 2">
            <a:extLst>
              <a:ext uri="{FF2B5EF4-FFF2-40B4-BE49-F238E27FC236}">
                <a16:creationId xmlns:a16="http://schemas.microsoft.com/office/drawing/2014/main" id="{5169921E-3EDD-F1D6-3AD7-A4D3339425EC}"/>
              </a:ext>
            </a:extLst>
          </p:cNvPr>
          <p:cNvSpPr txBox="1"/>
          <p:nvPr/>
        </p:nvSpPr>
        <p:spPr>
          <a:xfrm>
            <a:off x="4865768" y="2605832"/>
            <a:ext cx="841189" cy="276999"/>
          </a:xfrm>
          <a:prstGeom prst="rect">
            <a:avLst/>
          </a:prstGeom>
          <a:noFill/>
        </p:spPr>
        <p:txBody>
          <a:bodyPr wrap="square" lIns="91440" tIns="45720" rIns="91440" bIns="45720" rtlCol="0" anchor="t">
            <a:spAutoFit/>
          </a:bodyPr>
          <a:lstStyle/>
          <a:p>
            <a:r>
              <a:rPr lang="en-US" sz="1200"/>
              <a:t>[14] [15]</a:t>
            </a:r>
          </a:p>
        </p:txBody>
      </p:sp>
      <p:sp>
        <p:nvSpPr>
          <p:cNvPr id="5" name="TextBox 4">
            <a:extLst>
              <a:ext uri="{FF2B5EF4-FFF2-40B4-BE49-F238E27FC236}">
                <a16:creationId xmlns:a16="http://schemas.microsoft.com/office/drawing/2014/main" id="{E9C90F73-8B34-546A-929B-69EF751B0E4B}"/>
              </a:ext>
            </a:extLst>
          </p:cNvPr>
          <p:cNvSpPr txBox="1"/>
          <p:nvPr/>
        </p:nvSpPr>
        <p:spPr>
          <a:xfrm>
            <a:off x="8466515" y="2080752"/>
            <a:ext cx="436494" cy="276999"/>
          </a:xfrm>
          <a:prstGeom prst="rect">
            <a:avLst/>
          </a:prstGeom>
          <a:noFill/>
        </p:spPr>
        <p:txBody>
          <a:bodyPr wrap="square" lIns="91440" tIns="45720" rIns="91440" bIns="45720" rtlCol="0" anchor="t">
            <a:spAutoFit/>
          </a:bodyPr>
          <a:lstStyle/>
          <a:p>
            <a:r>
              <a:rPr lang="en-US" sz="1200">
                <a:solidFill>
                  <a:schemeClr val="bg1"/>
                </a:solidFill>
              </a:rPr>
              <a:t>[16]</a:t>
            </a:r>
          </a:p>
        </p:txBody>
      </p:sp>
      <p:sp>
        <p:nvSpPr>
          <p:cNvPr id="7" name="TextBox 6">
            <a:extLst>
              <a:ext uri="{FF2B5EF4-FFF2-40B4-BE49-F238E27FC236}">
                <a16:creationId xmlns:a16="http://schemas.microsoft.com/office/drawing/2014/main" id="{DAA96C8B-007C-B0F8-3B26-95B171B3C521}"/>
              </a:ext>
            </a:extLst>
          </p:cNvPr>
          <p:cNvSpPr txBox="1"/>
          <p:nvPr/>
        </p:nvSpPr>
        <p:spPr>
          <a:xfrm>
            <a:off x="11380000" y="2605832"/>
            <a:ext cx="432249" cy="276999"/>
          </a:xfrm>
          <a:prstGeom prst="rect">
            <a:avLst/>
          </a:prstGeom>
          <a:noFill/>
        </p:spPr>
        <p:txBody>
          <a:bodyPr wrap="square" lIns="91440" tIns="45720" rIns="91440" bIns="45720" rtlCol="0" anchor="t">
            <a:spAutoFit/>
          </a:bodyPr>
          <a:lstStyle/>
          <a:p>
            <a:r>
              <a:rPr lang="en-US" sz="1200"/>
              <a:t>[17]</a:t>
            </a:r>
          </a:p>
        </p:txBody>
      </p:sp>
    </p:spTree>
    <p:extLst>
      <p:ext uri="{BB962C8B-B14F-4D97-AF65-F5344CB8AC3E}">
        <p14:creationId xmlns:p14="http://schemas.microsoft.com/office/powerpoint/2010/main" val="3696269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E79F5624-B383-77B9-7DAC-3F3BD9A5143E}"/>
              </a:ext>
            </a:extLst>
          </p:cNvPr>
          <p:cNvGraphicFramePr>
            <a:graphicFrameLocks noGrp="1"/>
          </p:cNvGraphicFramePr>
          <p:nvPr>
            <p:extLst>
              <p:ext uri="{D42A27DB-BD31-4B8C-83A1-F6EECF244321}">
                <p14:modId xmlns:p14="http://schemas.microsoft.com/office/powerpoint/2010/main" val="2033195917"/>
              </p:ext>
            </p:extLst>
          </p:nvPr>
        </p:nvGraphicFramePr>
        <p:xfrm>
          <a:off x="245241" y="420413"/>
          <a:ext cx="11712894" cy="5872900"/>
        </p:xfrm>
        <a:graphic>
          <a:graphicData uri="http://schemas.openxmlformats.org/drawingml/2006/table">
            <a:tbl>
              <a:tblPr bandRow="1">
                <a:tableStyleId>{5C22544A-7EE6-4342-B048-85BDC9FD1C3A}</a:tableStyleId>
              </a:tblPr>
              <a:tblGrid>
                <a:gridCol w="2514288">
                  <a:extLst>
                    <a:ext uri="{9D8B030D-6E8A-4147-A177-3AD203B41FA5}">
                      <a16:colId xmlns:a16="http://schemas.microsoft.com/office/drawing/2014/main" val="45217857"/>
                    </a:ext>
                  </a:extLst>
                </a:gridCol>
                <a:gridCol w="3102428">
                  <a:extLst>
                    <a:ext uri="{9D8B030D-6E8A-4147-A177-3AD203B41FA5}">
                      <a16:colId xmlns:a16="http://schemas.microsoft.com/office/drawing/2014/main" val="2760607068"/>
                    </a:ext>
                  </a:extLst>
                </a:gridCol>
                <a:gridCol w="2841172">
                  <a:extLst>
                    <a:ext uri="{9D8B030D-6E8A-4147-A177-3AD203B41FA5}">
                      <a16:colId xmlns:a16="http://schemas.microsoft.com/office/drawing/2014/main" val="2994612504"/>
                    </a:ext>
                  </a:extLst>
                </a:gridCol>
                <a:gridCol w="3255006">
                  <a:extLst>
                    <a:ext uri="{9D8B030D-6E8A-4147-A177-3AD203B41FA5}">
                      <a16:colId xmlns:a16="http://schemas.microsoft.com/office/drawing/2014/main" val="1318051329"/>
                    </a:ext>
                  </a:extLst>
                </a:gridCol>
              </a:tblGrid>
              <a:tr h="3103075">
                <a:tc>
                  <a:txBody>
                    <a:bodyPr/>
                    <a:lstStyle/>
                    <a:p>
                      <a:pPr algn="ctr" rtl="0" fontAlgn="base">
                        <a:lnSpc>
                          <a:spcPct val="100000"/>
                        </a:lnSpc>
                        <a:buNone/>
                      </a:pPr>
                      <a:r>
                        <a:rPr lang="en-US" sz="2800" b="1" u="sng">
                          <a:solidFill>
                            <a:srgbClr val="FFFFFF"/>
                          </a:solidFill>
                          <a:effectLst/>
                          <a:latin typeface="Calibri"/>
                        </a:rPr>
                        <a:t>Throttle</a:t>
                      </a:r>
                      <a:r>
                        <a:rPr lang="en-US" sz="2800" b="1">
                          <a:solidFill>
                            <a:srgbClr val="FFFFFF"/>
                          </a:solidFill>
                          <a:effectLst/>
                          <a:latin typeface="Calibri"/>
                        </a:rPr>
                        <a:t> </a:t>
                      </a:r>
                    </a:p>
                    <a:p>
                      <a:pPr lvl="0" algn="ctr">
                        <a:lnSpc>
                          <a:spcPct val="100000"/>
                        </a:lnSpc>
                        <a:buNone/>
                      </a:pPr>
                      <a:r>
                        <a:rPr lang="en-US" sz="2800" b="1">
                          <a:solidFill>
                            <a:srgbClr val="FFFFFF"/>
                          </a:solidFill>
                          <a:effectLst/>
                          <a:latin typeface="Calibri"/>
                        </a:rPr>
                        <a:t>Option</a:t>
                      </a:r>
                      <a:endParaRPr lang="en-US" sz="2800"/>
                    </a:p>
                    <a:p>
                      <a:pPr lvl="0" algn="ctr">
                        <a:lnSpc>
                          <a:spcPct val="100000"/>
                        </a:lnSpc>
                        <a:buNone/>
                      </a:pPr>
                      <a:r>
                        <a:rPr lang="en-US" sz="2800" b="1">
                          <a:solidFill>
                            <a:srgbClr val="FFFFFF"/>
                          </a:solidFill>
                          <a:effectLst/>
                          <a:latin typeface="Calibri"/>
                        </a:rPr>
                        <a:t>Comparison</a:t>
                      </a:r>
                    </a:p>
                  </a:txBody>
                  <a:tcPr marL="49721" marR="49721" marT="24860" marB="248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717" cap="flat" cmpd="sng" algn="ctr">
                      <a:solidFill>
                        <a:srgbClr val="FFFFFF"/>
                      </a:solidFill>
                      <a:prstDash val="solid"/>
                      <a:round/>
                      <a:headEnd type="none" w="med" len="med"/>
                      <a:tailEnd type="none" w="med" len="med"/>
                    </a:lnB>
                    <a:solidFill>
                      <a:srgbClr val="003366"/>
                    </a:solidFill>
                  </a:tcPr>
                </a:tc>
                <a:tc>
                  <a:txBody>
                    <a:bodyPr/>
                    <a:lstStyle/>
                    <a:p>
                      <a:pPr algn="ctr" rtl="0" fontAlgn="base">
                        <a:lnSpc>
                          <a:spcPts val="1800"/>
                        </a:lnSpc>
                        <a:buNone/>
                      </a:pPr>
                      <a:r>
                        <a:rPr lang="en-US" sz="2400" b="1">
                          <a:solidFill>
                            <a:srgbClr val="FFFFFF"/>
                          </a:solidFill>
                          <a:effectLst/>
                          <a:latin typeface="Calibri"/>
                        </a:rPr>
                        <a:t>Option 1: Servo + Potentiometer</a:t>
                      </a:r>
                    </a:p>
                  </a:txBody>
                  <a:tcPr marL="49721" marR="49721" marT="24860" marB="2486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717" cap="flat" cmpd="sng" algn="ctr">
                      <a:solidFill>
                        <a:srgbClr val="FFFFFF"/>
                      </a:solidFill>
                      <a:prstDash val="solid"/>
                      <a:round/>
                      <a:headEnd type="none" w="med" len="med"/>
                      <a:tailEnd type="none" w="med" len="med"/>
                    </a:lnB>
                    <a:solidFill>
                      <a:srgbClr val="003366"/>
                    </a:solidFill>
                  </a:tcPr>
                </a:tc>
                <a:tc>
                  <a:txBody>
                    <a:bodyPr/>
                    <a:lstStyle/>
                    <a:p>
                      <a:pPr algn="ctr" rtl="0" fontAlgn="base">
                        <a:lnSpc>
                          <a:spcPts val="1800"/>
                        </a:lnSpc>
                        <a:buNone/>
                      </a:pPr>
                      <a:r>
                        <a:rPr lang="en-US" sz="2400" b="1">
                          <a:solidFill>
                            <a:srgbClr val="FFFFFF"/>
                          </a:solidFill>
                          <a:effectLst/>
                          <a:latin typeface="Calibri"/>
                        </a:rPr>
                        <a:t>Option 2: Linear Actuator</a:t>
                      </a:r>
                    </a:p>
                  </a:txBody>
                  <a:tcPr marL="49721" marR="49721" marT="24860" marB="2486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717" cap="flat" cmpd="sng" algn="ctr">
                      <a:solidFill>
                        <a:srgbClr val="FFFFFF"/>
                      </a:solidFill>
                      <a:prstDash val="solid"/>
                      <a:round/>
                      <a:headEnd type="none" w="med" len="med"/>
                      <a:tailEnd type="none" w="med" len="med"/>
                    </a:lnB>
                    <a:solidFill>
                      <a:srgbClr val="003366"/>
                    </a:solidFill>
                  </a:tcPr>
                </a:tc>
                <a:tc>
                  <a:txBody>
                    <a:bodyPr/>
                    <a:lstStyle/>
                    <a:p>
                      <a:pPr algn="ctr" rtl="0" fontAlgn="base">
                        <a:lnSpc>
                          <a:spcPts val="1800"/>
                        </a:lnSpc>
                        <a:buNone/>
                      </a:pPr>
                      <a:r>
                        <a:rPr lang="en-US" sz="2400" b="1">
                          <a:solidFill>
                            <a:srgbClr val="FFFFFF"/>
                          </a:solidFill>
                          <a:effectLst/>
                          <a:latin typeface="Calibri"/>
                        </a:rPr>
                        <a:t>Option 3: Stepper Motor + Potentiometer</a:t>
                      </a:r>
                    </a:p>
                  </a:txBody>
                  <a:tcPr marL="49721" marR="49721" marT="24860" marB="24860" anchor="b">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20717" cap="flat" cmpd="sng" algn="ctr">
                      <a:solidFill>
                        <a:srgbClr val="FFFFFF"/>
                      </a:solidFill>
                      <a:prstDash val="solid"/>
                      <a:round/>
                      <a:headEnd type="none" w="med" len="med"/>
                      <a:tailEnd type="none" w="med" len="med"/>
                    </a:lnB>
                    <a:solidFill>
                      <a:srgbClr val="003366"/>
                    </a:solidFill>
                  </a:tcPr>
                </a:tc>
                <a:extLst>
                  <a:ext uri="{0D108BD9-81ED-4DB2-BD59-A6C34878D82A}">
                    <a16:rowId xmlns:a16="http://schemas.microsoft.com/office/drawing/2014/main" val="3539738031"/>
                  </a:ext>
                </a:extLst>
              </a:tr>
              <a:tr h="1536192">
                <a:tc>
                  <a:txBody>
                    <a:bodyPr/>
                    <a:lstStyle/>
                    <a:p>
                      <a:pPr lvl="0" algn="ctr">
                        <a:lnSpc>
                          <a:spcPts val="1800"/>
                        </a:lnSpc>
                        <a:buNone/>
                      </a:pPr>
                      <a:r>
                        <a:rPr lang="en-US" sz="2800">
                          <a:effectLst/>
                          <a:latin typeface="Calibri"/>
                        </a:rPr>
                        <a:t>Advantages</a:t>
                      </a:r>
                    </a:p>
                  </a:txBody>
                  <a:tcPr marL="49721" marR="49721" marT="24860" marB="248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0717"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CBCDD3"/>
                    </a:solidFill>
                  </a:tcPr>
                </a:tc>
                <a:tc>
                  <a:txBody>
                    <a:bodyPr/>
                    <a:lstStyle/>
                    <a:p>
                      <a:pPr marL="285750" indent="-285750" fontAlgn="t">
                        <a:buFont typeface="Arial" panose="020B0604020202020204" pitchFamily="34" charset="0"/>
                        <a:buChar char="•"/>
                      </a:pPr>
                      <a:r>
                        <a:rPr lang="en-US">
                          <a:effectLst/>
                        </a:rPr>
                        <a:t>Close-Loop Control</a:t>
                      </a:r>
                    </a:p>
                    <a:p>
                      <a:pPr marL="285750" lvl="0" indent="-285750">
                        <a:buFont typeface="Arial" panose="020B0604020202020204" pitchFamily="34" charset="0"/>
                        <a:buChar char="•"/>
                      </a:pPr>
                      <a:r>
                        <a:rPr lang="en-US">
                          <a:effectLst/>
                        </a:rPr>
                        <a:t>High accuracy (± 0.25°)</a:t>
                      </a:r>
                    </a:p>
                    <a:p>
                      <a:pPr marL="285750" lvl="0" indent="-285750">
                        <a:buFont typeface="Arial" panose="020B0604020202020204" pitchFamily="34" charset="0"/>
                        <a:buChar char="•"/>
                      </a:pPr>
                      <a:r>
                        <a:rPr lang="en-US">
                          <a:effectLst/>
                        </a:rPr>
                        <a:t>Consistent torque</a:t>
                      </a:r>
                    </a:p>
                    <a:p>
                      <a:pPr marL="285750" lvl="0" indent="-285750">
                        <a:buFont typeface="Arial" panose="020B0604020202020204" pitchFamily="34" charset="0"/>
                        <a:buChar char="•"/>
                      </a:pPr>
                      <a:r>
                        <a:rPr lang="en-US">
                          <a:effectLst/>
                        </a:rPr>
                        <a:t>High efficiency</a:t>
                      </a:r>
                    </a:p>
                    <a:p>
                      <a:pPr marL="285750" lvl="0" indent="-285750">
                        <a:buFont typeface="Arial" panose="020B0604020202020204" pitchFamily="34" charset="0"/>
                        <a:buChar char="•"/>
                      </a:pPr>
                      <a:r>
                        <a:rPr lang="en-US">
                          <a:effectLst/>
                        </a:rPr>
                        <a:t>Rapid acceleration</a:t>
                      </a:r>
                    </a:p>
                  </a:txBody>
                  <a:tcPr marL="49721" marR="49721" marT="24860" marB="248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0717"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CBCDD3"/>
                    </a:solidFill>
                  </a:tcPr>
                </a:tc>
                <a:tc>
                  <a:txBody>
                    <a:bodyPr/>
                    <a:lstStyle/>
                    <a:p>
                      <a:pPr marL="285750" indent="-285750" fontAlgn="t">
                        <a:buFont typeface="Arial" panose="020B0604020202020204" pitchFamily="34" charset="0"/>
                        <a:buChar char="•"/>
                      </a:pPr>
                      <a:r>
                        <a:rPr lang="en-US"/>
                        <a:t>Close-Loop Control</a:t>
                      </a:r>
                    </a:p>
                    <a:p>
                      <a:pPr marL="285750" indent="-285750" fontAlgn="t">
                        <a:buFont typeface="Arial" panose="020B0604020202020204" pitchFamily="34" charset="0"/>
                        <a:buChar char="•"/>
                      </a:pPr>
                      <a:r>
                        <a:rPr lang="en-US"/>
                        <a:t>Precise control (</a:t>
                      </a:r>
                      <a:r>
                        <a:rPr lang="en-US">
                          <a:effectLst/>
                        </a:rPr>
                        <a:t>± </a:t>
                      </a:r>
                      <a:r>
                        <a:rPr lang="en-US"/>
                        <a:t>0.5 mm)</a:t>
                      </a:r>
                    </a:p>
                    <a:p>
                      <a:pPr marL="285750" lvl="0" indent="-285750">
                        <a:buFont typeface="Arial" panose="020B0604020202020204" pitchFamily="34" charset="0"/>
                        <a:buChar char="•"/>
                      </a:pPr>
                      <a:r>
                        <a:rPr lang="en-US"/>
                        <a:t>Self-locking ability</a:t>
                      </a:r>
                    </a:p>
                    <a:p>
                      <a:pPr marL="285750" lvl="0" indent="-285750">
                        <a:buFont typeface="Arial" panose="020B0604020202020204" pitchFamily="34" charset="0"/>
                        <a:buChar char="•"/>
                      </a:pPr>
                      <a:r>
                        <a:rPr lang="en-US"/>
                        <a:t>Simple design</a:t>
                      </a:r>
                    </a:p>
                    <a:p>
                      <a:pPr marL="285750" lvl="0" indent="-285750">
                        <a:buFont typeface="Arial" panose="020B0604020202020204" pitchFamily="34" charset="0"/>
                        <a:buChar char="•"/>
                      </a:pPr>
                      <a:r>
                        <a:rPr lang="en-US"/>
                        <a:t>Potentiometer integrated</a:t>
                      </a:r>
                    </a:p>
                  </a:txBody>
                  <a:tcPr marL="49721" marR="49721" marT="24860" marB="248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0717"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CBCDD3"/>
                    </a:solidFill>
                  </a:tcPr>
                </a:tc>
                <a:tc>
                  <a:txBody>
                    <a:bodyPr/>
                    <a:lstStyle/>
                    <a:p>
                      <a:pPr marL="285750" indent="-285750" fontAlgn="t">
                        <a:buFont typeface="Arial" panose="020B0604020202020204" pitchFamily="34" charset="0"/>
                        <a:buChar char="•"/>
                      </a:pPr>
                      <a:r>
                        <a:rPr lang="en-US">
                          <a:effectLst/>
                        </a:rPr>
                        <a:t>Potentiometer or Encoder Necessary for Close-Loop</a:t>
                      </a:r>
                    </a:p>
                    <a:p>
                      <a:pPr marL="285750" indent="-285750" fontAlgn="t">
                        <a:buFont typeface="Arial" panose="020B0604020202020204" pitchFamily="34" charset="0"/>
                        <a:buChar char="•"/>
                      </a:pPr>
                      <a:r>
                        <a:rPr lang="en-US">
                          <a:effectLst/>
                        </a:rPr>
                        <a:t>Greater Torque</a:t>
                      </a:r>
                    </a:p>
                    <a:p>
                      <a:pPr marL="285750" lvl="0" indent="-285750">
                        <a:buFont typeface="Arial" panose="020B0604020202020204" pitchFamily="34" charset="0"/>
                        <a:buChar char="•"/>
                      </a:pPr>
                      <a:r>
                        <a:rPr lang="en-US">
                          <a:effectLst/>
                        </a:rPr>
                        <a:t>Cheaper</a:t>
                      </a:r>
                    </a:p>
                    <a:p>
                      <a:pPr marL="285750" lvl="0" indent="-285750">
                        <a:buFont typeface="Arial" panose="020B0604020202020204" pitchFamily="34" charset="0"/>
                        <a:buChar char="•"/>
                      </a:pPr>
                      <a:r>
                        <a:rPr lang="en-US">
                          <a:effectLst/>
                        </a:rPr>
                        <a:t>Reliable</a:t>
                      </a:r>
                    </a:p>
                  </a:txBody>
                  <a:tcPr marL="49721" marR="49721" marT="24860" marB="248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20717"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CBCDD3"/>
                    </a:solidFill>
                  </a:tcPr>
                </a:tc>
                <a:extLst>
                  <a:ext uri="{0D108BD9-81ED-4DB2-BD59-A6C34878D82A}">
                    <a16:rowId xmlns:a16="http://schemas.microsoft.com/office/drawing/2014/main" val="1138568886"/>
                  </a:ext>
                </a:extLst>
              </a:tr>
              <a:tr h="1233633">
                <a:tc>
                  <a:txBody>
                    <a:bodyPr/>
                    <a:lstStyle/>
                    <a:p>
                      <a:pPr algn="ctr" rtl="0" fontAlgn="base">
                        <a:lnSpc>
                          <a:spcPts val="1200"/>
                        </a:lnSpc>
                        <a:buNone/>
                      </a:pPr>
                      <a:r>
                        <a:rPr lang="en-US" sz="2800">
                          <a:effectLst/>
                          <a:latin typeface="Calibri"/>
                        </a:rPr>
                        <a:t>Disadvantages</a:t>
                      </a:r>
                    </a:p>
                  </a:txBody>
                  <a:tcPr marL="49721" marR="49721" marT="24860" marB="248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7E8EA"/>
                    </a:solidFill>
                  </a:tcPr>
                </a:tc>
                <a:tc>
                  <a:txBody>
                    <a:bodyPr/>
                    <a:lstStyle/>
                    <a:p>
                      <a:pPr marL="285750" indent="-285750" fontAlgn="t">
                        <a:buFont typeface="Arial" panose="020B0604020202020204" pitchFamily="34" charset="0"/>
                        <a:buChar char="•"/>
                      </a:pPr>
                      <a:r>
                        <a:rPr lang="en-US">
                          <a:effectLst/>
                        </a:rPr>
                        <a:t>Higher cost</a:t>
                      </a:r>
                    </a:p>
                    <a:p>
                      <a:pPr marL="285750" lvl="0" indent="-285750">
                        <a:buFont typeface="Arial" panose="020B0604020202020204" pitchFamily="34" charset="0"/>
                        <a:buChar char="•"/>
                      </a:pPr>
                      <a:r>
                        <a:rPr lang="en-US">
                          <a:effectLst/>
                        </a:rPr>
                        <a:t>Complex controller</a:t>
                      </a:r>
                    </a:p>
                    <a:p>
                      <a:pPr marL="285750" lvl="0" indent="-285750">
                        <a:buFont typeface="Arial" panose="020B0604020202020204" pitchFamily="34" charset="0"/>
                        <a:buChar char="•"/>
                      </a:pPr>
                      <a:r>
                        <a:rPr lang="en-US">
                          <a:effectLst/>
                        </a:rPr>
                        <a:t>Overload Susceptibility</a:t>
                      </a:r>
                    </a:p>
                    <a:p>
                      <a:pPr marL="285750" lvl="0" indent="-285750">
                        <a:buFont typeface="Arial" panose="020B0604020202020204" pitchFamily="34" charset="0"/>
                        <a:buChar char="•"/>
                      </a:pPr>
                      <a:r>
                        <a:rPr lang="en-US">
                          <a:effectLst/>
                        </a:rPr>
                        <a:t>Potential for unpredictability</a:t>
                      </a:r>
                    </a:p>
                  </a:txBody>
                  <a:tcPr marL="49721" marR="49721" marT="24860" marB="248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7E8EA"/>
                    </a:solidFill>
                  </a:tcPr>
                </a:tc>
                <a:tc>
                  <a:txBody>
                    <a:bodyPr/>
                    <a:lstStyle/>
                    <a:p>
                      <a:pPr marL="285750" indent="-285750" fontAlgn="t">
                        <a:buFont typeface="Arial" panose="020B0604020202020204" pitchFamily="34" charset="0"/>
                        <a:buChar char="•"/>
                      </a:pPr>
                      <a:r>
                        <a:rPr lang="en-US">
                          <a:effectLst/>
                        </a:rPr>
                        <a:t>High cost</a:t>
                      </a:r>
                    </a:p>
                    <a:p>
                      <a:pPr marL="285750" lvl="0" indent="-285750">
                        <a:buFont typeface="Arial" panose="020B0604020202020204" pitchFamily="34" charset="0"/>
                        <a:buChar char="•"/>
                      </a:pPr>
                      <a:r>
                        <a:rPr lang="en-US">
                          <a:effectLst/>
                        </a:rPr>
                        <a:t>Limited force</a:t>
                      </a:r>
                    </a:p>
                    <a:p>
                      <a:pPr marL="285750" lvl="0" indent="-285750">
                        <a:buFont typeface="Arial" panose="020B0604020202020204" pitchFamily="34" charset="0"/>
                        <a:buChar char="•"/>
                      </a:pPr>
                      <a:endParaRPr lang="en-US">
                        <a:effectLst/>
                      </a:endParaRPr>
                    </a:p>
                  </a:txBody>
                  <a:tcPr marL="49721" marR="49721" marT="24860" marB="248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7E8EA"/>
                    </a:solidFill>
                  </a:tcPr>
                </a:tc>
                <a:tc>
                  <a:txBody>
                    <a:bodyPr/>
                    <a:lstStyle/>
                    <a:p>
                      <a:pPr marL="285750" indent="-285750" fontAlgn="t">
                        <a:buFont typeface="Arial" panose="020B0604020202020204" pitchFamily="34" charset="0"/>
                        <a:buChar char="•"/>
                      </a:pPr>
                      <a:r>
                        <a:rPr lang="en-US">
                          <a:effectLst/>
                        </a:rPr>
                        <a:t>Low efficiency</a:t>
                      </a:r>
                    </a:p>
                    <a:p>
                      <a:pPr marL="285750" lvl="0" indent="-285750">
                        <a:buFont typeface="Arial" panose="020B0604020202020204" pitchFamily="34" charset="0"/>
                        <a:buChar char="•"/>
                      </a:pPr>
                      <a:r>
                        <a:rPr lang="en-US">
                          <a:effectLst/>
                        </a:rPr>
                        <a:t>Noise &amp; vibration</a:t>
                      </a:r>
                    </a:p>
                    <a:p>
                      <a:pPr marL="285750" lvl="0" indent="-285750">
                        <a:buFont typeface="Arial" panose="020B0604020202020204" pitchFamily="34" charset="0"/>
                        <a:buChar char="•"/>
                      </a:pPr>
                      <a:r>
                        <a:rPr lang="en-US">
                          <a:effectLst/>
                        </a:rPr>
                        <a:t>Not Accurate for (extremely) high speeds</a:t>
                      </a:r>
                    </a:p>
                  </a:txBody>
                  <a:tcPr marL="49721" marR="49721" marT="24860" marB="2486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solidFill>
                      <a:srgbClr val="E7E8EA"/>
                    </a:solidFill>
                  </a:tcPr>
                </a:tc>
                <a:extLst>
                  <a:ext uri="{0D108BD9-81ED-4DB2-BD59-A6C34878D82A}">
                    <a16:rowId xmlns:a16="http://schemas.microsoft.com/office/drawing/2014/main" val="2873396203"/>
                  </a:ext>
                </a:extLst>
              </a:tr>
            </a:tbl>
          </a:graphicData>
        </a:graphic>
      </p:graphicFrame>
      <p:pic>
        <p:nvPicPr>
          <p:cNvPr id="2" name="Picture 1" descr="A black and white object with a white stripe&#10;&#10;AI-generated content may be incorrect.">
            <a:extLst>
              <a:ext uri="{FF2B5EF4-FFF2-40B4-BE49-F238E27FC236}">
                <a16:creationId xmlns:a16="http://schemas.microsoft.com/office/drawing/2014/main" id="{A2F62999-7E44-DBB9-C11B-773BD6265A48}"/>
              </a:ext>
            </a:extLst>
          </p:cNvPr>
          <p:cNvPicPr>
            <a:picLocks noChangeAspect="1"/>
          </p:cNvPicPr>
          <p:nvPr/>
        </p:nvPicPr>
        <p:blipFill>
          <a:blip r:embed="rId2">
            <a:extLst>
              <a:ext uri="{28A0092B-C50C-407E-A947-70E740481C1C}">
                <a14:useLocalDpi xmlns:a14="http://schemas.microsoft.com/office/drawing/2010/main" val="0"/>
              </a:ext>
            </a:extLst>
          </a:blip>
          <a:srcRect l="5523" r="6971"/>
          <a:stretch>
            <a:fillRect/>
          </a:stretch>
        </p:blipFill>
        <p:spPr>
          <a:xfrm>
            <a:off x="5980977" y="1089741"/>
            <a:ext cx="2663690" cy="800664"/>
          </a:xfrm>
          <a:prstGeom prst="rect">
            <a:avLst/>
          </a:prstGeom>
        </p:spPr>
      </p:pic>
      <p:pic>
        <p:nvPicPr>
          <p:cNvPr id="4" name="Picture 3" descr="A black and silver metal device with wires&#10;&#10;AI-generated content may be incorrect.">
            <a:extLst>
              <a:ext uri="{FF2B5EF4-FFF2-40B4-BE49-F238E27FC236}">
                <a16:creationId xmlns:a16="http://schemas.microsoft.com/office/drawing/2014/main" id="{F2194430-F201-45C3-1743-CDF5B3482F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4729" y="502907"/>
            <a:ext cx="2481316" cy="2291903"/>
          </a:xfrm>
          <a:prstGeom prst="rect">
            <a:avLst/>
          </a:prstGeom>
        </p:spPr>
      </p:pic>
      <p:pic>
        <p:nvPicPr>
          <p:cNvPr id="6" name="Picture 6" descr="Heavy Duty Rotary Actuator">
            <a:extLst>
              <a:ext uri="{FF2B5EF4-FFF2-40B4-BE49-F238E27FC236}">
                <a16:creationId xmlns:a16="http://schemas.microsoft.com/office/drawing/2014/main" id="{9DA6C1D7-F7E3-1E43-2304-EE69EE6A7D8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5170"/>
          <a:stretch>
            <a:fillRect/>
          </a:stretch>
        </p:blipFill>
        <p:spPr bwMode="auto">
          <a:xfrm>
            <a:off x="2857058" y="564687"/>
            <a:ext cx="2851383" cy="22919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LMC13-12 R5K ±20% L2% Threaded Shaft Linear Motion Potentiometer | Small Image">
            <a:extLst>
              <a:ext uri="{FF2B5EF4-FFF2-40B4-BE49-F238E27FC236}">
                <a16:creationId xmlns:a16="http://schemas.microsoft.com/office/drawing/2014/main" id="{68E2C825-1B14-3710-ABCE-7DF72AF16941}"/>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6283" b="86349" l="0" r="97533">
                        <a14:foregroundMark x1="87398" y1="31094" x2="86184" y2="45888"/>
                        <a14:foregroundMark x1="87993" y1="22204" x2="86184" y2="21546"/>
                        <a14:foregroundMark x1="87336" y1="21711" x2="92763" y2="41118"/>
                        <a14:foregroundMark x1="24836" y1="62500" x2="6086" y2="74671"/>
                        <a14:foregroundMark x1="6086" y1="74671" x2="29112" y2="72697"/>
                        <a14:foregroundMark x1="29112" y1="72697" x2="31743" y2="70888"/>
                        <a14:foregroundMark x1="91776" y1="24836" x2="97697" y2="42105"/>
                        <a14:foregroundMark x1="17763" y1="67928" x2="29276" y2="62993"/>
                        <a14:foregroundMark x1="3947" y1="73849" x2="5921" y2="80428"/>
                        <a14:foregroundMark x1="3454" y1="75493" x2="5428" y2="78947"/>
                        <a14:foregroundMark x1="4441" y1="77467" x2="6908" y2="77961"/>
                        <a14:foregroundMark x1="2467" y1="76480" x2="5428" y2="80921"/>
                        <a14:foregroundMark x1="0" y1="72862" x2="0" y2="86349"/>
                      </a14:backgroundRemoval>
                    </a14:imgEffect>
                  </a14:imgLayer>
                </a14:imgProps>
              </a:ext>
              <a:ext uri="{28A0092B-C50C-407E-A947-70E740481C1C}">
                <a14:useLocalDpi xmlns:a14="http://schemas.microsoft.com/office/drawing/2010/main" val="0"/>
              </a:ext>
            </a:extLst>
          </a:blip>
          <a:srcRect t="8127" b="8604"/>
          <a:stretch>
            <a:fillRect/>
          </a:stretch>
        </p:blipFill>
        <p:spPr bwMode="auto">
          <a:xfrm rot="396827">
            <a:off x="3508509" y="1156032"/>
            <a:ext cx="2105953" cy="1753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7EF16A64-07E0-D1E2-A094-76130C034364}"/>
              </a:ext>
            </a:extLst>
          </p:cNvPr>
          <p:cNvSpPr txBox="1"/>
          <p:nvPr/>
        </p:nvSpPr>
        <p:spPr>
          <a:xfrm>
            <a:off x="10388184" y="6488668"/>
            <a:ext cx="180381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16</a:t>
            </a:r>
          </a:p>
        </p:txBody>
      </p:sp>
      <p:sp>
        <p:nvSpPr>
          <p:cNvPr id="5" name="TextBox 4">
            <a:extLst>
              <a:ext uri="{FF2B5EF4-FFF2-40B4-BE49-F238E27FC236}">
                <a16:creationId xmlns:a16="http://schemas.microsoft.com/office/drawing/2014/main" id="{FED55314-917D-5AAA-8351-9800879E0D55}"/>
              </a:ext>
            </a:extLst>
          </p:cNvPr>
          <p:cNvSpPr txBox="1"/>
          <p:nvPr/>
        </p:nvSpPr>
        <p:spPr>
          <a:xfrm>
            <a:off x="4865768" y="2605832"/>
            <a:ext cx="841189" cy="276999"/>
          </a:xfrm>
          <a:prstGeom prst="rect">
            <a:avLst/>
          </a:prstGeom>
          <a:noFill/>
        </p:spPr>
        <p:txBody>
          <a:bodyPr wrap="square" lIns="91440" tIns="45720" rIns="91440" bIns="45720" rtlCol="0" anchor="t">
            <a:spAutoFit/>
          </a:bodyPr>
          <a:lstStyle/>
          <a:p>
            <a:r>
              <a:rPr lang="en-US" sz="1200"/>
              <a:t>[14] [15]</a:t>
            </a:r>
          </a:p>
        </p:txBody>
      </p:sp>
      <p:sp>
        <p:nvSpPr>
          <p:cNvPr id="10" name="TextBox 9">
            <a:extLst>
              <a:ext uri="{FF2B5EF4-FFF2-40B4-BE49-F238E27FC236}">
                <a16:creationId xmlns:a16="http://schemas.microsoft.com/office/drawing/2014/main" id="{EF027E63-976E-B425-F53D-B5CCCD030795}"/>
              </a:ext>
            </a:extLst>
          </p:cNvPr>
          <p:cNvSpPr txBox="1"/>
          <p:nvPr/>
        </p:nvSpPr>
        <p:spPr>
          <a:xfrm>
            <a:off x="8212515" y="1890252"/>
            <a:ext cx="436494" cy="276999"/>
          </a:xfrm>
          <a:prstGeom prst="rect">
            <a:avLst/>
          </a:prstGeom>
          <a:noFill/>
        </p:spPr>
        <p:txBody>
          <a:bodyPr wrap="square" lIns="91440" tIns="45720" rIns="91440" bIns="45720" rtlCol="0" anchor="t">
            <a:spAutoFit/>
          </a:bodyPr>
          <a:lstStyle/>
          <a:p>
            <a:r>
              <a:rPr lang="en-US" sz="1200">
                <a:solidFill>
                  <a:schemeClr val="bg1"/>
                </a:solidFill>
              </a:rPr>
              <a:t>[16]</a:t>
            </a:r>
          </a:p>
        </p:txBody>
      </p:sp>
      <p:sp>
        <p:nvSpPr>
          <p:cNvPr id="13" name="TextBox 12">
            <a:extLst>
              <a:ext uri="{FF2B5EF4-FFF2-40B4-BE49-F238E27FC236}">
                <a16:creationId xmlns:a16="http://schemas.microsoft.com/office/drawing/2014/main" id="{12FEFD74-06BA-15FF-0B35-85CC57E45AA7}"/>
              </a:ext>
            </a:extLst>
          </p:cNvPr>
          <p:cNvSpPr txBox="1"/>
          <p:nvPr/>
        </p:nvSpPr>
        <p:spPr>
          <a:xfrm>
            <a:off x="11168333" y="2510582"/>
            <a:ext cx="432249" cy="276999"/>
          </a:xfrm>
          <a:prstGeom prst="rect">
            <a:avLst/>
          </a:prstGeom>
          <a:noFill/>
        </p:spPr>
        <p:txBody>
          <a:bodyPr wrap="square" lIns="91440" tIns="45720" rIns="91440" bIns="45720" rtlCol="0" anchor="t">
            <a:spAutoFit/>
          </a:bodyPr>
          <a:lstStyle/>
          <a:p>
            <a:r>
              <a:rPr lang="en-US" sz="1200"/>
              <a:t>[17]</a:t>
            </a:r>
          </a:p>
        </p:txBody>
      </p:sp>
    </p:spTree>
    <p:extLst>
      <p:ext uri="{BB962C8B-B14F-4D97-AF65-F5344CB8AC3E}">
        <p14:creationId xmlns:p14="http://schemas.microsoft.com/office/powerpoint/2010/main" val="24978454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C9A29-8485-7521-C088-AB77655222D3}"/>
              </a:ext>
            </a:extLst>
          </p:cNvPr>
          <p:cNvSpPr>
            <a:spLocks noGrp="1"/>
          </p:cNvSpPr>
          <p:nvPr>
            <p:ph type="title" idx="4294967295"/>
          </p:nvPr>
        </p:nvSpPr>
        <p:spPr>
          <a:xfrm>
            <a:off x="0" y="-89834"/>
            <a:ext cx="5705856" cy="570445"/>
          </a:xfrm>
        </p:spPr>
        <p:txBody>
          <a:bodyPr>
            <a:normAutofit/>
          </a:bodyPr>
          <a:lstStyle/>
          <a:p>
            <a:pPr algn="l"/>
            <a:r>
              <a:rPr lang="en-US" sz="2400"/>
              <a:t>Morphological Matrix - Brakes</a:t>
            </a:r>
          </a:p>
        </p:txBody>
      </p:sp>
      <p:sp>
        <p:nvSpPr>
          <p:cNvPr id="8" name="TextBox 7">
            <a:extLst>
              <a:ext uri="{FF2B5EF4-FFF2-40B4-BE49-F238E27FC236}">
                <a16:creationId xmlns:a16="http://schemas.microsoft.com/office/drawing/2014/main" id="{AF9F012C-FE0C-DF42-9737-517156A81496}"/>
              </a:ext>
            </a:extLst>
          </p:cNvPr>
          <p:cNvSpPr txBox="1"/>
          <p:nvPr/>
        </p:nvSpPr>
        <p:spPr>
          <a:xfrm>
            <a:off x="3048000" y="3247382"/>
            <a:ext cx="6096000" cy="369332"/>
          </a:xfrm>
          <a:prstGeom prst="rect">
            <a:avLst/>
          </a:prstGeom>
          <a:noFill/>
        </p:spPr>
        <p:txBody>
          <a:bodyPr wrap="square">
            <a:spAutoFit/>
          </a:bodyPr>
          <a:lstStyle/>
          <a:p>
            <a:endParaRPr lang="en-US"/>
          </a:p>
        </p:txBody>
      </p:sp>
      <p:graphicFrame>
        <p:nvGraphicFramePr>
          <p:cNvPr id="9" name="Table 8">
            <a:extLst>
              <a:ext uri="{FF2B5EF4-FFF2-40B4-BE49-F238E27FC236}">
                <a16:creationId xmlns:a16="http://schemas.microsoft.com/office/drawing/2014/main" id="{B077265C-7536-2460-576E-5D5F2751C252}"/>
              </a:ext>
            </a:extLst>
          </p:cNvPr>
          <p:cNvGraphicFramePr>
            <a:graphicFrameLocks noGrp="1"/>
          </p:cNvGraphicFramePr>
          <p:nvPr>
            <p:extLst>
              <p:ext uri="{D42A27DB-BD31-4B8C-83A1-F6EECF244321}">
                <p14:modId xmlns:p14="http://schemas.microsoft.com/office/powerpoint/2010/main" val="4030111066"/>
              </p:ext>
            </p:extLst>
          </p:nvPr>
        </p:nvGraphicFramePr>
        <p:xfrm>
          <a:off x="-4636" y="376502"/>
          <a:ext cx="11929872" cy="6041299"/>
        </p:xfrm>
        <a:graphic>
          <a:graphicData uri="http://schemas.openxmlformats.org/drawingml/2006/table">
            <a:tbl>
              <a:tblPr firstRow="1" bandRow="1">
                <a:tableStyleId>{073A0DAA-6AF3-43AB-8588-CEC1D06C72B9}</a:tableStyleId>
              </a:tblPr>
              <a:tblGrid>
                <a:gridCol w="2884737">
                  <a:extLst>
                    <a:ext uri="{9D8B030D-6E8A-4147-A177-3AD203B41FA5}">
                      <a16:colId xmlns:a16="http://schemas.microsoft.com/office/drawing/2014/main" val="1139363625"/>
                    </a:ext>
                  </a:extLst>
                </a:gridCol>
                <a:gridCol w="3136295">
                  <a:extLst>
                    <a:ext uri="{9D8B030D-6E8A-4147-A177-3AD203B41FA5}">
                      <a16:colId xmlns:a16="http://schemas.microsoft.com/office/drawing/2014/main" val="3958763586"/>
                    </a:ext>
                  </a:extLst>
                </a:gridCol>
                <a:gridCol w="3004283">
                  <a:extLst>
                    <a:ext uri="{9D8B030D-6E8A-4147-A177-3AD203B41FA5}">
                      <a16:colId xmlns:a16="http://schemas.microsoft.com/office/drawing/2014/main" val="1057796881"/>
                    </a:ext>
                  </a:extLst>
                </a:gridCol>
                <a:gridCol w="2904557">
                  <a:extLst>
                    <a:ext uri="{9D8B030D-6E8A-4147-A177-3AD203B41FA5}">
                      <a16:colId xmlns:a16="http://schemas.microsoft.com/office/drawing/2014/main" val="1852437187"/>
                    </a:ext>
                  </a:extLst>
                </a:gridCol>
              </a:tblGrid>
              <a:tr h="370416">
                <a:tc>
                  <a:txBody>
                    <a:bodyPr/>
                    <a:lstStyle/>
                    <a:p>
                      <a:pPr algn="ctr"/>
                      <a:r>
                        <a:rPr lang="en-US" sz="1800" b="1">
                          <a:solidFill>
                            <a:schemeClr val="bg1"/>
                          </a:solidFill>
                        </a:rPr>
                        <a:t>Options</a:t>
                      </a:r>
                      <a:endParaRPr lang="en-US" sz="1800" b="1">
                        <a:solidFill>
                          <a:schemeClr val="bg1"/>
                        </a:solidFill>
                        <a:latin typeface="Arial"/>
                        <a:cs typeface="Arial"/>
                      </a:endParaRPr>
                    </a:p>
                  </a:txBody>
                  <a:tcPr/>
                </a:tc>
                <a:tc>
                  <a:txBody>
                    <a:bodyPr/>
                    <a:lstStyle/>
                    <a:p>
                      <a:pPr algn="ctr"/>
                      <a:r>
                        <a:rPr lang="en-US" sz="1800" b="1"/>
                        <a:t>1</a:t>
                      </a:r>
                    </a:p>
                  </a:txBody>
                  <a:tcPr/>
                </a:tc>
                <a:tc>
                  <a:txBody>
                    <a:bodyPr/>
                    <a:lstStyle/>
                    <a:p>
                      <a:pPr algn="ctr"/>
                      <a:r>
                        <a:rPr lang="en-US" sz="1800" b="1"/>
                        <a:t>2</a:t>
                      </a:r>
                    </a:p>
                  </a:txBody>
                  <a:tcPr/>
                </a:tc>
                <a:tc>
                  <a:txBody>
                    <a:bodyPr/>
                    <a:lstStyle/>
                    <a:p>
                      <a:pPr algn="ctr"/>
                      <a:r>
                        <a:rPr lang="en-US" sz="1800" b="1"/>
                        <a:t>3</a:t>
                      </a:r>
                    </a:p>
                  </a:txBody>
                  <a:tcPr/>
                </a:tc>
                <a:extLst>
                  <a:ext uri="{0D108BD9-81ED-4DB2-BD59-A6C34878D82A}">
                    <a16:rowId xmlns:a16="http://schemas.microsoft.com/office/drawing/2014/main" val="2960283812"/>
                  </a:ext>
                </a:extLst>
              </a:tr>
              <a:tr h="425360">
                <a:tc>
                  <a:txBody>
                    <a:bodyPr/>
                    <a:lstStyle/>
                    <a:p>
                      <a:pPr algn="ctr"/>
                      <a:r>
                        <a:rPr lang="en-US" sz="1800" b="1"/>
                        <a:t>Power Source </a:t>
                      </a:r>
                      <a:endParaRPr lang="en-US" sz="1800" b="1">
                        <a:latin typeface="Arial"/>
                        <a:cs typeface="Arial"/>
                      </a:endParaRPr>
                    </a:p>
                  </a:txBody>
                  <a:tcPr anchor="ctr"/>
                </a:tc>
                <a:tc>
                  <a:txBody>
                    <a:bodyPr/>
                    <a:lstStyle/>
                    <a:p>
                      <a:pPr marL="0" indent="0" algn="ctr">
                        <a:buNone/>
                      </a:pPr>
                      <a:r>
                        <a:rPr lang="en-US" sz="1600"/>
                        <a:t>24V</a:t>
                      </a:r>
                    </a:p>
                  </a:txBody>
                  <a:tcPr/>
                </a:tc>
                <a:tc>
                  <a:txBody>
                    <a:bodyPr/>
                    <a:lstStyle/>
                    <a:p>
                      <a:pPr marL="0" indent="0" algn="ctr" defTabSz="914400" rtl="0" eaLnBrk="1" latinLnBrk="0" hangingPunct="1">
                        <a:buNone/>
                      </a:pPr>
                      <a:r>
                        <a:rPr lang="en-US" sz="1600" kern="1200">
                          <a:solidFill>
                            <a:schemeClr val="dk1"/>
                          </a:solidFill>
                        </a:rPr>
                        <a:t>24V</a:t>
                      </a:r>
                      <a:endParaRPr lang="en-US" sz="1600" kern="1200">
                        <a:solidFill>
                          <a:schemeClr val="dk1"/>
                        </a:solidFill>
                        <a:latin typeface="+mn-lt"/>
                        <a:ea typeface="+mn-ea"/>
                        <a:cs typeface="+mn-cs"/>
                      </a:endParaRPr>
                    </a:p>
                  </a:txBody>
                  <a:tcPr/>
                </a:tc>
                <a:tc>
                  <a:txBody>
                    <a:bodyPr/>
                    <a:lstStyle/>
                    <a:p>
                      <a:pPr marL="0" indent="0" algn="ctr" defTabSz="914400" rtl="0" eaLnBrk="1" latinLnBrk="0" hangingPunct="1">
                        <a:buNone/>
                      </a:pPr>
                      <a:r>
                        <a:rPr lang="en-US" sz="1600" kern="1200">
                          <a:solidFill>
                            <a:schemeClr val="dk1"/>
                          </a:solidFill>
                        </a:rPr>
                        <a:t>24V</a:t>
                      </a:r>
                      <a:endParaRPr lang="en-US" sz="1600" kern="1200">
                        <a:solidFill>
                          <a:schemeClr val="dk1"/>
                        </a:solidFill>
                        <a:latin typeface="+mn-lt"/>
                        <a:ea typeface="+mn-ea"/>
                        <a:cs typeface="+mn-cs"/>
                      </a:endParaRPr>
                    </a:p>
                  </a:txBody>
                  <a:tcPr/>
                </a:tc>
                <a:extLst>
                  <a:ext uri="{0D108BD9-81ED-4DB2-BD59-A6C34878D82A}">
                    <a16:rowId xmlns:a16="http://schemas.microsoft.com/office/drawing/2014/main" val="3840317326"/>
                  </a:ext>
                </a:extLst>
              </a:tr>
              <a:tr h="1509333">
                <a:tc>
                  <a:txBody>
                    <a:bodyPr/>
                    <a:lstStyle/>
                    <a:p>
                      <a:pPr algn="ctr"/>
                      <a:r>
                        <a:rPr lang="en-US" sz="1800" b="1"/>
                        <a:t>Control Mechanism </a:t>
                      </a:r>
                      <a:endParaRPr lang="en-US" sz="1800" b="1">
                        <a:latin typeface="Arial"/>
                        <a:cs typeface="Arial"/>
                      </a:endParaRPr>
                    </a:p>
                  </a:txBody>
                  <a:tcPr anchor="ctr"/>
                </a:tc>
                <a:tc>
                  <a:txBody>
                    <a:bodyPr/>
                    <a:lstStyle/>
                    <a:p>
                      <a:pPr algn="ctr"/>
                      <a:endParaRPr lang="en-US" sz="1600"/>
                    </a:p>
                    <a:p>
                      <a:pPr algn="ctr"/>
                      <a:endParaRPr lang="en-US" sz="1600"/>
                    </a:p>
                    <a:p>
                      <a:pPr algn="ctr"/>
                      <a:endParaRPr lang="en-US" sz="1600"/>
                    </a:p>
                    <a:p>
                      <a:pPr algn="ctr"/>
                      <a:endParaRPr lang="en-US" sz="1600"/>
                    </a:p>
                    <a:p>
                      <a:pPr algn="ctr"/>
                      <a:endParaRPr lang="en-US" sz="1600"/>
                    </a:p>
                    <a:p>
                      <a:pPr algn="ctr"/>
                      <a:r>
                        <a:rPr lang="en-US" sz="1600"/>
                        <a:t>Push Rod</a:t>
                      </a:r>
                    </a:p>
                  </a:txBody>
                  <a:tcPr/>
                </a:tc>
                <a:tc>
                  <a:txBody>
                    <a:bodyPr/>
                    <a:lstStyle/>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rtl="0" eaLnBrk="1" latinLnBrk="0" hangingPunct="1">
                        <a:buNone/>
                      </a:pPr>
                      <a:r>
                        <a:rPr lang="en-US" sz="1600" kern="1200">
                          <a:solidFill>
                            <a:schemeClr val="dk1"/>
                          </a:solidFill>
                        </a:rPr>
                        <a:t>24V DC Motor [5]</a:t>
                      </a:r>
                      <a:endParaRPr lang="en-US" sz="1600" kern="1200">
                        <a:solidFill>
                          <a:schemeClr val="dk1"/>
                        </a:solidFill>
                        <a:latin typeface="+mn-lt"/>
                        <a:ea typeface="+mn-ea"/>
                        <a:cs typeface="+mn-cs"/>
                      </a:endParaRPr>
                    </a:p>
                  </a:txBody>
                  <a:tcPr/>
                </a:tc>
                <a:tc>
                  <a:txBody>
                    <a:bodyPr/>
                    <a:lstStyle/>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rtl="0" eaLnBrk="1" latinLnBrk="0" hangingPunct="1">
                        <a:buNone/>
                      </a:pPr>
                      <a:r>
                        <a:rPr lang="en-US" sz="1600" kern="1200">
                          <a:solidFill>
                            <a:schemeClr val="dk1"/>
                          </a:solidFill>
                        </a:rPr>
                        <a:t>H-Board [7]</a:t>
                      </a:r>
                      <a:endParaRPr lang="en-US" sz="1600" kern="1200">
                        <a:solidFill>
                          <a:schemeClr val="dk1"/>
                        </a:solidFill>
                        <a:latin typeface="+mn-lt"/>
                        <a:ea typeface="+mn-ea"/>
                        <a:cs typeface="+mn-cs"/>
                      </a:endParaRPr>
                    </a:p>
                  </a:txBody>
                  <a:tcPr/>
                </a:tc>
                <a:extLst>
                  <a:ext uri="{0D108BD9-81ED-4DB2-BD59-A6C34878D82A}">
                    <a16:rowId xmlns:a16="http://schemas.microsoft.com/office/drawing/2014/main" val="1596912876"/>
                  </a:ext>
                </a:extLst>
              </a:tr>
              <a:tr h="1509333">
                <a:tc>
                  <a:txBody>
                    <a:bodyPr/>
                    <a:lstStyle/>
                    <a:p>
                      <a:pPr algn="ctr"/>
                      <a:r>
                        <a:rPr lang="en-US" sz="1800" b="1"/>
                        <a:t>Actuation Method</a:t>
                      </a:r>
                      <a:endParaRPr lang="en-US" sz="1800" b="1">
                        <a:latin typeface="Arial"/>
                        <a:cs typeface="Arial"/>
                      </a:endParaRPr>
                    </a:p>
                  </a:txBody>
                  <a:tcPr anchor="ctr"/>
                </a:tc>
                <a:tc>
                  <a:txBody>
                    <a:bodyPr/>
                    <a:lstStyle/>
                    <a:p>
                      <a:pPr algn="ctr"/>
                      <a:endParaRPr lang="en-US" sz="1600"/>
                    </a:p>
                    <a:p>
                      <a:pPr algn="ctr"/>
                      <a:endParaRPr lang="en-US" sz="1600"/>
                    </a:p>
                    <a:p>
                      <a:pPr algn="ctr"/>
                      <a:endParaRPr lang="en-US" sz="1600"/>
                    </a:p>
                    <a:p>
                      <a:pPr algn="ctr"/>
                      <a:endParaRPr lang="en-US" sz="1600"/>
                    </a:p>
                    <a:p>
                      <a:pPr algn="ctr"/>
                      <a:endParaRPr lang="en-US" sz="1600"/>
                    </a:p>
                    <a:p>
                      <a:pPr algn="ctr"/>
                      <a:r>
                        <a:rPr lang="en-US" sz="1600"/>
                        <a:t>24V DC Motor</a:t>
                      </a:r>
                    </a:p>
                  </a:txBody>
                  <a:tcPr/>
                </a:tc>
                <a:tc>
                  <a:txBody>
                    <a:bodyPr/>
                    <a:lstStyle/>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rtl="0" eaLnBrk="1" latinLnBrk="0" hangingPunct="1">
                        <a:buNone/>
                      </a:pPr>
                      <a:r>
                        <a:rPr lang="en-US" sz="1600" kern="1200">
                          <a:solidFill>
                            <a:schemeClr val="dk1"/>
                          </a:solidFill>
                        </a:rPr>
                        <a:t>On/Off Solenoid (Manuel) [4]</a:t>
                      </a:r>
                      <a:endParaRPr lang="en-US" sz="1600" kern="1200">
                        <a:solidFill>
                          <a:schemeClr val="dk1"/>
                        </a:solidFill>
                        <a:latin typeface="+mn-lt"/>
                        <a:ea typeface="+mn-ea"/>
                        <a:cs typeface="+mn-cs"/>
                      </a:endParaRPr>
                    </a:p>
                  </a:txBody>
                  <a:tcPr/>
                </a:tc>
                <a:tc>
                  <a:txBody>
                    <a:bodyPr/>
                    <a:lstStyle/>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r>
                        <a:rPr lang="en-US" sz="1600" kern="1200">
                          <a:solidFill>
                            <a:schemeClr val="dk1"/>
                          </a:solidFill>
                        </a:rPr>
                        <a:t>On/Off Solenoid Electric [8]</a:t>
                      </a:r>
                      <a:endParaRPr lang="en-US" sz="1600" kern="1200">
                        <a:solidFill>
                          <a:schemeClr val="dk1"/>
                        </a:solidFill>
                        <a:latin typeface="+mn-lt"/>
                        <a:ea typeface="+mn-ea"/>
                        <a:cs typeface="+mn-cs"/>
                      </a:endParaRPr>
                    </a:p>
                  </a:txBody>
                  <a:tcPr/>
                </a:tc>
                <a:extLst>
                  <a:ext uri="{0D108BD9-81ED-4DB2-BD59-A6C34878D82A}">
                    <a16:rowId xmlns:a16="http://schemas.microsoft.com/office/drawing/2014/main" val="2476425925"/>
                  </a:ext>
                </a:extLst>
              </a:tr>
              <a:tr h="1077525">
                <a:tc>
                  <a:txBody>
                    <a:bodyPr/>
                    <a:lstStyle/>
                    <a:p>
                      <a:pPr algn="ctr"/>
                      <a:r>
                        <a:rPr lang="en-US" sz="1800" b="1"/>
                        <a:t>Feedback Mechanism</a:t>
                      </a:r>
                      <a:endParaRPr lang="en-US" sz="1800" b="1">
                        <a:latin typeface="Arial"/>
                        <a:cs typeface="Arial"/>
                      </a:endParaRPr>
                    </a:p>
                  </a:txBody>
                  <a:tcPr anchor="ctr"/>
                </a:tc>
                <a:tc>
                  <a:txBody>
                    <a:bodyPr/>
                    <a:lstStyle/>
                    <a:p>
                      <a:pPr marL="0" algn="ctr" defTabSz="914400" rtl="0" eaLnBrk="1" latinLnBrk="0" hangingPunct="1"/>
                      <a:r>
                        <a:rPr lang="en-US" sz="1600" kern="1200">
                          <a:solidFill>
                            <a:schemeClr val="dk1"/>
                          </a:solidFill>
                        </a:rPr>
                        <a:t>N/A</a:t>
                      </a:r>
                      <a:endParaRPr lang="en-US" sz="1600" kern="1200">
                        <a:solidFill>
                          <a:schemeClr val="dk1"/>
                        </a:solidFill>
                        <a:latin typeface="+mn-lt"/>
                        <a:ea typeface="+mn-ea"/>
                        <a:cs typeface="+mn-cs"/>
                      </a:endParaRPr>
                    </a:p>
                  </a:txBody>
                  <a:tcPr/>
                </a:tc>
                <a:tc>
                  <a:txBody>
                    <a:bodyPr/>
                    <a:lstStyle/>
                    <a:p>
                      <a:pPr marL="0" indent="0" algn="ctr" defTabSz="914400" rtl="0" eaLnBrk="1" latinLnBrk="0" hangingPunct="1">
                        <a:buNone/>
                      </a:pPr>
                      <a:r>
                        <a:rPr lang="en-US" sz="1600" kern="1200">
                          <a:solidFill>
                            <a:schemeClr val="dk1"/>
                          </a:solidFill>
                        </a:rPr>
                        <a:t>N/A</a:t>
                      </a:r>
                      <a:endParaRPr lang="en-US" sz="1600" kern="1200">
                        <a:solidFill>
                          <a:schemeClr val="dk1"/>
                        </a:solidFill>
                        <a:latin typeface="+mn-lt"/>
                        <a:ea typeface="+mn-ea"/>
                        <a:cs typeface="+mn-cs"/>
                      </a:endParaRPr>
                    </a:p>
                  </a:txBody>
                  <a:tcPr/>
                </a:tc>
                <a:tc>
                  <a:txBody>
                    <a:bodyPr/>
                    <a:lstStyle/>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defTabSz="914400" rtl="0" eaLnBrk="1" latinLnBrk="0" hangingPunct="1">
                        <a:buNone/>
                      </a:pPr>
                      <a:endParaRPr lang="en-US" sz="1600" kern="1200">
                        <a:solidFill>
                          <a:schemeClr val="dk1"/>
                        </a:solidFill>
                      </a:endParaRPr>
                    </a:p>
                    <a:p>
                      <a:pPr marL="0" indent="0" algn="ctr" rtl="0" eaLnBrk="1" latinLnBrk="0" hangingPunct="1">
                        <a:buNone/>
                      </a:pPr>
                      <a:r>
                        <a:rPr lang="en-US" sz="1600" kern="1200">
                          <a:solidFill>
                            <a:schemeClr val="dk1"/>
                          </a:solidFill>
                        </a:rPr>
                        <a:t>Raspberry-pi [18]</a:t>
                      </a:r>
                      <a:endParaRPr lang="en-US" sz="1600" kern="1200">
                        <a:solidFill>
                          <a:schemeClr val="dk1"/>
                        </a:solidFill>
                        <a:latin typeface="+mn-lt"/>
                        <a:ea typeface="+mn-ea"/>
                        <a:cs typeface="+mn-cs"/>
                      </a:endParaRPr>
                    </a:p>
                  </a:txBody>
                  <a:tcPr/>
                </a:tc>
                <a:extLst>
                  <a:ext uri="{0D108BD9-81ED-4DB2-BD59-A6C34878D82A}">
                    <a16:rowId xmlns:a16="http://schemas.microsoft.com/office/drawing/2014/main" val="2426582409"/>
                  </a:ext>
                </a:extLst>
              </a:tr>
              <a:tr h="582083">
                <a:tc>
                  <a:txBody>
                    <a:bodyPr/>
                    <a:lstStyle/>
                    <a:p>
                      <a:pPr algn="ctr"/>
                      <a:r>
                        <a:rPr lang="en-US" sz="1800" b="1"/>
                        <a:t>Safety Features</a:t>
                      </a:r>
                      <a:endParaRPr lang="en-US" sz="1800" b="1">
                        <a:latin typeface="Arial"/>
                        <a:cs typeface="Arial"/>
                      </a:endParaRPr>
                    </a:p>
                  </a:txBody>
                  <a:tcPr anchor="ctr"/>
                </a:tc>
                <a:tc>
                  <a:txBody>
                    <a:bodyPr/>
                    <a:lstStyle/>
                    <a:p>
                      <a:pPr marL="0" algn="ctr" defTabSz="914400" rtl="0" eaLnBrk="1" latinLnBrk="0" hangingPunct="1"/>
                      <a:r>
                        <a:rPr lang="en-US" sz="1600" kern="1200">
                          <a:solidFill>
                            <a:schemeClr val="dk1"/>
                          </a:solidFill>
                        </a:rPr>
                        <a:t>On/Off</a:t>
                      </a:r>
                      <a:endParaRPr lang="en-US" sz="1600" kern="1200">
                        <a:solidFill>
                          <a:schemeClr val="dk1"/>
                        </a:solidFill>
                        <a:latin typeface="+mn-lt"/>
                        <a:ea typeface="+mn-ea"/>
                        <a:cs typeface="+mn-cs"/>
                      </a:endParaRPr>
                    </a:p>
                  </a:txBody>
                  <a:tcPr/>
                </a:tc>
                <a:tc>
                  <a:txBody>
                    <a:bodyPr/>
                    <a:lstStyle/>
                    <a:p>
                      <a:pPr marL="0" indent="0" algn="ctr" defTabSz="914400" rtl="0" eaLnBrk="1" latinLnBrk="0" hangingPunct="1">
                        <a:buNone/>
                      </a:pPr>
                      <a:r>
                        <a:rPr lang="en-US" sz="1600" kern="1200">
                          <a:solidFill>
                            <a:schemeClr val="dk1"/>
                          </a:solidFill>
                        </a:rPr>
                        <a:t>On/Off Solenoid &amp; Manuel</a:t>
                      </a:r>
                      <a:endParaRPr lang="en-US" sz="1600" kern="1200">
                        <a:solidFill>
                          <a:schemeClr val="dk1"/>
                        </a:solidFill>
                        <a:latin typeface="+mn-lt"/>
                        <a:ea typeface="+mn-ea"/>
                        <a:cs typeface="+mn-cs"/>
                      </a:endParaRPr>
                    </a:p>
                  </a:txBody>
                  <a:tcPr/>
                </a:tc>
                <a:tc>
                  <a:txBody>
                    <a:bodyPr/>
                    <a:lstStyle/>
                    <a:p>
                      <a:pPr marL="0" indent="0" algn="ctr" defTabSz="914400" rtl="0" eaLnBrk="1" latinLnBrk="0" hangingPunct="1">
                        <a:buNone/>
                      </a:pPr>
                      <a:r>
                        <a:rPr lang="en-US" sz="1600" kern="1200">
                          <a:solidFill>
                            <a:schemeClr val="dk1"/>
                          </a:solidFill>
                        </a:rPr>
                        <a:t>On/Off Solenoid Electric &amp; Motor On/Off Electric &amp; Manuel</a:t>
                      </a:r>
                      <a:endParaRPr lang="en-US" sz="1600" kern="1200">
                        <a:solidFill>
                          <a:schemeClr val="dk1"/>
                        </a:solidFill>
                        <a:latin typeface="+mn-lt"/>
                        <a:ea typeface="+mn-ea"/>
                        <a:cs typeface="+mn-cs"/>
                      </a:endParaRPr>
                    </a:p>
                  </a:txBody>
                  <a:tcPr/>
                </a:tc>
                <a:extLst>
                  <a:ext uri="{0D108BD9-81ED-4DB2-BD59-A6C34878D82A}">
                    <a16:rowId xmlns:a16="http://schemas.microsoft.com/office/drawing/2014/main" val="3183077291"/>
                  </a:ext>
                </a:extLst>
              </a:tr>
            </a:tbl>
          </a:graphicData>
        </a:graphic>
      </p:graphicFrame>
      <p:pic>
        <p:nvPicPr>
          <p:cNvPr id="4" name="Picture 3" descr="A close-up of a car floor&#10;&#10;Description automatically generated">
            <a:extLst>
              <a:ext uri="{FF2B5EF4-FFF2-40B4-BE49-F238E27FC236}">
                <a16:creationId xmlns:a16="http://schemas.microsoft.com/office/drawing/2014/main" id="{5CA6AA1C-B364-BE8A-F3DC-F10001CB24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2463" y="1221344"/>
            <a:ext cx="1948656" cy="1225006"/>
          </a:xfrm>
          <a:prstGeom prst="rect">
            <a:avLst/>
          </a:prstGeom>
        </p:spPr>
      </p:pic>
      <p:pic>
        <p:nvPicPr>
          <p:cNvPr id="6" name="Picture 5" descr="A close-up of a white pipe&#10;&#10;Description automatically generated">
            <a:extLst>
              <a:ext uri="{FF2B5EF4-FFF2-40B4-BE49-F238E27FC236}">
                <a16:creationId xmlns:a16="http://schemas.microsoft.com/office/drawing/2014/main" id="{F8BB2809-DC99-8EB9-B606-2975FD76BB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5140" y="2799926"/>
            <a:ext cx="1943301" cy="1193742"/>
          </a:xfrm>
          <a:prstGeom prst="rect">
            <a:avLst/>
          </a:prstGeom>
        </p:spPr>
      </p:pic>
      <p:pic>
        <p:nvPicPr>
          <p:cNvPr id="7" name="Picture 6" descr="A black electric motor with red wires and a black bracket&#10;&#10;Description automatically generated">
            <a:extLst>
              <a:ext uri="{FF2B5EF4-FFF2-40B4-BE49-F238E27FC236}">
                <a16:creationId xmlns:a16="http://schemas.microsoft.com/office/drawing/2014/main" id="{698A49C8-552D-A706-5872-67572F02C7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25573" y="1200178"/>
            <a:ext cx="1319516" cy="1239719"/>
          </a:xfrm>
          <a:prstGeom prst="rect">
            <a:avLst/>
          </a:prstGeom>
          <a:ln>
            <a:solidFill>
              <a:schemeClr val="tx1">
                <a:lumMod val="50000"/>
              </a:schemeClr>
            </a:solidFill>
          </a:ln>
        </p:spPr>
      </p:pic>
      <p:pic>
        <p:nvPicPr>
          <p:cNvPr id="11" name="Picture 10" descr="A close-up of a circuit board&#10;&#10;Description automatically generated">
            <a:extLst>
              <a:ext uri="{FF2B5EF4-FFF2-40B4-BE49-F238E27FC236}">
                <a16:creationId xmlns:a16="http://schemas.microsoft.com/office/drawing/2014/main" id="{387EF7F6-6921-1580-524F-CB75F136B6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82146" y="1221447"/>
            <a:ext cx="1772846" cy="1239719"/>
          </a:xfrm>
          <a:prstGeom prst="rect">
            <a:avLst/>
          </a:prstGeom>
          <a:ln>
            <a:solidFill>
              <a:schemeClr val="tx1">
                <a:lumMod val="50000"/>
              </a:schemeClr>
            </a:solidFill>
          </a:ln>
        </p:spPr>
      </p:pic>
      <p:pic>
        <p:nvPicPr>
          <p:cNvPr id="12" name="Picture 11" descr="A black and orange mechanical device&#10;&#10;Description automatically generated">
            <a:extLst>
              <a:ext uri="{FF2B5EF4-FFF2-40B4-BE49-F238E27FC236}">
                <a16:creationId xmlns:a16="http://schemas.microsoft.com/office/drawing/2014/main" id="{0702A94E-B814-B900-0975-E16359120723}"/>
              </a:ext>
            </a:extLst>
          </p:cNvPr>
          <p:cNvPicPr>
            <a:picLocks noChangeAspect="1"/>
          </p:cNvPicPr>
          <p:nvPr/>
        </p:nvPicPr>
        <p:blipFill>
          <a:blip r:embed="rId6">
            <a:extLst>
              <a:ext uri="{28A0092B-C50C-407E-A947-70E740481C1C}">
                <a14:useLocalDpi xmlns:a14="http://schemas.microsoft.com/office/drawing/2010/main" val="0"/>
              </a:ext>
            </a:extLst>
          </a:blip>
          <a:srcRect t="-1" b="4917"/>
          <a:stretch>
            <a:fillRect/>
          </a:stretch>
        </p:blipFill>
        <p:spPr>
          <a:xfrm>
            <a:off x="6820863" y="2799510"/>
            <a:ext cx="1413602" cy="1193743"/>
          </a:xfrm>
          <a:prstGeom prst="rect">
            <a:avLst/>
          </a:prstGeom>
          <a:ln>
            <a:solidFill>
              <a:schemeClr val="tx1">
                <a:lumMod val="50000"/>
              </a:schemeClr>
            </a:solidFill>
          </a:ln>
        </p:spPr>
      </p:pic>
      <p:pic>
        <p:nvPicPr>
          <p:cNvPr id="13" name="Picture 12" descr="A close-up of a valve&#10;&#10;Description automatically generated">
            <a:extLst>
              <a:ext uri="{FF2B5EF4-FFF2-40B4-BE49-F238E27FC236}">
                <a16:creationId xmlns:a16="http://schemas.microsoft.com/office/drawing/2014/main" id="{5234F1DF-8F17-8F35-D3E4-ED4BA7500D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24571" y="2775235"/>
            <a:ext cx="1287997" cy="1239719"/>
          </a:xfrm>
          <a:prstGeom prst="rect">
            <a:avLst/>
          </a:prstGeom>
        </p:spPr>
      </p:pic>
      <p:pic>
        <p:nvPicPr>
          <p:cNvPr id="16" name="Picture 15" descr="A green circuit board with many different components&#10;&#10;Description automatically generated">
            <a:extLst>
              <a:ext uri="{FF2B5EF4-FFF2-40B4-BE49-F238E27FC236}">
                <a16:creationId xmlns:a16="http://schemas.microsoft.com/office/drawing/2014/main" id="{70C764E5-6262-A4DE-3590-DBB95F9914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44230" y="4318441"/>
            <a:ext cx="1822114" cy="1239719"/>
          </a:xfrm>
          <a:prstGeom prst="rect">
            <a:avLst/>
          </a:prstGeom>
        </p:spPr>
      </p:pic>
      <p:sp>
        <p:nvSpPr>
          <p:cNvPr id="5" name="TextBox 4">
            <a:extLst>
              <a:ext uri="{FF2B5EF4-FFF2-40B4-BE49-F238E27FC236}">
                <a16:creationId xmlns:a16="http://schemas.microsoft.com/office/drawing/2014/main" id="{4EAE06ED-331C-A6B1-87EB-ACC25438D489}"/>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17</a:t>
            </a:r>
          </a:p>
        </p:txBody>
      </p:sp>
    </p:spTree>
    <p:extLst>
      <p:ext uri="{BB962C8B-B14F-4D97-AF65-F5344CB8AC3E}">
        <p14:creationId xmlns:p14="http://schemas.microsoft.com/office/powerpoint/2010/main" val="21390080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CE4C3E9B-F991-1298-47CB-755CBD180705}"/>
              </a:ext>
            </a:extLst>
          </p:cNvPr>
          <p:cNvSpPr txBox="1">
            <a:spLocks/>
          </p:cNvSpPr>
          <p:nvPr/>
        </p:nvSpPr>
        <p:spPr>
          <a:xfrm>
            <a:off x="0" y="-89834"/>
            <a:ext cx="5705856" cy="57044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a:solidFill>
                  <a:srgbClr val="F8B700"/>
                </a:solidFill>
                <a:latin typeface="Arial MT Black" panose="020B0A04020102020204" pitchFamily="34" charset="0"/>
                <a:ea typeface="+mj-ea"/>
                <a:cs typeface="Arial" panose="020B0604020202020204" pitchFamily="34" charset="0"/>
              </a:defRPr>
            </a:lvl1pPr>
          </a:lstStyle>
          <a:p>
            <a:pPr algn="l"/>
            <a:r>
              <a:rPr lang="en-US" sz="2400"/>
              <a:t>Morphological Matrix - Steering</a:t>
            </a:r>
          </a:p>
        </p:txBody>
      </p:sp>
      <p:graphicFrame>
        <p:nvGraphicFramePr>
          <p:cNvPr id="2" name="Table 1">
            <a:extLst>
              <a:ext uri="{FF2B5EF4-FFF2-40B4-BE49-F238E27FC236}">
                <a16:creationId xmlns:a16="http://schemas.microsoft.com/office/drawing/2014/main" id="{94B84E7E-479B-54E2-C8A5-874B38D10D1B}"/>
              </a:ext>
            </a:extLst>
          </p:cNvPr>
          <p:cNvGraphicFramePr>
            <a:graphicFrameLocks noGrp="1"/>
          </p:cNvGraphicFramePr>
          <p:nvPr>
            <p:extLst>
              <p:ext uri="{D42A27DB-BD31-4B8C-83A1-F6EECF244321}">
                <p14:modId xmlns:p14="http://schemas.microsoft.com/office/powerpoint/2010/main" val="786331994"/>
              </p:ext>
            </p:extLst>
          </p:nvPr>
        </p:nvGraphicFramePr>
        <p:xfrm>
          <a:off x="232833" y="421705"/>
          <a:ext cx="11724764" cy="5998633"/>
        </p:xfrm>
        <a:graphic>
          <a:graphicData uri="http://schemas.openxmlformats.org/drawingml/2006/table">
            <a:tbl>
              <a:tblPr firstRow="1" bandRow="1">
                <a:tableStyleId>{073A0DAA-6AF3-43AB-8588-CEC1D06C72B9}</a:tableStyleId>
              </a:tblPr>
              <a:tblGrid>
                <a:gridCol w="2931191">
                  <a:extLst>
                    <a:ext uri="{9D8B030D-6E8A-4147-A177-3AD203B41FA5}">
                      <a16:colId xmlns:a16="http://schemas.microsoft.com/office/drawing/2014/main" val="2556831134"/>
                    </a:ext>
                  </a:extLst>
                </a:gridCol>
                <a:gridCol w="2931191">
                  <a:extLst>
                    <a:ext uri="{9D8B030D-6E8A-4147-A177-3AD203B41FA5}">
                      <a16:colId xmlns:a16="http://schemas.microsoft.com/office/drawing/2014/main" val="3599730975"/>
                    </a:ext>
                  </a:extLst>
                </a:gridCol>
                <a:gridCol w="2931191">
                  <a:extLst>
                    <a:ext uri="{9D8B030D-6E8A-4147-A177-3AD203B41FA5}">
                      <a16:colId xmlns:a16="http://schemas.microsoft.com/office/drawing/2014/main" val="2285444034"/>
                    </a:ext>
                  </a:extLst>
                </a:gridCol>
                <a:gridCol w="2931191">
                  <a:extLst>
                    <a:ext uri="{9D8B030D-6E8A-4147-A177-3AD203B41FA5}">
                      <a16:colId xmlns:a16="http://schemas.microsoft.com/office/drawing/2014/main" val="326984363"/>
                    </a:ext>
                  </a:extLst>
                </a:gridCol>
              </a:tblGrid>
              <a:tr h="422439">
                <a:tc>
                  <a:txBody>
                    <a:bodyPr/>
                    <a:lstStyle/>
                    <a:p>
                      <a:pPr algn="ctr"/>
                      <a:r>
                        <a:rPr lang="en-US" b="1">
                          <a:latin typeface="Arial"/>
                        </a:rPr>
                        <a:t>Options</a:t>
                      </a:r>
                    </a:p>
                  </a:txBody>
                  <a:tcPr anchor="ctr"/>
                </a:tc>
                <a:tc>
                  <a:txBody>
                    <a:bodyPr/>
                    <a:lstStyle/>
                    <a:p>
                      <a:pPr algn="ctr"/>
                      <a:r>
                        <a:rPr lang="en-US" b="1">
                          <a:latin typeface="Arial"/>
                        </a:rPr>
                        <a:t>1</a:t>
                      </a:r>
                    </a:p>
                  </a:txBody>
                  <a:tcPr anchor="ctr"/>
                </a:tc>
                <a:tc>
                  <a:txBody>
                    <a:bodyPr/>
                    <a:lstStyle/>
                    <a:p>
                      <a:pPr algn="ctr"/>
                      <a:r>
                        <a:rPr lang="en-US" b="1">
                          <a:latin typeface="Arial"/>
                        </a:rPr>
                        <a:t>2</a:t>
                      </a:r>
                    </a:p>
                  </a:txBody>
                  <a:tcPr anchor="ctr"/>
                </a:tc>
                <a:tc>
                  <a:txBody>
                    <a:bodyPr/>
                    <a:lstStyle/>
                    <a:p>
                      <a:pPr algn="ctr"/>
                      <a:r>
                        <a:rPr lang="en-US" b="1">
                          <a:latin typeface="Arial"/>
                        </a:rPr>
                        <a:t>3</a:t>
                      </a:r>
                    </a:p>
                  </a:txBody>
                  <a:tcPr anchor="ctr"/>
                </a:tc>
                <a:extLst>
                  <a:ext uri="{0D108BD9-81ED-4DB2-BD59-A6C34878D82A}">
                    <a16:rowId xmlns:a16="http://schemas.microsoft.com/office/drawing/2014/main" val="4264158203"/>
                  </a:ext>
                </a:extLst>
              </a:tr>
              <a:tr h="422439">
                <a:tc>
                  <a:txBody>
                    <a:bodyPr/>
                    <a:lstStyle/>
                    <a:p>
                      <a:pPr lvl="0" algn="ctr">
                        <a:buNone/>
                      </a:pPr>
                      <a:r>
                        <a:rPr lang="en-US" b="1">
                          <a:latin typeface="Arial"/>
                        </a:rPr>
                        <a:t>Power Source</a:t>
                      </a:r>
                    </a:p>
                  </a:txBody>
                  <a:tcPr anchor="ctr"/>
                </a:tc>
                <a:tc>
                  <a:txBody>
                    <a:bodyPr/>
                    <a:lstStyle/>
                    <a:p>
                      <a:pPr lvl="0" algn="ctr">
                        <a:buNone/>
                      </a:pPr>
                      <a:r>
                        <a:rPr lang="en-US" sz="1400" b="0">
                          <a:latin typeface="Calibri"/>
                        </a:rPr>
                        <a:t>12V-24V</a:t>
                      </a:r>
                    </a:p>
                  </a:txBody>
                  <a:tcPr anchor="ctr"/>
                </a:tc>
                <a:tc>
                  <a:txBody>
                    <a:bodyPr/>
                    <a:lstStyle/>
                    <a:p>
                      <a:pPr lvl="0" algn="ctr">
                        <a:buNone/>
                      </a:pPr>
                      <a:r>
                        <a:rPr lang="en-US" sz="1400" b="0" i="0" u="none" strike="noStrike" noProof="0">
                          <a:solidFill>
                            <a:srgbClr val="003366"/>
                          </a:solidFill>
                          <a:latin typeface="Calibri"/>
                        </a:rPr>
                        <a:t>Hydraulic Fluid Pump</a:t>
                      </a:r>
                      <a:endParaRPr lang="en-US" sz="1400" b="0">
                        <a:latin typeface="Calibri"/>
                      </a:endParaRPr>
                    </a:p>
                  </a:txBody>
                  <a:tcPr anchor="ctr"/>
                </a:tc>
                <a:tc>
                  <a:txBody>
                    <a:bodyPr/>
                    <a:lstStyle/>
                    <a:p>
                      <a:pPr marL="0" lvl="0" indent="0" algn="ctr">
                        <a:lnSpc>
                          <a:spcPct val="100000"/>
                        </a:lnSpc>
                        <a:buNone/>
                      </a:pPr>
                      <a:r>
                        <a:rPr lang="en-US" sz="1400" b="0" i="0" u="none" strike="noStrike" baseline="0" noProof="0">
                          <a:solidFill>
                            <a:srgbClr val="003366"/>
                          </a:solidFill>
                          <a:latin typeface="Calibri"/>
                        </a:rPr>
                        <a:t>12V-24V</a:t>
                      </a:r>
                      <a:endParaRPr lang="en-US"/>
                    </a:p>
                  </a:txBody>
                  <a:tcPr anchor="ctr"/>
                </a:tc>
                <a:extLst>
                  <a:ext uri="{0D108BD9-81ED-4DB2-BD59-A6C34878D82A}">
                    <a16:rowId xmlns:a16="http://schemas.microsoft.com/office/drawing/2014/main" val="364111148"/>
                  </a:ext>
                </a:extLst>
              </a:tr>
              <a:tr h="1520780">
                <a:tc>
                  <a:txBody>
                    <a:bodyPr/>
                    <a:lstStyle/>
                    <a:p>
                      <a:pPr lvl="0" algn="ctr">
                        <a:buNone/>
                      </a:pPr>
                      <a:r>
                        <a:rPr lang="en-US" b="1">
                          <a:latin typeface="Arial"/>
                        </a:rPr>
                        <a:t>Control Mechanism</a:t>
                      </a:r>
                    </a:p>
                  </a:txBody>
                  <a:tcPr anchor="ctr"/>
                </a:tc>
                <a:tc>
                  <a:txBody>
                    <a:bodyPr/>
                    <a:lstStyle/>
                    <a:p>
                      <a:pPr algn="ctr"/>
                      <a:r>
                        <a:rPr lang="en-US" sz="1400" b="0">
                          <a:latin typeface="Calibri"/>
                        </a:rPr>
                        <a:t>ECU [19]</a:t>
                      </a:r>
                    </a:p>
                  </a:txBody>
                  <a:tcPr anchor="b"/>
                </a:tc>
                <a:tc>
                  <a:txBody>
                    <a:bodyPr/>
                    <a:lstStyle/>
                    <a:p>
                      <a:pPr algn="ctr"/>
                      <a:r>
                        <a:rPr lang="en-US" sz="1400" b="0">
                          <a:latin typeface="Calibri"/>
                        </a:rPr>
                        <a:t>Motor Controller [20]</a:t>
                      </a:r>
                    </a:p>
                  </a:txBody>
                  <a:tcPr anchor="b"/>
                </a:tc>
                <a:tc>
                  <a:txBody>
                    <a:bodyPr/>
                    <a:lstStyle/>
                    <a:p>
                      <a:pPr lvl="0" algn="ctr">
                        <a:buNone/>
                      </a:pPr>
                      <a:r>
                        <a:rPr lang="en-US" sz="1400" b="0" i="0" u="none" strike="noStrike" noProof="0">
                          <a:solidFill>
                            <a:srgbClr val="003366"/>
                          </a:solidFill>
                          <a:latin typeface="Calibri"/>
                        </a:rPr>
                        <a:t>Servo Controller [10]</a:t>
                      </a:r>
                      <a:endParaRPr lang="en-US" sz="1400" b="0">
                        <a:latin typeface="Calibri"/>
                      </a:endParaRPr>
                    </a:p>
                  </a:txBody>
                  <a:tcPr anchor="b"/>
                </a:tc>
                <a:extLst>
                  <a:ext uri="{0D108BD9-81ED-4DB2-BD59-A6C34878D82A}">
                    <a16:rowId xmlns:a16="http://schemas.microsoft.com/office/drawing/2014/main" val="2663947363"/>
                  </a:ext>
                </a:extLst>
              </a:tr>
              <a:tr h="1520780">
                <a:tc>
                  <a:txBody>
                    <a:bodyPr/>
                    <a:lstStyle/>
                    <a:p>
                      <a:pPr lvl="0" algn="ctr">
                        <a:buNone/>
                      </a:pPr>
                      <a:r>
                        <a:rPr lang="en-US" b="1">
                          <a:latin typeface="Arial"/>
                        </a:rPr>
                        <a:t>Actuation Method</a:t>
                      </a:r>
                      <a:endParaRPr lang="en-US"/>
                    </a:p>
                  </a:txBody>
                  <a:tcPr anchor="ctr"/>
                </a:tc>
                <a:tc>
                  <a:txBody>
                    <a:bodyPr/>
                    <a:lstStyle/>
                    <a:p>
                      <a:pPr algn="ctr"/>
                      <a:r>
                        <a:rPr lang="en-US" sz="1400" b="0">
                          <a:latin typeface="Calibri"/>
                        </a:rPr>
                        <a:t>DC Motor [21]</a:t>
                      </a:r>
                    </a:p>
                  </a:txBody>
                  <a:tcPr anchor="b"/>
                </a:tc>
                <a:tc>
                  <a:txBody>
                    <a:bodyPr/>
                    <a:lstStyle/>
                    <a:p>
                      <a:pPr lvl="0" algn="ctr">
                        <a:buNone/>
                      </a:pPr>
                      <a:r>
                        <a:rPr lang="en-US" sz="1400" b="0" i="0" u="none" strike="noStrike" noProof="0"/>
                        <a:t>Hydraulic Pump [22]</a:t>
                      </a:r>
                      <a:endParaRPr lang="en-US" sz="1400" b="0">
                        <a:latin typeface="Calibri"/>
                      </a:endParaRPr>
                    </a:p>
                  </a:txBody>
                  <a:tcPr anchor="b"/>
                </a:tc>
                <a:tc>
                  <a:txBody>
                    <a:bodyPr/>
                    <a:lstStyle/>
                    <a:p>
                      <a:pPr lvl="0" algn="ctr">
                        <a:buNone/>
                      </a:pPr>
                      <a:r>
                        <a:rPr lang="en-US" sz="1400" b="0" i="0" u="none" strike="noStrike" noProof="0">
                          <a:solidFill>
                            <a:srgbClr val="003366"/>
                          </a:solidFill>
                          <a:latin typeface="Calibri"/>
                        </a:rPr>
                        <a:t>Servo Motor [9]</a:t>
                      </a:r>
                    </a:p>
                  </a:txBody>
                  <a:tcPr anchor="b"/>
                </a:tc>
                <a:extLst>
                  <a:ext uri="{0D108BD9-81ED-4DB2-BD59-A6C34878D82A}">
                    <a16:rowId xmlns:a16="http://schemas.microsoft.com/office/drawing/2014/main" val="227658553"/>
                  </a:ext>
                </a:extLst>
              </a:tr>
              <a:tr h="1520780">
                <a:tc>
                  <a:txBody>
                    <a:bodyPr/>
                    <a:lstStyle/>
                    <a:p>
                      <a:pPr lvl="0" algn="ctr">
                        <a:buNone/>
                      </a:pPr>
                      <a:r>
                        <a:rPr lang="en-US" b="1">
                          <a:latin typeface="Arial"/>
                        </a:rPr>
                        <a:t>Feedback Mechanism</a:t>
                      </a:r>
                      <a:endParaRPr lang="en-US"/>
                    </a:p>
                  </a:txBody>
                  <a:tcPr anchor="ctr"/>
                </a:tc>
                <a:tc>
                  <a:txBody>
                    <a:bodyPr/>
                    <a:lstStyle/>
                    <a:p>
                      <a:pPr algn="ctr"/>
                      <a:r>
                        <a:rPr lang="en-US" sz="1400" b="0">
                          <a:latin typeface="Calibri"/>
                        </a:rPr>
                        <a:t>Current Sensor [23]</a:t>
                      </a:r>
                    </a:p>
                  </a:txBody>
                  <a:tcPr anchor="b"/>
                </a:tc>
                <a:tc>
                  <a:txBody>
                    <a:bodyPr/>
                    <a:lstStyle/>
                    <a:p>
                      <a:pPr lvl="0" algn="ctr">
                        <a:buNone/>
                      </a:pPr>
                      <a:r>
                        <a:rPr lang="en-US" sz="1400" b="0" i="0" u="none" strike="noStrike" baseline="0" noProof="0">
                          <a:solidFill>
                            <a:srgbClr val="003366"/>
                          </a:solidFill>
                          <a:latin typeface="Calibri"/>
                        </a:rPr>
                        <a:t>Torsion Bar &amp; A Rotary Valve [24]</a:t>
                      </a:r>
                      <a:endParaRPr lang="en-US"/>
                    </a:p>
                  </a:txBody>
                  <a:tcPr anchor="b"/>
                </a:tc>
                <a:tc>
                  <a:txBody>
                    <a:bodyPr/>
                    <a:lstStyle/>
                    <a:p>
                      <a:pPr lvl="0" algn="ctr">
                        <a:buNone/>
                      </a:pPr>
                      <a:r>
                        <a:rPr lang="en-US" sz="1400" b="0" i="0" u="none" strike="noStrike" noProof="0">
                          <a:solidFill>
                            <a:srgbClr val="003366"/>
                          </a:solidFill>
                          <a:latin typeface="Calibri"/>
                        </a:rPr>
                        <a:t>Potentiometer [25]</a:t>
                      </a:r>
                      <a:endParaRPr lang="en-US" sz="1400" b="0">
                        <a:latin typeface="Calibri"/>
                      </a:endParaRPr>
                    </a:p>
                  </a:txBody>
                  <a:tcPr anchor="b"/>
                </a:tc>
                <a:extLst>
                  <a:ext uri="{0D108BD9-81ED-4DB2-BD59-A6C34878D82A}">
                    <a16:rowId xmlns:a16="http://schemas.microsoft.com/office/drawing/2014/main" val="428864887"/>
                  </a:ext>
                </a:extLst>
              </a:tr>
              <a:tr h="591415">
                <a:tc>
                  <a:txBody>
                    <a:bodyPr/>
                    <a:lstStyle/>
                    <a:p>
                      <a:pPr algn="ctr"/>
                      <a:r>
                        <a:rPr lang="en-US" sz="1800" b="1">
                          <a:latin typeface="Arial"/>
                        </a:rPr>
                        <a:t>Safety Features</a:t>
                      </a:r>
                    </a:p>
                  </a:txBody>
                  <a:tcPr anchor="ctr"/>
                </a:tc>
                <a:tc>
                  <a:txBody>
                    <a:bodyPr/>
                    <a:lstStyle/>
                    <a:p>
                      <a:pPr lvl="0" algn="ctr">
                        <a:buNone/>
                      </a:pPr>
                      <a:r>
                        <a:rPr lang="en-US" sz="1400" b="0" i="0" u="none" strike="noStrike" baseline="0" noProof="0">
                          <a:solidFill>
                            <a:srgbClr val="003366"/>
                          </a:solidFill>
                          <a:latin typeface="Calibri"/>
                        </a:rPr>
                        <a:t>Safe fallback mode </a:t>
                      </a:r>
                      <a:endParaRPr lang="en-US" sz="1400"/>
                    </a:p>
                  </a:txBody>
                  <a:tcPr anchor="ctr"/>
                </a:tc>
                <a:tc>
                  <a:txBody>
                    <a:bodyPr/>
                    <a:lstStyle/>
                    <a:p>
                      <a:pPr lvl="0" algn="ctr">
                        <a:buNone/>
                      </a:pPr>
                      <a:r>
                        <a:rPr lang="en-US" sz="1400" b="0">
                          <a:latin typeface="Calibri"/>
                        </a:rPr>
                        <a:t>Engine Shut off</a:t>
                      </a:r>
                      <a:endParaRPr lang="en-US" sz="1400" b="0" i="0" u="none" strike="noStrike" noProof="0">
                        <a:solidFill>
                          <a:srgbClr val="003366"/>
                        </a:solidFill>
                        <a:latin typeface="Calibri"/>
                      </a:endParaRPr>
                    </a:p>
                  </a:txBody>
                  <a:tcPr anchor="ctr"/>
                </a:tc>
                <a:tc>
                  <a:txBody>
                    <a:bodyPr/>
                    <a:lstStyle/>
                    <a:p>
                      <a:pPr lvl="0" algn="ctr">
                        <a:buNone/>
                      </a:pPr>
                      <a:endParaRPr lang="en-US" sz="1400" b="0">
                        <a:latin typeface="Calibri"/>
                      </a:endParaRPr>
                    </a:p>
                    <a:p>
                      <a:pPr lvl="0" algn="ctr">
                        <a:buNone/>
                      </a:pPr>
                      <a:r>
                        <a:rPr lang="en-US" sz="1400"/>
                        <a:t>DIY Kill Switch </a:t>
                      </a:r>
                      <a:endParaRPr lang="en-US" sz="1400" b="0" i="0" u="none" strike="noStrike" noProof="0">
                        <a:solidFill>
                          <a:srgbClr val="003366"/>
                        </a:solidFill>
                        <a:latin typeface="Calibri"/>
                      </a:endParaRPr>
                    </a:p>
                  </a:txBody>
                  <a:tcPr anchor="ctr"/>
                </a:tc>
                <a:extLst>
                  <a:ext uri="{0D108BD9-81ED-4DB2-BD59-A6C34878D82A}">
                    <a16:rowId xmlns:a16="http://schemas.microsoft.com/office/drawing/2014/main" val="1848303226"/>
                  </a:ext>
                </a:extLst>
              </a:tr>
            </a:tbl>
          </a:graphicData>
        </a:graphic>
      </p:graphicFrame>
      <p:pic>
        <p:nvPicPr>
          <p:cNvPr id="3" name="Picture 2" descr="Electric Control Unit (ECU): Overview ...">
            <a:extLst>
              <a:ext uri="{FF2B5EF4-FFF2-40B4-BE49-F238E27FC236}">
                <a16:creationId xmlns:a16="http://schemas.microsoft.com/office/drawing/2014/main" id="{46361A6C-8B0A-79CD-7FB5-49391E335555}"/>
              </a:ext>
            </a:extLst>
          </p:cNvPr>
          <p:cNvPicPr>
            <a:picLocks noChangeAspect="1"/>
          </p:cNvPicPr>
          <p:nvPr/>
        </p:nvPicPr>
        <p:blipFill>
          <a:blip r:embed="rId2"/>
          <a:stretch>
            <a:fillRect/>
          </a:stretch>
        </p:blipFill>
        <p:spPr>
          <a:xfrm>
            <a:off x="4016172" y="1334882"/>
            <a:ext cx="1280991" cy="1169541"/>
          </a:xfrm>
          <a:prstGeom prst="rect">
            <a:avLst/>
          </a:prstGeom>
        </p:spPr>
      </p:pic>
      <p:pic>
        <p:nvPicPr>
          <p:cNvPr id="5" name="Picture 4">
            <a:extLst>
              <a:ext uri="{FF2B5EF4-FFF2-40B4-BE49-F238E27FC236}">
                <a16:creationId xmlns:a16="http://schemas.microsoft.com/office/drawing/2014/main" id="{5939E16F-E5AB-48BD-148F-DAADF4F8B576}"/>
              </a:ext>
            </a:extLst>
          </p:cNvPr>
          <p:cNvPicPr>
            <a:picLocks noChangeAspect="1"/>
          </p:cNvPicPr>
          <p:nvPr/>
        </p:nvPicPr>
        <p:blipFill>
          <a:blip r:embed="rId3"/>
          <a:stretch>
            <a:fillRect/>
          </a:stretch>
        </p:blipFill>
        <p:spPr>
          <a:xfrm>
            <a:off x="6579577" y="1442133"/>
            <a:ext cx="1929424" cy="1056803"/>
          </a:xfrm>
          <a:prstGeom prst="rect">
            <a:avLst/>
          </a:prstGeom>
        </p:spPr>
      </p:pic>
      <p:pic>
        <p:nvPicPr>
          <p:cNvPr id="6" name="Picture 5" descr="A green circuit board with black and silver connectors&#10;&#10;AI-generated content may be incorrect.">
            <a:extLst>
              <a:ext uri="{FF2B5EF4-FFF2-40B4-BE49-F238E27FC236}">
                <a16:creationId xmlns:a16="http://schemas.microsoft.com/office/drawing/2014/main" id="{7677D263-32B3-F808-3BEF-38B2343E909A}"/>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9723996" y="1345667"/>
            <a:ext cx="1429604" cy="1131959"/>
          </a:xfrm>
          <a:prstGeom prst="rect">
            <a:avLst/>
          </a:prstGeom>
          <a:ln>
            <a:noFill/>
          </a:ln>
        </p:spPr>
      </p:pic>
      <p:pic>
        <p:nvPicPr>
          <p:cNvPr id="7" name="Picture 6" descr="A small metal motor with wires&#10;&#10;AI-generated content may be incorrect.">
            <a:extLst>
              <a:ext uri="{FF2B5EF4-FFF2-40B4-BE49-F238E27FC236}">
                <a16:creationId xmlns:a16="http://schemas.microsoft.com/office/drawing/2014/main" id="{925561EC-58EA-B840-2096-370B80E0B054}"/>
              </a:ext>
            </a:extLst>
          </p:cNvPr>
          <p:cNvPicPr>
            <a:picLocks noChangeAspect="1"/>
          </p:cNvPicPr>
          <p:nvPr/>
        </p:nvPicPr>
        <p:blipFill>
          <a:blip r:embed="rId6"/>
          <a:srcRect t="13158" r="-658" b="13816"/>
          <a:stretch>
            <a:fillRect/>
          </a:stretch>
        </p:blipFill>
        <p:spPr>
          <a:xfrm>
            <a:off x="3901952" y="2905492"/>
            <a:ext cx="1496413" cy="1085637"/>
          </a:xfrm>
          <a:prstGeom prst="rect">
            <a:avLst/>
          </a:prstGeom>
        </p:spPr>
      </p:pic>
      <p:pic>
        <p:nvPicPr>
          <p:cNvPr id="9" name="Picture 8" descr="LPV - Continental Hydraulics">
            <a:extLst>
              <a:ext uri="{FF2B5EF4-FFF2-40B4-BE49-F238E27FC236}">
                <a16:creationId xmlns:a16="http://schemas.microsoft.com/office/drawing/2014/main" id="{AFD538C5-F961-2222-3DFC-9254ED9F9665}"/>
              </a:ext>
            </a:extLst>
          </p:cNvPr>
          <p:cNvPicPr>
            <a:picLocks noChangeAspect="1"/>
          </p:cNvPicPr>
          <p:nvPr/>
        </p:nvPicPr>
        <p:blipFill>
          <a:blip r:embed="rId7"/>
          <a:stretch>
            <a:fillRect/>
          </a:stretch>
        </p:blipFill>
        <p:spPr>
          <a:xfrm>
            <a:off x="6922476" y="2907429"/>
            <a:ext cx="1395045" cy="1101756"/>
          </a:xfrm>
          <a:prstGeom prst="rect">
            <a:avLst/>
          </a:prstGeom>
        </p:spPr>
      </p:pic>
      <p:pic>
        <p:nvPicPr>
          <p:cNvPr id="11" name="Picture 10" descr="A blue circuit board with black and white buttons&#10;&#10;AI-generated content may be incorrect.">
            <a:extLst>
              <a:ext uri="{FF2B5EF4-FFF2-40B4-BE49-F238E27FC236}">
                <a16:creationId xmlns:a16="http://schemas.microsoft.com/office/drawing/2014/main" id="{7A8CE89C-4E6B-88E3-3A40-2C7925FACCB5}"/>
              </a:ext>
            </a:extLst>
          </p:cNvPr>
          <p:cNvPicPr>
            <a:picLocks noChangeAspect="1"/>
          </p:cNvPicPr>
          <p:nvPr/>
        </p:nvPicPr>
        <p:blipFill>
          <a:blip r:embed="rId8"/>
          <a:srcRect l="20643" t="4071" r="20231" b="4625"/>
          <a:stretch>
            <a:fillRect/>
          </a:stretch>
        </p:blipFill>
        <p:spPr>
          <a:xfrm>
            <a:off x="4061943" y="4370144"/>
            <a:ext cx="1228524" cy="1204515"/>
          </a:xfrm>
          <a:prstGeom prst="rect">
            <a:avLst/>
          </a:prstGeom>
        </p:spPr>
      </p:pic>
      <p:pic>
        <p:nvPicPr>
          <p:cNvPr id="13" name="Picture 12" descr="A diagram of a power cylinder&#10;&#10;AI-generated content may be incorrect.">
            <a:extLst>
              <a:ext uri="{FF2B5EF4-FFF2-40B4-BE49-F238E27FC236}">
                <a16:creationId xmlns:a16="http://schemas.microsoft.com/office/drawing/2014/main" id="{2AC77883-0B98-780A-416F-AF03CB55D6E7}"/>
              </a:ext>
            </a:extLst>
          </p:cNvPr>
          <p:cNvPicPr>
            <a:picLocks noChangeAspect="1"/>
          </p:cNvPicPr>
          <p:nvPr/>
        </p:nvPicPr>
        <p:blipFill>
          <a:blip r:embed="rId9"/>
          <a:stretch>
            <a:fillRect/>
          </a:stretch>
        </p:blipFill>
        <p:spPr>
          <a:xfrm>
            <a:off x="6580554" y="4370142"/>
            <a:ext cx="2078892" cy="1204790"/>
          </a:xfrm>
          <a:prstGeom prst="rect">
            <a:avLst/>
          </a:prstGeom>
        </p:spPr>
      </p:pic>
      <p:pic>
        <p:nvPicPr>
          <p:cNvPr id="14" name="Picture 13" descr="A close-up of a wire&#10;&#10;AI-generated content may be incorrect.">
            <a:extLst>
              <a:ext uri="{FF2B5EF4-FFF2-40B4-BE49-F238E27FC236}">
                <a16:creationId xmlns:a16="http://schemas.microsoft.com/office/drawing/2014/main" id="{1AF796C8-A083-780B-2E98-CF55F9E70C10}"/>
              </a:ext>
            </a:extLst>
          </p:cNvPr>
          <p:cNvPicPr>
            <a:picLocks noChangeAspect="1"/>
          </p:cNvPicPr>
          <p:nvPr/>
        </p:nvPicPr>
        <p:blipFill>
          <a:blip r:embed="rId10"/>
          <a:srcRect l="11575" t="25243" r="13773" b="22006"/>
          <a:stretch>
            <a:fillRect/>
          </a:stretch>
        </p:blipFill>
        <p:spPr>
          <a:xfrm>
            <a:off x="9847141" y="4498364"/>
            <a:ext cx="1342847" cy="948005"/>
          </a:xfrm>
          <a:prstGeom prst="rect">
            <a:avLst/>
          </a:prstGeom>
        </p:spPr>
      </p:pic>
      <p:pic>
        <p:nvPicPr>
          <p:cNvPr id="4" name="Picture 3" descr="A black and silver electric motor&#10;&#10;AI-generated content may be incorrect.">
            <a:extLst>
              <a:ext uri="{FF2B5EF4-FFF2-40B4-BE49-F238E27FC236}">
                <a16:creationId xmlns:a16="http://schemas.microsoft.com/office/drawing/2014/main" id="{9C3B0D24-DE46-D2D7-CE2B-D5C7E589C0B0}"/>
              </a:ext>
            </a:extLst>
          </p:cNvPr>
          <p:cNvPicPr>
            <a:picLocks noChangeAspect="1"/>
          </p:cNvPicPr>
          <p:nvPr/>
        </p:nvPicPr>
        <p:blipFill>
          <a:blip r:embed="rId11"/>
          <a:stretch>
            <a:fillRect/>
          </a:stretch>
        </p:blipFill>
        <p:spPr>
          <a:xfrm>
            <a:off x="9973774" y="2968502"/>
            <a:ext cx="1095375" cy="1038225"/>
          </a:xfrm>
          <a:prstGeom prst="rect">
            <a:avLst/>
          </a:prstGeom>
        </p:spPr>
      </p:pic>
      <p:sp>
        <p:nvSpPr>
          <p:cNvPr id="15" name="TextBox 14">
            <a:extLst>
              <a:ext uri="{FF2B5EF4-FFF2-40B4-BE49-F238E27FC236}">
                <a16:creationId xmlns:a16="http://schemas.microsoft.com/office/drawing/2014/main" id="{810C7E91-5FED-1087-8821-A7CAEB8D5843}"/>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18</a:t>
            </a:r>
          </a:p>
        </p:txBody>
      </p:sp>
    </p:spTree>
    <p:extLst>
      <p:ext uri="{BB962C8B-B14F-4D97-AF65-F5344CB8AC3E}">
        <p14:creationId xmlns:p14="http://schemas.microsoft.com/office/powerpoint/2010/main" val="20056787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2A0535D6-9DC5-5FC4-3EF8-9E45EDE3C1EC}"/>
              </a:ext>
            </a:extLst>
          </p:cNvPr>
          <p:cNvSpPr txBox="1">
            <a:spLocks/>
          </p:cNvSpPr>
          <p:nvPr/>
        </p:nvSpPr>
        <p:spPr>
          <a:xfrm>
            <a:off x="0" y="-89834"/>
            <a:ext cx="5705856" cy="57044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a:solidFill>
                  <a:srgbClr val="F8B700"/>
                </a:solidFill>
                <a:latin typeface="Arial MT Black" panose="020B0A04020102020204" pitchFamily="34" charset="0"/>
                <a:ea typeface="+mj-ea"/>
                <a:cs typeface="Arial" panose="020B0604020202020204" pitchFamily="34" charset="0"/>
              </a:defRPr>
            </a:lvl1pPr>
          </a:lstStyle>
          <a:p>
            <a:pPr algn="l"/>
            <a:r>
              <a:rPr lang="en-US" sz="2400"/>
              <a:t>Morphological Matrix - Throttle</a:t>
            </a:r>
          </a:p>
        </p:txBody>
      </p:sp>
      <p:graphicFrame>
        <p:nvGraphicFramePr>
          <p:cNvPr id="12" name="Table 11">
            <a:extLst>
              <a:ext uri="{FF2B5EF4-FFF2-40B4-BE49-F238E27FC236}">
                <a16:creationId xmlns:a16="http://schemas.microsoft.com/office/drawing/2014/main" id="{A4275BE3-FBBC-EDBA-1AB5-1DBAA01AE2A2}"/>
              </a:ext>
            </a:extLst>
          </p:cNvPr>
          <p:cNvGraphicFramePr>
            <a:graphicFrameLocks noGrp="1"/>
          </p:cNvGraphicFramePr>
          <p:nvPr>
            <p:extLst>
              <p:ext uri="{D42A27DB-BD31-4B8C-83A1-F6EECF244321}">
                <p14:modId xmlns:p14="http://schemas.microsoft.com/office/powerpoint/2010/main" val="1189498687"/>
              </p:ext>
            </p:extLst>
          </p:nvPr>
        </p:nvGraphicFramePr>
        <p:xfrm>
          <a:off x="170688" y="404673"/>
          <a:ext cx="11667744" cy="6036329"/>
        </p:xfrm>
        <a:graphic>
          <a:graphicData uri="http://schemas.openxmlformats.org/drawingml/2006/table">
            <a:tbl>
              <a:tblPr firstRow="1" bandRow="1">
                <a:tableStyleId>{073A0DAA-6AF3-43AB-8588-CEC1D06C72B9}</a:tableStyleId>
              </a:tblPr>
              <a:tblGrid>
                <a:gridCol w="2386982">
                  <a:extLst>
                    <a:ext uri="{9D8B030D-6E8A-4147-A177-3AD203B41FA5}">
                      <a16:colId xmlns:a16="http://schemas.microsoft.com/office/drawing/2014/main" val="1185779061"/>
                    </a:ext>
                  </a:extLst>
                </a:gridCol>
                <a:gridCol w="3119738">
                  <a:extLst>
                    <a:ext uri="{9D8B030D-6E8A-4147-A177-3AD203B41FA5}">
                      <a16:colId xmlns:a16="http://schemas.microsoft.com/office/drawing/2014/main" val="1345601752"/>
                    </a:ext>
                  </a:extLst>
                </a:gridCol>
                <a:gridCol w="3080512">
                  <a:extLst>
                    <a:ext uri="{9D8B030D-6E8A-4147-A177-3AD203B41FA5}">
                      <a16:colId xmlns:a16="http://schemas.microsoft.com/office/drawing/2014/main" val="3231538526"/>
                    </a:ext>
                  </a:extLst>
                </a:gridCol>
                <a:gridCol w="3080512">
                  <a:extLst>
                    <a:ext uri="{9D8B030D-6E8A-4147-A177-3AD203B41FA5}">
                      <a16:colId xmlns:a16="http://schemas.microsoft.com/office/drawing/2014/main" val="1117997840"/>
                    </a:ext>
                  </a:extLst>
                </a:gridCol>
              </a:tblGrid>
              <a:tr h="362912">
                <a:tc>
                  <a:txBody>
                    <a:bodyPr/>
                    <a:lstStyle/>
                    <a:p>
                      <a:pPr algn="ctr"/>
                      <a:r>
                        <a:rPr lang="en-US" sz="1800" b="1">
                          <a:solidFill>
                            <a:schemeClr val="bg1"/>
                          </a:solidFill>
                          <a:latin typeface="Arial"/>
                          <a:cs typeface="Arial"/>
                        </a:rPr>
                        <a:t>Options</a:t>
                      </a:r>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a:r>
                        <a:rPr lang="en-US" sz="1800" b="1"/>
                        <a:t>1</a:t>
                      </a:r>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800" b="1"/>
                        <a:t>2</a:t>
                      </a:r>
                    </a:p>
                  </a:txBody>
                  <a:tcPr>
                    <a:lnT w="190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ctr"/>
                      <a:r>
                        <a:rPr lang="en-US" sz="1800" b="1"/>
                        <a:t>3</a:t>
                      </a:r>
                    </a:p>
                  </a:txBody>
                  <a:tcPr>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05546192"/>
                  </a:ext>
                </a:extLst>
              </a:tr>
              <a:tr h="362912">
                <a:tc>
                  <a:txBody>
                    <a:bodyPr/>
                    <a:lstStyle/>
                    <a:p>
                      <a:pPr algn="ctr"/>
                      <a:r>
                        <a:rPr lang="en-US" sz="1800" b="1">
                          <a:latin typeface="Arial"/>
                          <a:cs typeface="Arial"/>
                        </a:rPr>
                        <a:t>Power Source </a:t>
                      </a:r>
                    </a:p>
                  </a:txBody>
                  <a:tcPr anchor="ct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marL="0" indent="0" algn="ctr">
                        <a:buNone/>
                      </a:pPr>
                      <a:r>
                        <a:rPr lang="en-US" sz="1600"/>
                        <a:t>12V Battery</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None/>
                      </a:pPr>
                      <a:r>
                        <a:rPr lang="en-US" sz="1600"/>
                        <a:t>24V Battery</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indent="0" algn="ctr">
                        <a:buNone/>
                      </a:pPr>
                      <a:r>
                        <a:rPr lang="en-US" sz="1600"/>
                        <a:t>12V Battery</a:t>
                      </a:r>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50733716"/>
                  </a:ext>
                </a:extLst>
              </a:tr>
              <a:tr h="1248800">
                <a:tc>
                  <a:txBody>
                    <a:bodyPr/>
                    <a:lstStyle/>
                    <a:p>
                      <a:pPr algn="ctr"/>
                      <a:r>
                        <a:rPr lang="en-US" sz="1800" b="1">
                          <a:latin typeface="Arial"/>
                          <a:cs typeface="Arial"/>
                        </a:rPr>
                        <a:t>Control Mechanism </a:t>
                      </a:r>
                    </a:p>
                  </a:txBody>
                  <a:tcPr anchor="ct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a:r>
                        <a:rPr lang="en-US" sz="1400"/>
                        <a:t>H-Bridge Board [26]</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a:t>Raspberry Pi [27]</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lvl="0" algn="ctr">
                        <a:buNone/>
                      </a:pPr>
                      <a:r>
                        <a:rPr lang="en-US" sz="1400"/>
                        <a:t>Arduino Nano [28]</a:t>
                      </a:r>
                    </a:p>
                  </a:txBody>
                  <a:tcPr anchor="b">
                    <a:lnL w="63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43285271"/>
                  </a:ext>
                </a:extLst>
              </a:tr>
              <a:tr h="1290079">
                <a:tc>
                  <a:txBody>
                    <a:bodyPr/>
                    <a:lstStyle/>
                    <a:p>
                      <a:pPr algn="ctr"/>
                      <a:r>
                        <a:rPr lang="en-US" sz="1800" b="1">
                          <a:latin typeface="Arial"/>
                          <a:cs typeface="Arial"/>
                        </a:rPr>
                        <a:t>Actuation Method</a:t>
                      </a:r>
                    </a:p>
                  </a:txBody>
                  <a:tcPr anchor="ct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a:r>
                        <a:rPr lang="en-US" sz="1400"/>
                        <a:t>Rotary Actuator</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a:t>Linear Actuator</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a:t>Stepper Motor</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06562469"/>
                  </a:ext>
                </a:extLst>
              </a:tr>
              <a:tr h="1372648">
                <a:tc>
                  <a:txBody>
                    <a:bodyPr/>
                    <a:lstStyle/>
                    <a:p>
                      <a:pPr algn="ctr"/>
                      <a:r>
                        <a:rPr lang="en-US" sz="1800" b="1">
                          <a:latin typeface="Arial"/>
                          <a:cs typeface="Arial"/>
                        </a:rPr>
                        <a:t>Feedback Mechanism</a:t>
                      </a:r>
                    </a:p>
                  </a:txBody>
                  <a:tcPr anchor="ct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a:r>
                        <a:rPr lang="en-US" sz="1400"/>
                        <a:t>Potentiometer</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a:t>Built-In Potentiometer</a:t>
                      </a: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a:t>Rotary Encoder [29]</a:t>
                      </a:r>
                    </a:p>
                  </a:txBody>
                  <a:tcPr anchor="b">
                    <a:lnL w="63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59004329"/>
                  </a:ext>
                </a:extLst>
              </a:tr>
              <a:tr h="1393282">
                <a:tc>
                  <a:txBody>
                    <a:bodyPr/>
                    <a:lstStyle/>
                    <a:p>
                      <a:pPr algn="ctr"/>
                      <a:r>
                        <a:rPr lang="en-US" sz="1800" b="1">
                          <a:latin typeface="Arial"/>
                          <a:cs typeface="Arial"/>
                        </a:rPr>
                        <a:t>Safety Features</a:t>
                      </a:r>
                    </a:p>
                  </a:txBody>
                  <a:tcPr anchor="ctr">
                    <a:lnL w="190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tcPr>
                </a:tc>
                <a:tc>
                  <a:txBody>
                    <a:bodyPr/>
                    <a:lstStyle/>
                    <a:p>
                      <a:pPr algn="ctr"/>
                      <a:r>
                        <a:rPr lang="en-US" sz="1400"/>
                        <a:t>High-Power Killswitch [30]</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a:t>Limit Switch [31]</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400"/>
                        <a:t>Lower-Power Killswitch [32]</a:t>
                      </a:r>
                    </a:p>
                  </a:txBody>
                  <a:tcPr anchor="b">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61919970"/>
                  </a:ext>
                </a:extLst>
              </a:tr>
            </a:tbl>
          </a:graphicData>
        </a:graphic>
      </p:graphicFrame>
      <p:pic>
        <p:nvPicPr>
          <p:cNvPr id="13" name="Picture 6" descr="Heavy Duty Rotary Actuator">
            <a:extLst>
              <a:ext uri="{FF2B5EF4-FFF2-40B4-BE49-F238E27FC236}">
                <a16:creationId xmlns:a16="http://schemas.microsoft.com/office/drawing/2014/main" id="{B72C46B7-2CE4-E6F5-3ADD-EB96038DB33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171" b="14220"/>
          <a:stretch>
            <a:fillRect/>
          </a:stretch>
        </p:blipFill>
        <p:spPr bwMode="auto">
          <a:xfrm>
            <a:off x="3422533" y="2440060"/>
            <a:ext cx="1418606" cy="96926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black and white object with a white stripe&#10;&#10;AI-generated content may be incorrect.">
            <a:extLst>
              <a:ext uri="{FF2B5EF4-FFF2-40B4-BE49-F238E27FC236}">
                <a16:creationId xmlns:a16="http://schemas.microsoft.com/office/drawing/2014/main" id="{85F7908C-401A-3B09-AD71-A67B54CACA9D}"/>
              </a:ext>
            </a:extLst>
          </p:cNvPr>
          <p:cNvPicPr>
            <a:picLocks noChangeAspect="1"/>
          </p:cNvPicPr>
          <p:nvPr/>
        </p:nvPicPr>
        <p:blipFill>
          <a:blip r:embed="rId3">
            <a:extLst>
              <a:ext uri="{28A0092B-C50C-407E-A947-70E740481C1C}">
                <a14:useLocalDpi xmlns:a14="http://schemas.microsoft.com/office/drawing/2010/main" val="0"/>
              </a:ext>
            </a:extLst>
          </a:blip>
          <a:srcRect l="5523" r="6971"/>
          <a:stretch>
            <a:fillRect/>
          </a:stretch>
        </p:blipFill>
        <p:spPr>
          <a:xfrm>
            <a:off x="5888708" y="2608665"/>
            <a:ext cx="2663690" cy="800664"/>
          </a:xfrm>
          <a:prstGeom prst="rect">
            <a:avLst/>
          </a:prstGeom>
        </p:spPr>
      </p:pic>
      <p:pic>
        <p:nvPicPr>
          <p:cNvPr id="15" name="Picture 14" descr="A black and silver metal device with wires&#10;&#10;AI-generated content may be incorrect.">
            <a:extLst>
              <a:ext uri="{FF2B5EF4-FFF2-40B4-BE49-F238E27FC236}">
                <a16:creationId xmlns:a16="http://schemas.microsoft.com/office/drawing/2014/main" id="{2F635C91-784D-AEA0-FE4B-C5203109B140}"/>
              </a:ext>
            </a:extLst>
          </p:cNvPr>
          <p:cNvPicPr>
            <a:picLocks noChangeAspect="1"/>
          </p:cNvPicPr>
          <p:nvPr/>
        </p:nvPicPr>
        <p:blipFill>
          <a:blip r:embed="rId4">
            <a:extLst>
              <a:ext uri="{28A0092B-C50C-407E-A947-70E740481C1C}">
                <a14:useLocalDpi xmlns:a14="http://schemas.microsoft.com/office/drawing/2010/main" val="0"/>
              </a:ext>
            </a:extLst>
          </a:blip>
          <a:srcRect t="13366" b="3011"/>
          <a:stretch>
            <a:fillRect/>
          </a:stretch>
        </p:blipFill>
        <p:spPr>
          <a:xfrm>
            <a:off x="9656471" y="2449829"/>
            <a:ext cx="1305598" cy="1008443"/>
          </a:xfrm>
          <a:prstGeom prst="rect">
            <a:avLst/>
          </a:prstGeom>
        </p:spPr>
      </p:pic>
      <p:pic>
        <p:nvPicPr>
          <p:cNvPr id="16" name="Picture 8" descr="LMC13-12 R5K ±20% L2% Threaded Shaft Linear Motion Potentiometer | Small Image">
            <a:extLst>
              <a:ext uri="{FF2B5EF4-FFF2-40B4-BE49-F238E27FC236}">
                <a16:creationId xmlns:a16="http://schemas.microsoft.com/office/drawing/2014/main" id="{CF7C284A-AF4B-979D-1A48-92D5655A8DE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6550" b="16340"/>
          <a:stretch>
            <a:fillRect/>
          </a:stretch>
        </p:blipFill>
        <p:spPr bwMode="auto">
          <a:xfrm>
            <a:off x="3339814" y="3778016"/>
            <a:ext cx="1501326" cy="10075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Amazon.com: Royitay Kill Switch for 50cc 70cc 90cc 110cc 125cc 150cc 200cc  250cc ATV Dirt Bike Go Kart Pit Bike 4 Wheeler Quad Trail Bike Handlebar  Mount Tether Engine : Automotive">
            <a:extLst>
              <a:ext uri="{FF2B5EF4-FFF2-40B4-BE49-F238E27FC236}">
                <a16:creationId xmlns:a16="http://schemas.microsoft.com/office/drawing/2014/main" id="{8934FA73-22E6-3D1E-3D84-36FAB4D358A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4306" b="8942"/>
          <a:stretch>
            <a:fillRect/>
          </a:stretch>
        </p:blipFill>
        <p:spPr bwMode="auto">
          <a:xfrm>
            <a:off x="3535942" y="5158680"/>
            <a:ext cx="1199364" cy="102006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Actuator Limit Switch Kit">
            <a:extLst>
              <a:ext uri="{FF2B5EF4-FFF2-40B4-BE49-F238E27FC236}">
                <a16:creationId xmlns:a16="http://schemas.microsoft.com/office/drawing/2014/main" id="{6F03F0A5-C7F1-612A-1C41-E5F10751A78A}"/>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5405" t="29036" r="6447" b="28400"/>
          <a:stretch>
            <a:fillRect/>
          </a:stretch>
        </p:blipFill>
        <p:spPr bwMode="auto">
          <a:xfrm>
            <a:off x="6199738" y="5158680"/>
            <a:ext cx="2116789" cy="10221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9A1D2D7B-43E9-C4A2-496C-0DE5893B7AEA}"/>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5606" b="5294"/>
          <a:stretch>
            <a:fillRect/>
          </a:stretch>
        </p:blipFill>
        <p:spPr bwMode="auto">
          <a:xfrm>
            <a:off x="3531636" y="1166520"/>
            <a:ext cx="1200401" cy="98915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Amazon.com: Raspberry Pi 5 8GB ...">
            <a:extLst>
              <a:ext uri="{FF2B5EF4-FFF2-40B4-BE49-F238E27FC236}">
                <a16:creationId xmlns:a16="http://schemas.microsoft.com/office/drawing/2014/main" id="{FD8BE5FD-678C-CD00-7CF9-B8D9BF743864}"/>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9829" t="6027" r="10856" b="8920"/>
          <a:stretch>
            <a:fillRect/>
          </a:stretch>
        </p:blipFill>
        <p:spPr bwMode="auto">
          <a:xfrm>
            <a:off x="6599525" y="1166520"/>
            <a:ext cx="1317214" cy="93995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Arduino Nano 33 BLE Rev2 – Compact ...">
            <a:extLst>
              <a:ext uri="{FF2B5EF4-FFF2-40B4-BE49-F238E27FC236}">
                <a16:creationId xmlns:a16="http://schemas.microsoft.com/office/drawing/2014/main" id="{B46D1EE6-51E6-2876-1706-6ED5D8073A0E}"/>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19787" b="22151"/>
          <a:stretch>
            <a:fillRect/>
          </a:stretch>
        </p:blipFill>
        <p:spPr bwMode="auto">
          <a:xfrm>
            <a:off x="9236678" y="1186882"/>
            <a:ext cx="2058448" cy="89522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Rotary Encoder - 1024 P/R (Quadrature)">
            <a:extLst>
              <a:ext uri="{FF2B5EF4-FFF2-40B4-BE49-F238E27FC236}">
                <a16:creationId xmlns:a16="http://schemas.microsoft.com/office/drawing/2014/main" id="{6C119E5E-137F-028D-C73A-48C12D276AAA}"/>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t="10127" b="10980"/>
          <a:stretch>
            <a:fillRect/>
          </a:stretch>
        </p:blipFill>
        <p:spPr bwMode="auto">
          <a:xfrm>
            <a:off x="9652882" y="3778016"/>
            <a:ext cx="1312775" cy="100276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Phatmoto Kill Switch - Universal">
            <a:extLst>
              <a:ext uri="{FF2B5EF4-FFF2-40B4-BE49-F238E27FC236}">
                <a16:creationId xmlns:a16="http://schemas.microsoft.com/office/drawing/2014/main" id="{F2B23D53-6202-A15C-5F07-30FCB1DB8E1A}"/>
              </a:ext>
            </a:extLst>
          </p:cNvPr>
          <p:cNvPicPr>
            <a:picLocks noChangeAspect="1" noChangeArrowheads="1"/>
          </p:cNvPicPr>
          <p:nvPr/>
        </p:nvPicPr>
        <p:blipFill rotWithShape="1">
          <a:blip r:embed="rId12">
            <a:extLst>
              <a:ext uri="{28A0092B-C50C-407E-A947-70E740481C1C}">
                <a14:useLocalDpi xmlns:a14="http://schemas.microsoft.com/office/drawing/2010/main" val="0"/>
              </a:ext>
            </a:extLst>
          </a:blip>
          <a:srcRect l="24921" t="27090" r="19524" b="20211"/>
          <a:stretch>
            <a:fillRect/>
          </a:stretch>
        </p:blipFill>
        <p:spPr bwMode="auto">
          <a:xfrm>
            <a:off x="9653044" y="5131840"/>
            <a:ext cx="1486429" cy="105748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BE202A9-753D-7013-41DD-E9DCD4E5A33D}"/>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19</a:t>
            </a:r>
          </a:p>
        </p:txBody>
      </p:sp>
    </p:spTree>
    <p:extLst>
      <p:ext uri="{BB962C8B-B14F-4D97-AF65-F5344CB8AC3E}">
        <p14:creationId xmlns:p14="http://schemas.microsoft.com/office/powerpoint/2010/main" val="10168374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Content Placeholder 19">
            <a:extLst>
              <a:ext uri="{FF2B5EF4-FFF2-40B4-BE49-F238E27FC236}">
                <a16:creationId xmlns:a16="http://schemas.microsoft.com/office/drawing/2014/main" id="{32A33168-31CA-CE4A-B64A-E413D152F2C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4552" b="1072"/>
          <a:stretch/>
        </p:blipFill>
        <p:spPr>
          <a:xfrm>
            <a:off x="-39757" y="-39756"/>
            <a:ext cx="12274826" cy="6904590"/>
          </a:xfrm>
        </p:spPr>
      </p:pic>
      <p:pic>
        <p:nvPicPr>
          <p:cNvPr id="21" name="Picture 20" descr="blue bar">
            <a:extLst>
              <a:ext uri="{FF2B5EF4-FFF2-40B4-BE49-F238E27FC236}">
                <a16:creationId xmlns:a16="http://schemas.microsoft.com/office/drawing/2014/main" id="{1623B4D8-6B7E-384C-B74A-ED629F2133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32" y="239365"/>
            <a:ext cx="11396932" cy="1244600"/>
          </a:xfrm>
          <a:prstGeom prst="rect">
            <a:avLst/>
          </a:prstGeom>
        </p:spPr>
      </p:pic>
      <p:sp>
        <p:nvSpPr>
          <p:cNvPr id="4" name="Title 3">
            <a:extLst>
              <a:ext uri="{FF2B5EF4-FFF2-40B4-BE49-F238E27FC236}">
                <a16:creationId xmlns:a16="http://schemas.microsoft.com/office/drawing/2014/main" id="{4337F860-B2E7-BA47-8E75-023B8C145C47}"/>
              </a:ext>
            </a:extLst>
          </p:cNvPr>
          <p:cNvSpPr>
            <a:spLocks noGrp="1"/>
          </p:cNvSpPr>
          <p:nvPr>
            <p:ph type="title"/>
          </p:nvPr>
        </p:nvSpPr>
        <p:spPr>
          <a:xfrm>
            <a:off x="838200" y="372159"/>
            <a:ext cx="10515600" cy="979013"/>
          </a:xfrm>
        </p:spPr>
        <p:txBody>
          <a:bodyPr>
            <a:normAutofit/>
          </a:bodyPr>
          <a:lstStyle/>
          <a:p>
            <a:pPr algn="l"/>
            <a:r>
              <a:rPr lang="en-US" sz="4600">
                <a:latin typeface="Arial"/>
                <a:cs typeface="Arial"/>
              </a:rPr>
              <a:t>Project Description</a:t>
            </a:r>
            <a:endParaRPr lang="en-US" sz="4600">
              <a:latin typeface="Arial" panose="020B0604020202020204" pitchFamily="34" charset="0"/>
            </a:endParaRPr>
          </a:p>
        </p:txBody>
      </p:sp>
      <p:sp>
        <p:nvSpPr>
          <p:cNvPr id="3" name="Rectangle 2">
            <a:extLst>
              <a:ext uri="{FF2B5EF4-FFF2-40B4-BE49-F238E27FC236}">
                <a16:creationId xmlns:a16="http://schemas.microsoft.com/office/drawing/2014/main" id="{BE3BE984-42DB-E775-8F2B-29F8EC250D53}"/>
              </a:ext>
            </a:extLst>
          </p:cNvPr>
          <p:cNvSpPr/>
          <p:nvPr/>
        </p:nvSpPr>
        <p:spPr>
          <a:xfrm>
            <a:off x="249576" y="1714878"/>
            <a:ext cx="11695545" cy="4858909"/>
          </a:xfrm>
          <a:prstGeom prst="rect">
            <a:avLst/>
          </a:prstGeom>
          <a:solidFill>
            <a:schemeClr val="bg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42900" indent="-342900">
              <a:lnSpc>
                <a:spcPct val="150000"/>
              </a:lnSpc>
              <a:buFont typeface="Arial"/>
              <a:buChar char="•"/>
            </a:pPr>
            <a:r>
              <a:rPr lang="en-US" sz="2800">
                <a:solidFill>
                  <a:schemeClr val="tx1"/>
                </a:solidFill>
                <a:latin typeface="Arial"/>
                <a:ea typeface="Calibri"/>
                <a:cs typeface="Calibri"/>
              </a:rPr>
              <a:t>Control system to Automate Traditional Vehicles</a:t>
            </a:r>
            <a:endParaRPr lang="en-US">
              <a:solidFill>
                <a:schemeClr val="tx1"/>
              </a:solidFill>
              <a:ea typeface="Calibri" panose="020F0502020204030204"/>
              <a:cs typeface="Calibri" panose="020F0502020204030204"/>
            </a:endParaRPr>
          </a:p>
          <a:p>
            <a:pPr marL="800100" lvl="1" indent="-342900">
              <a:buFont typeface="Courier New"/>
              <a:buChar char="o"/>
            </a:pPr>
            <a:r>
              <a:rPr lang="en-US" sz="2400">
                <a:solidFill>
                  <a:schemeClr val="tx1"/>
                </a:solidFill>
                <a:latin typeface="Arial"/>
                <a:ea typeface="Calibri"/>
                <a:cs typeface="Arial"/>
              </a:rPr>
              <a:t>Brakes</a:t>
            </a:r>
          </a:p>
          <a:p>
            <a:pPr marL="800100" lvl="1" indent="-342900">
              <a:buFont typeface="Courier New"/>
              <a:buChar char="o"/>
            </a:pPr>
            <a:r>
              <a:rPr lang="en-US" sz="2400">
                <a:solidFill>
                  <a:schemeClr val="tx1"/>
                </a:solidFill>
                <a:latin typeface="Arial"/>
                <a:ea typeface="Calibri"/>
                <a:cs typeface="Calibri"/>
              </a:rPr>
              <a:t>Steering</a:t>
            </a:r>
            <a:endParaRPr lang="en-US">
              <a:solidFill>
                <a:schemeClr val="tx1"/>
              </a:solidFill>
              <a:ea typeface="Calibri" panose="020F0502020204030204"/>
              <a:cs typeface="Calibri" panose="020F0502020204030204"/>
            </a:endParaRPr>
          </a:p>
          <a:p>
            <a:pPr marL="800100" lvl="1" indent="-342900">
              <a:buFont typeface="Courier New"/>
              <a:buChar char="o"/>
            </a:pPr>
            <a:r>
              <a:rPr lang="en-US" sz="2400">
                <a:solidFill>
                  <a:schemeClr val="tx1"/>
                </a:solidFill>
                <a:latin typeface="Arial"/>
                <a:ea typeface="Calibri"/>
                <a:cs typeface="Calibri"/>
              </a:rPr>
              <a:t>Throttle</a:t>
            </a:r>
          </a:p>
          <a:p>
            <a:pPr marL="342900" indent="-342900">
              <a:lnSpc>
                <a:spcPct val="150000"/>
              </a:lnSpc>
              <a:buFont typeface="Arial"/>
              <a:buChar char="•"/>
            </a:pPr>
            <a:r>
              <a:rPr lang="en-US" sz="2800">
                <a:solidFill>
                  <a:schemeClr val="tx1"/>
                </a:solidFill>
                <a:latin typeface="Arial"/>
                <a:ea typeface="Calibri"/>
                <a:cs typeface="Calibri"/>
              </a:rPr>
              <a:t>Sponsors and Stakeholders</a:t>
            </a:r>
          </a:p>
          <a:p>
            <a:pPr marL="800100" lvl="1" indent="-342900">
              <a:buFont typeface="Courier New"/>
              <a:buChar char="o"/>
            </a:pPr>
            <a:r>
              <a:rPr lang="en-US" sz="2400">
                <a:solidFill>
                  <a:schemeClr val="tx1"/>
                </a:solidFill>
                <a:latin typeface="Arial"/>
                <a:ea typeface="Calibri"/>
                <a:cs typeface="Calibri"/>
              </a:rPr>
              <a:t>Boeing (Michael Vogelsang)</a:t>
            </a:r>
            <a:endParaRPr lang="en-US" sz="2400">
              <a:solidFill>
                <a:schemeClr val="tx1"/>
              </a:solidFill>
              <a:ea typeface="Calibri" panose="020F0502020204030204"/>
              <a:cs typeface="Calibri" panose="020F0502020204030204"/>
            </a:endParaRPr>
          </a:p>
          <a:p>
            <a:pPr marL="800100" lvl="1" indent="-342900">
              <a:buFont typeface="Courier New"/>
              <a:buChar char="o"/>
            </a:pPr>
            <a:r>
              <a:rPr lang="en-US" sz="2400">
                <a:solidFill>
                  <a:schemeClr val="tx1"/>
                </a:solidFill>
                <a:latin typeface="Arial"/>
                <a:ea typeface="Calibri"/>
                <a:cs typeface="Calibri"/>
              </a:rPr>
              <a:t>Technical Support </a:t>
            </a:r>
            <a:r>
              <a:rPr lang="en-US" sz="2400">
                <a:solidFill>
                  <a:schemeClr val="tx1"/>
                </a:solidFill>
                <a:latin typeface="Arial"/>
                <a:ea typeface="Calibri"/>
                <a:cs typeface="Arial"/>
              </a:rPr>
              <a:t>(Conner N. and Donald G.)</a:t>
            </a:r>
            <a:endParaRPr lang="en-US" sz="2400">
              <a:solidFill>
                <a:schemeClr val="tx1"/>
              </a:solidFill>
              <a:latin typeface="Arial"/>
              <a:ea typeface="Calibri"/>
              <a:cs typeface="Calibri"/>
            </a:endParaRPr>
          </a:p>
          <a:p>
            <a:pPr marL="342900" indent="-342900">
              <a:lnSpc>
                <a:spcPct val="150000"/>
              </a:lnSpc>
              <a:buFont typeface="Arial"/>
              <a:buChar char="•"/>
            </a:pPr>
            <a:r>
              <a:rPr lang="en-US" sz="2800">
                <a:solidFill>
                  <a:schemeClr val="tx1"/>
                </a:solidFill>
                <a:latin typeface="Arial"/>
                <a:ea typeface="Calibri"/>
                <a:cs typeface="Arial"/>
              </a:rPr>
              <a:t>Importance</a:t>
            </a:r>
          </a:p>
          <a:p>
            <a:pPr marL="800100" lvl="1" indent="-342900">
              <a:buFont typeface="Courier New"/>
              <a:buChar char="o"/>
            </a:pPr>
            <a:r>
              <a:rPr lang="en-US" sz="2400">
                <a:solidFill>
                  <a:schemeClr val="tx1"/>
                </a:solidFill>
                <a:latin typeface="Arial"/>
                <a:ea typeface="Calibri"/>
                <a:cs typeface="Arial"/>
              </a:rPr>
              <a:t>Future Transportation</a:t>
            </a:r>
          </a:p>
          <a:p>
            <a:pPr marL="800100" lvl="1" indent="-342900">
              <a:buFont typeface="Courier New"/>
              <a:buChar char="o"/>
            </a:pPr>
            <a:r>
              <a:rPr lang="en-US" sz="2400">
                <a:solidFill>
                  <a:schemeClr val="tx1"/>
                </a:solidFill>
                <a:latin typeface="Arial"/>
                <a:ea typeface="Calibri"/>
                <a:cs typeface="Arial"/>
              </a:rPr>
              <a:t>Advanced Automation Technology</a:t>
            </a:r>
          </a:p>
        </p:txBody>
      </p:sp>
      <p:sp>
        <p:nvSpPr>
          <p:cNvPr id="2" name="TextBox 1">
            <a:extLst>
              <a:ext uri="{FF2B5EF4-FFF2-40B4-BE49-F238E27FC236}">
                <a16:creationId xmlns:a16="http://schemas.microsoft.com/office/drawing/2014/main" id="{8EB45A2B-B318-D7D9-FB2F-77FFC6F36896}"/>
              </a:ext>
            </a:extLst>
          </p:cNvPr>
          <p:cNvSpPr txBox="1"/>
          <p:nvPr/>
        </p:nvSpPr>
        <p:spPr>
          <a:xfrm>
            <a:off x="10753345" y="6514119"/>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2</a:t>
            </a:r>
          </a:p>
        </p:txBody>
      </p:sp>
      <p:sp>
        <p:nvSpPr>
          <p:cNvPr id="6" name="TextBox 5">
            <a:extLst>
              <a:ext uri="{FF2B5EF4-FFF2-40B4-BE49-F238E27FC236}">
                <a16:creationId xmlns:a16="http://schemas.microsoft.com/office/drawing/2014/main" id="{5D6C9C37-8B8E-8125-5201-190A6BFC0675}"/>
              </a:ext>
            </a:extLst>
          </p:cNvPr>
          <p:cNvSpPr txBox="1"/>
          <p:nvPr/>
        </p:nvSpPr>
        <p:spPr>
          <a:xfrm>
            <a:off x="7795967" y="5282153"/>
            <a:ext cx="403153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Vehicle of Our Choice [1]</a:t>
            </a:r>
          </a:p>
        </p:txBody>
      </p:sp>
      <p:pic>
        <p:nvPicPr>
          <p:cNvPr id="7" name="Picture 6" descr="A go kart with blue wheels&#10;&#10;AI-generated content may be incorrect.">
            <a:extLst>
              <a:ext uri="{FF2B5EF4-FFF2-40B4-BE49-F238E27FC236}">
                <a16:creationId xmlns:a16="http://schemas.microsoft.com/office/drawing/2014/main" id="{094ED9FA-41ED-0270-11D6-808811F349F9}"/>
              </a:ext>
            </a:extLst>
          </p:cNvPr>
          <p:cNvPicPr>
            <a:picLocks noChangeAspect="1"/>
          </p:cNvPicPr>
          <p:nvPr/>
        </p:nvPicPr>
        <p:blipFill>
          <a:blip r:embed="rId4"/>
          <a:stretch>
            <a:fillRect/>
          </a:stretch>
        </p:blipFill>
        <p:spPr>
          <a:xfrm>
            <a:off x="8072192" y="2792046"/>
            <a:ext cx="3481999" cy="2495061"/>
          </a:xfrm>
          <a:prstGeom prst="rect">
            <a:avLst/>
          </a:prstGeom>
        </p:spPr>
      </p:pic>
    </p:spTree>
    <p:extLst>
      <p:ext uri="{BB962C8B-B14F-4D97-AF65-F5344CB8AC3E}">
        <p14:creationId xmlns:p14="http://schemas.microsoft.com/office/powerpoint/2010/main" val="3022698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F3D89-163C-547F-F86D-4B5273EDF0F4}"/>
              </a:ext>
            </a:extLst>
          </p:cNvPr>
          <p:cNvSpPr>
            <a:spLocks noGrp="1"/>
          </p:cNvSpPr>
          <p:nvPr>
            <p:ph type="title"/>
          </p:nvPr>
        </p:nvSpPr>
        <p:spPr>
          <a:xfrm>
            <a:off x="100584" y="365125"/>
            <a:ext cx="11329416" cy="979013"/>
          </a:xfrm>
        </p:spPr>
        <p:txBody>
          <a:bodyPr>
            <a:normAutofit fontScale="90000"/>
          </a:bodyPr>
          <a:lstStyle/>
          <a:p>
            <a:pPr algn="l"/>
            <a:r>
              <a:rPr lang="en-US"/>
              <a:t>Brakes: Pressure Generated By Petal Force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FF4A05F3-7134-B838-EF66-750507223125}"/>
                  </a:ext>
                </a:extLst>
              </p:cNvPr>
              <p:cNvSpPr>
                <a:spLocks noGrp="1"/>
              </p:cNvSpPr>
              <p:nvPr>
                <p:ph sz="half" idx="1"/>
              </p:nvPr>
            </p:nvSpPr>
            <p:spPr>
              <a:xfrm>
                <a:off x="656462" y="2511037"/>
                <a:ext cx="5181600" cy="4262941"/>
              </a:xfrm>
            </p:spPr>
            <p:txBody>
              <a:bodyPr/>
              <a:lstStyle/>
              <a:p>
                <a:pPr marL="0" indent="0">
                  <a:lnSpc>
                    <a:spcPct val="100000"/>
                  </a:lnSpc>
                  <a:buNone/>
                </a:pPr>
                <a:r>
                  <a:rPr lang="en-US" sz="2400" u="sng"/>
                  <a:t>Equations </a:t>
                </a:r>
                <a:r>
                  <a:rPr lang="en-US" sz="1400" u="sng"/>
                  <a:t>[33,34,35] </a:t>
                </a:r>
              </a:p>
              <a:p>
                <a:pPr marL="0" indent="0">
                  <a:lnSpc>
                    <a:spcPct val="100000"/>
                  </a:lnSpc>
                  <a:buNone/>
                </a:pPr>
                <a14:m>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𝐹</m:t>
                        </m:r>
                      </m:e>
                      <m:sub>
                        <m:r>
                          <a:rPr lang="en-US" sz="2000" b="0" i="1" smtClean="0">
                            <a:latin typeface="Cambria Math" panose="02040503050406030204" pitchFamily="18" charset="0"/>
                          </a:rPr>
                          <m:t>𝑝</m:t>
                        </m:r>
                      </m:sub>
                    </m:sSub>
                  </m:oMath>
                </a14:m>
                <a:r>
                  <a:rPr lang="en-US" sz="2000"/>
                  <a: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𝐹</m:t>
                        </m:r>
                      </m:e>
                      <m:sub>
                        <m:r>
                          <a:rPr lang="en-US" sz="2000" b="0" i="1" smtClean="0">
                            <a:latin typeface="Cambria Math" panose="02040503050406030204" pitchFamily="18" charset="0"/>
                          </a:rPr>
                          <m:t>𝑖</m:t>
                        </m:r>
                      </m:sub>
                    </m:sSub>
                    <m:r>
                      <a:rPr lang="en-US" sz="2000" i="1" smtClean="0">
                        <a:latin typeface="Cambria Math" panose="02040503050406030204" pitchFamily="18" charset="0"/>
                        <a:ea typeface="Cambria Math" panose="02040503050406030204" pitchFamily="18" charset="0"/>
                      </a:rPr>
                      <m:t>∙</m:t>
                    </m:r>
                  </m:oMath>
                </a14:m>
                <a:r>
                  <a:rPr lang="en-US" sz="2000"/>
                  <a:t>(</a:t>
                </a:r>
                <a14:m>
                  <m:oMath xmlns:m="http://schemas.openxmlformats.org/officeDocument/2006/math">
                    <m:f>
                      <m:fPr>
                        <m:ctrlPr>
                          <a:rPr lang="en-US" sz="2000" i="1" dirty="0" smtClean="0">
                            <a:latin typeface="Cambria Math" panose="02040503050406030204" pitchFamily="18" charset="0"/>
                          </a:rPr>
                        </m:ctrlPr>
                      </m:fPr>
                      <m:num>
                        <m:sSub>
                          <m:sSubPr>
                            <m:ctrlPr>
                              <a:rPr lang="en-US" sz="2000" i="1">
                                <a:latin typeface="Cambria Math" panose="02040503050406030204" pitchFamily="18" charset="0"/>
                              </a:rPr>
                            </m:ctrlPr>
                          </m:sSubPr>
                          <m:e>
                            <m:r>
                              <a:rPr lang="en-US" sz="2000" b="0" i="1" smtClean="0">
                                <a:latin typeface="Cambria Math" panose="02040503050406030204" pitchFamily="18" charset="0"/>
                              </a:rPr>
                              <m:t>𝐿</m:t>
                            </m:r>
                          </m:e>
                          <m:sub>
                            <m:r>
                              <a:rPr lang="en-US" sz="2000" i="1">
                                <a:latin typeface="Cambria Math" panose="02040503050406030204" pitchFamily="18" charset="0"/>
                              </a:rPr>
                              <m:t>𝑝</m:t>
                            </m:r>
                          </m:sub>
                        </m:sSub>
                      </m:num>
                      <m:den>
                        <m:sSub>
                          <m:sSubPr>
                            <m:ctrlPr>
                              <a:rPr lang="en-US" sz="2000" i="1">
                                <a:latin typeface="Cambria Math" panose="02040503050406030204" pitchFamily="18" charset="0"/>
                              </a:rPr>
                            </m:ctrlPr>
                          </m:sSubPr>
                          <m:e>
                            <m:r>
                              <a:rPr lang="en-US" sz="2000" b="0" i="1" smtClean="0">
                                <a:latin typeface="Cambria Math" panose="02040503050406030204" pitchFamily="18" charset="0"/>
                              </a:rPr>
                              <m:t>𝐷</m:t>
                            </m:r>
                          </m:e>
                          <m:sub>
                            <m:r>
                              <a:rPr lang="en-US" sz="2000" b="0" i="1" smtClean="0">
                                <a:latin typeface="Cambria Math" panose="02040503050406030204" pitchFamily="18" charset="0"/>
                              </a:rPr>
                              <m:t>𝑟</m:t>
                            </m:r>
                          </m:sub>
                        </m:sSub>
                      </m:den>
                    </m:f>
                  </m:oMath>
                </a14:m>
                <a:r>
                  <a:rPr lang="en-US" sz="2000"/>
                  <a:t>)</a:t>
                </a:r>
              </a:p>
              <a:p>
                <a:pPr marL="0" indent="0">
                  <a:lnSpc>
                    <a:spcPct val="100000"/>
                  </a:lnSpc>
                  <a:buNone/>
                </a:pPr>
                <a14:m>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𝑃</m:t>
                        </m:r>
                      </m:e>
                      <m:sub>
                        <m:r>
                          <a:rPr lang="en-US" sz="2000" b="0" i="1" smtClean="0">
                            <a:latin typeface="Cambria Math" panose="02040503050406030204" pitchFamily="18" charset="0"/>
                          </a:rPr>
                          <m:t>𝑠</m:t>
                        </m:r>
                      </m:sub>
                    </m:sSub>
                  </m:oMath>
                </a14:m>
                <a:r>
                  <a:rPr lang="en-US" sz="2000"/>
                  <a:t>= (</a:t>
                </a:r>
                <a14:m>
                  <m:oMath xmlns:m="http://schemas.openxmlformats.org/officeDocument/2006/math">
                    <m:f>
                      <m:fPr>
                        <m:ctrlPr>
                          <a:rPr lang="en-US" sz="2000" i="1" dirty="0" smtClean="0">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𝐹</m:t>
                            </m:r>
                          </m:e>
                          <m:sub>
                            <m:r>
                              <a:rPr lang="en-US" sz="2000" i="1">
                                <a:latin typeface="Cambria Math" panose="02040503050406030204" pitchFamily="18" charset="0"/>
                              </a:rPr>
                              <m:t>𝑝</m:t>
                            </m:r>
                          </m:sub>
                        </m:sSub>
                      </m:num>
                      <m:den>
                        <m:r>
                          <a:rPr lang="en-US" sz="2000" i="1" smtClean="0">
                            <a:latin typeface="Cambria Math" panose="02040503050406030204" pitchFamily="18" charset="0"/>
                            <a:ea typeface="Cambria Math" panose="02040503050406030204" pitchFamily="18" charset="0"/>
                          </a:rPr>
                          <m:t>𝜋</m:t>
                        </m:r>
                        <m:sSup>
                          <m:sSupPr>
                            <m:ctrlPr>
                              <a:rPr lang="en-US" sz="2000" b="0" i="1" smtClean="0">
                                <a:latin typeface="Cambria Math" panose="02040503050406030204" pitchFamily="18" charset="0"/>
                              </a:rPr>
                            </m:ctrlPr>
                          </m:sSupPr>
                          <m:e>
                            <m:r>
                              <a:rPr lang="en-US" sz="2000" i="1">
                                <a:latin typeface="Cambria Math" panose="02040503050406030204" pitchFamily="18" charset="0"/>
                                <a:ea typeface="Cambria Math" panose="02040503050406030204" pitchFamily="18" charset="0"/>
                              </a:rPr>
                              <m:t>(</m:t>
                            </m:r>
                            <m:f>
                              <m:fPr>
                                <m:ctrlPr>
                                  <a:rPr lang="en-US" sz="2000" i="1">
                                    <a:latin typeface="Cambria Math" panose="02040503050406030204" pitchFamily="18" charset="0"/>
                                  </a:rPr>
                                </m:ctrlPr>
                              </m:fPr>
                              <m:num>
                                <m:sSub>
                                  <m:sSubPr>
                                    <m:ctrlPr>
                                      <a:rPr lang="en-US" sz="2000" i="1">
                                        <a:latin typeface="Cambria Math" panose="02040503050406030204" pitchFamily="18" charset="0"/>
                                      </a:rPr>
                                    </m:ctrlPr>
                                  </m:sSubPr>
                                  <m:e>
                                    <m:r>
                                      <a:rPr lang="en-US" sz="2000" i="1">
                                        <a:latin typeface="Cambria Math" panose="02040503050406030204" pitchFamily="18" charset="0"/>
                                      </a:rPr>
                                      <m:t>𝐷</m:t>
                                    </m:r>
                                  </m:e>
                                  <m:sub>
                                    <m:r>
                                      <a:rPr lang="en-US" sz="2000" i="1">
                                        <a:latin typeface="Cambria Math" panose="02040503050406030204" pitchFamily="18" charset="0"/>
                                      </a:rPr>
                                      <m:t>𝑐</m:t>
                                    </m:r>
                                  </m:sub>
                                </m:sSub>
                              </m:num>
                              <m:den>
                                <m:r>
                                  <a:rPr lang="en-US" sz="2000" i="1">
                                    <a:latin typeface="Cambria Math" panose="02040503050406030204" pitchFamily="18" charset="0"/>
                                  </a:rPr>
                                  <m:t>2</m:t>
                                </m:r>
                              </m:den>
                            </m:f>
                            <m:r>
                              <a:rPr lang="en-US" sz="2000" i="1">
                                <a:latin typeface="Cambria Math" panose="02040503050406030204" pitchFamily="18" charset="0"/>
                              </a:rPr>
                              <m:t>)</m:t>
                            </m:r>
                          </m:e>
                          <m:sup>
                            <m:r>
                              <a:rPr lang="en-US" sz="2000" b="0" i="1" smtClean="0">
                                <a:latin typeface="Cambria Math" panose="02040503050406030204" pitchFamily="18" charset="0"/>
                              </a:rPr>
                              <m:t>2</m:t>
                            </m:r>
                          </m:sup>
                        </m:sSup>
                      </m:den>
                    </m:f>
                  </m:oMath>
                </a14:m>
                <a:r>
                  <a:rPr lang="en-US" sz="2000"/>
                  <a:t>)</a:t>
                </a:r>
              </a:p>
              <a:p>
                <a:pPr marL="0" indent="0">
                  <a:buNone/>
                </a:pPr>
                <a:endParaRPr lang="en-US" sz="1800"/>
              </a:p>
              <a:p>
                <a:pPr marL="0" indent="0">
                  <a:buNone/>
                </a:pPr>
                <a:endParaRPr lang="en-US"/>
              </a:p>
            </p:txBody>
          </p:sp>
        </mc:Choice>
        <mc:Fallback>
          <p:sp>
            <p:nvSpPr>
              <p:cNvPr id="3" name="Content Placeholder 2">
                <a:extLst>
                  <a:ext uri="{FF2B5EF4-FFF2-40B4-BE49-F238E27FC236}">
                    <a16:creationId xmlns:a16="http://schemas.microsoft.com/office/drawing/2014/main" id="{FF4A05F3-7134-B838-EF66-750507223125}"/>
                  </a:ext>
                </a:extLst>
              </p:cNvPr>
              <p:cNvSpPr>
                <a:spLocks noGrp="1" noRot="1" noChangeAspect="1" noMove="1" noResize="1" noEditPoints="1" noAdjustHandles="1" noChangeArrowheads="1" noChangeShapeType="1" noTextEdit="1"/>
              </p:cNvSpPr>
              <p:nvPr>
                <p:ph sz="half" idx="1"/>
              </p:nvPr>
            </p:nvSpPr>
            <p:spPr>
              <a:xfrm>
                <a:off x="656462" y="2511037"/>
                <a:ext cx="5181600" cy="4262941"/>
              </a:xfrm>
              <a:blipFill>
                <a:blip r:embed="rId4"/>
                <a:stretch>
                  <a:fillRect l="-1882" t="-100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05613EAF-1FF0-33A4-3F1C-E281DF869824}"/>
                  </a:ext>
                </a:extLst>
              </p:cNvPr>
              <p:cNvSpPr txBox="1"/>
              <p:nvPr/>
            </p:nvSpPr>
            <p:spPr>
              <a:xfrm>
                <a:off x="656462" y="1546107"/>
                <a:ext cx="9865763" cy="707886"/>
              </a:xfrm>
              <a:prstGeom prst="rect">
                <a:avLst/>
              </a:prstGeom>
              <a:noFill/>
            </p:spPr>
            <p:txBody>
              <a:bodyPr wrap="square" rtlCol="0">
                <a:spAutoFit/>
              </a:bodyPr>
              <a:lstStyle/>
              <a:p>
                <a:r>
                  <a:rPr lang="en-US" sz="2000" b="1">
                    <a:latin typeface="Arial" panose="020B0604020202020204" pitchFamily="34" charset="0"/>
                    <a:cs typeface="Arial" panose="020B0604020202020204" pitchFamily="34" charset="0"/>
                  </a:rPr>
                  <a:t>Goal:</a:t>
                </a:r>
                <a:r>
                  <a:rPr lang="en-US" sz="2000"/>
                  <a:t> </a:t>
                </a:r>
                <a:r>
                  <a:rPr lang="en-US" sz="2000">
                    <a:latin typeface="Arial" panose="020B0604020202020204" pitchFamily="34" charset="0"/>
                    <a:cs typeface="Arial" panose="020B0604020202020204" pitchFamily="34" charset="0"/>
                  </a:rPr>
                  <a:t>Determine the master cylinder pressure (Pa) produced by a given pedal force (N) and quantify how variations in pedal input affect the resulting braking pressure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𝑃</m:t>
                        </m:r>
                      </m:e>
                      <m:sub>
                        <m:r>
                          <a:rPr lang="en-US" sz="2000">
                            <a:latin typeface="Cambria Math" panose="02040503050406030204" pitchFamily="18" charset="0"/>
                          </a:rPr>
                          <m:t>𝑠</m:t>
                        </m:r>
                      </m:sub>
                    </m:sSub>
                    <m:r>
                      <a:rPr lang="en-US" sz="2000" b="0" i="1" smtClean="0">
                        <a:latin typeface="Cambria Math" panose="02040503050406030204" pitchFamily="18" charset="0"/>
                      </a:rPr>
                      <m:t>.</m:t>
                    </m:r>
                  </m:oMath>
                </a14:m>
                <a:endParaRPr lang="en-US" sz="2000">
                  <a:latin typeface="Arial" panose="020B0604020202020204" pitchFamily="34" charset="0"/>
                  <a:cs typeface="Arial" panose="020B0604020202020204" pitchFamily="34" charset="0"/>
                </a:endParaRPr>
              </a:p>
            </p:txBody>
          </p:sp>
        </mc:Choice>
        <mc:Fallback>
          <p:sp>
            <p:nvSpPr>
              <p:cNvPr id="5" name="TextBox 4">
                <a:extLst>
                  <a:ext uri="{FF2B5EF4-FFF2-40B4-BE49-F238E27FC236}">
                    <a16:creationId xmlns:a16="http://schemas.microsoft.com/office/drawing/2014/main" id="{05613EAF-1FF0-33A4-3F1C-E281DF869824}"/>
                  </a:ext>
                </a:extLst>
              </p:cNvPr>
              <p:cNvSpPr txBox="1">
                <a:spLocks noRot="1" noChangeAspect="1" noMove="1" noResize="1" noEditPoints="1" noAdjustHandles="1" noChangeArrowheads="1" noChangeShapeType="1" noTextEdit="1"/>
              </p:cNvSpPr>
              <p:nvPr/>
            </p:nvSpPr>
            <p:spPr>
              <a:xfrm>
                <a:off x="656462" y="1546107"/>
                <a:ext cx="9865763" cy="707886"/>
              </a:xfrm>
              <a:prstGeom prst="rect">
                <a:avLst/>
              </a:prstGeom>
              <a:blipFill>
                <a:blip r:embed="rId5"/>
                <a:stretch>
                  <a:fillRect l="-680" t="-6034" b="-1551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graphicFrame>
            <p:nvGraphicFramePr>
              <p:cNvPr id="8" name="Table 7">
                <a:extLst>
                  <a:ext uri="{FF2B5EF4-FFF2-40B4-BE49-F238E27FC236}">
                    <a16:creationId xmlns:a16="http://schemas.microsoft.com/office/drawing/2014/main" id="{AF290452-DDCB-EBDE-B3E0-F5C54191E67E}"/>
                  </a:ext>
                </a:extLst>
              </p:cNvPr>
              <p:cNvGraphicFramePr>
                <a:graphicFrameLocks noGrp="1"/>
              </p:cNvGraphicFramePr>
              <p:nvPr>
                <p:extLst>
                  <p:ext uri="{D42A27DB-BD31-4B8C-83A1-F6EECF244321}">
                    <p14:modId xmlns:p14="http://schemas.microsoft.com/office/powerpoint/2010/main" val="3538842217"/>
                  </p:ext>
                </p:extLst>
              </p:nvPr>
            </p:nvGraphicFramePr>
            <p:xfrm>
              <a:off x="6497054" y="2286952"/>
              <a:ext cx="5514324" cy="4075931"/>
            </p:xfrm>
            <a:graphic>
              <a:graphicData uri="http://schemas.openxmlformats.org/drawingml/2006/table">
                <a:tbl>
                  <a:tblPr firstRow="1" bandRow="1">
                    <a:tableStyleId>{E8034E78-7F5D-4C2E-B375-FC64B27BC917}</a:tableStyleId>
                  </a:tblPr>
                  <a:tblGrid>
                    <a:gridCol w="2757162">
                      <a:extLst>
                        <a:ext uri="{9D8B030D-6E8A-4147-A177-3AD203B41FA5}">
                          <a16:colId xmlns:a16="http://schemas.microsoft.com/office/drawing/2014/main" val="2723267858"/>
                        </a:ext>
                      </a:extLst>
                    </a:gridCol>
                    <a:gridCol w="2757162">
                      <a:extLst>
                        <a:ext uri="{9D8B030D-6E8A-4147-A177-3AD203B41FA5}">
                          <a16:colId xmlns:a16="http://schemas.microsoft.com/office/drawing/2014/main" val="1721749562"/>
                        </a:ext>
                      </a:extLst>
                    </a:gridCol>
                  </a:tblGrid>
                  <a:tr h="391492">
                    <a:tc gridSpan="2">
                      <a:txBody>
                        <a:bodyPr/>
                        <a:lstStyle/>
                        <a:p>
                          <a:pPr marL="0" algn="ctr" defTabSz="914400" rtl="0" eaLnBrk="1" latinLnBrk="0" hangingPunct="1"/>
                          <a:r>
                            <a:rPr lang="en-US" sz="1800" b="1" kern="1200">
                              <a:solidFill>
                                <a:srgbClr val="F8B700"/>
                              </a:solidFill>
                              <a:latin typeface="Arial" panose="020B0604020202020204" pitchFamily="34" charset="0"/>
                              <a:ea typeface="+mn-ea"/>
                              <a:cs typeface="Arial" panose="020B0604020202020204" pitchFamily="34" charset="0"/>
                            </a:rPr>
                            <a:t>Variables &amp; Visual</a:t>
                          </a:r>
                        </a:p>
                      </a:txBody>
                      <a:tcPr>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665482854"/>
                      </a:ext>
                    </a:extLst>
                  </a:tr>
                  <a:tr h="424241">
                    <a:tc gridSpan="2">
                      <a:txBody>
                        <a:bodyPr/>
                        <a:lstStyle/>
                        <a:p>
                          <a:pPr marL="0" algn="ctr" defTabSz="914400" rtl="0" eaLnBrk="1" latinLnBrk="0" hangingPunct="1"/>
                          <a14:m>
                            <m:oMath xmlns:m="http://schemas.openxmlformats.org/officeDocument/2006/math">
                              <m:sSub>
                                <m:sSubPr>
                                  <m:ctrlPr>
                                    <a:rPr lang="en-US" sz="1800" i="1" kern="1200" smtClean="0">
                                      <a:solidFill>
                                        <a:schemeClr val="tx1">
                                          <a:lumMod val="50000"/>
                                        </a:schemeClr>
                                      </a:solidFill>
                                      <a:latin typeface="Cambria Math" panose="02040503050406030204" pitchFamily="18" charset="0"/>
                                      <a:ea typeface="+mn-ea"/>
                                      <a:cs typeface="+mn-cs"/>
                                    </a:rPr>
                                  </m:ctrlPr>
                                </m:sSubPr>
                                <m:e>
                                  <m:r>
                                    <m:rPr>
                                      <m:sty m:val="p"/>
                                    </m:rPr>
                                    <a:rPr lang="en-US" sz="1800" i="0" kern="1200" smtClean="0">
                                      <a:solidFill>
                                        <a:schemeClr val="tx1">
                                          <a:lumMod val="50000"/>
                                        </a:schemeClr>
                                      </a:solidFill>
                                      <a:latin typeface="Cambria Math" panose="02040503050406030204" pitchFamily="18" charset="0"/>
                                      <a:ea typeface="+mn-ea"/>
                                      <a:cs typeface="+mn-cs"/>
                                    </a:rPr>
                                    <m:t>F</m:t>
                                  </m:r>
                                </m:e>
                                <m:sub>
                                  <m:r>
                                    <m:rPr>
                                      <m:sty m:val="p"/>
                                    </m:rPr>
                                    <a:rPr lang="en-US" sz="1800" i="0" kern="1200" smtClean="0">
                                      <a:solidFill>
                                        <a:schemeClr val="tx1">
                                          <a:lumMod val="50000"/>
                                        </a:schemeClr>
                                      </a:solidFill>
                                      <a:latin typeface="Cambria Math" panose="02040503050406030204" pitchFamily="18" charset="0"/>
                                      <a:ea typeface="+mn-ea"/>
                                      <a:cs typeface="+mn-cs"/>
                                    </a:rPr>
                                    <m:t>p</m:t>
                                  </m:r>
                                </m:sub>
                              </m:sSub>
                            </m:oMath>
                          </a14:m>
                          <a:r>
                            <a:rPr lang="en-US" sz="1800" i="0" kern="1200">
                              <a:solidFill>
                                <a:schemeClr val="tx1">
                                  <a:lumMod val="50000"/>
                                </a:schemeClr>
                              </a:solidFill>
                              <a:latin typeface="Arial" panose="020B0604020202020204" pitchFamily="34" charset="0"/>
                              <a:ea typeface="+mn-ea"/>
                              <a:cs typeface="Arial" panose="020B0604020202020204" pitchFamily="34" charset="0"/>
                            </a:rPr>
                            <a:t>(Pedal Force)=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a:p>
                      </a:txBody>
                      <a:tcPr/>
                    </a:tc>
                    <a:extLst>
                      <a:ext uri="{0D108BD9-81ED-4DB2-BD59-A6C34878D82A}">
                        <a16:rowId xmlns:a16="http://schemas.microsoft.com/office/drawing/2014/main" val="617363724"/>
                      </a:ext>
                    </a:extLst>
                  </a:tr>
                  <a:tr h="459856">
                    <a:tc>
                      <a:txBody>
                        <a:bodyPr/>
                        <a:lstStyle/>
                        <a:p>
                          <a:pPr marL="0" algn="ctr" defTabSz="914400" rtl="0" eaLnBrk="1" latinLnBrk="0" hangingPunct="1"/>
                          <a14:m>
                            <m:oMathPara xmlns:m="http://schemas.openxmlformats.org/officeDocument/2006/math">
                              <m:oMathParaPr>
                                <m:jc m:val="center"/>
                              </m:oMathParaPr>
                              <m:oMath xmlns:m="http://schemas.openxmlformats.org/officeDocument/2006/math">
                                <m:sSub>
                                  <m:sSubPr>
                                    <m:ctrlPr>
                                      <a:rPr lang="en-US" sz="1800" i="1" kern="1200" smtClean="0">
                                        <a:solidFill>
                                          <a:schemeClr val="tx1">
                                            <a:lumMod val="50000"/>
                                          </a:schemeClr>
                                        </a:solidFill>
                                        <a:latin typeface="Cambria Math" panose="02040503050406030204" pitchFamily="18" charset="0"/>
                                        <a:ea typeface="+mn-ea"/>
                                        <a:cs typeface="+mn-cs"/>
                                      </a:rPr>
                                    </m:ctrlPr>
                                  </m:sSubPr>
                                  <m:e>
                                    <m:r>
                                      <m:rPr>
                                        <m:sty m:val="p"/>
                                      </m:rPr>
                                      <a:rPr lang="en-US" sz="1800" i="0" kern="1200" smtClean="0">
                                        <a:solidFill>
                                          <a:schemeClr val="tx1">
                                            <a:lumMod val="50000"/>
                                          </a:schemeClr>
                                        </a:solidFill>
                                        <a:latin typeface="Cambria Math" panose="02040503050406030204" pitchFamily="18" charset="0"/>
                                        <a:ea typeface="+mn-ea"/>
                                        <a:cs typeface="+mn-cs"/>
                                      </a:rPr>
                                      <m:t>F</m:t>
                                    </m:r>
                                  </m:e>
                                  <m:sub>
                                    <m:r>
                                      <m:rPr>
                                        <m:sty m:val="p"/>
                                      </m:rPr>
                                      <a:rPr lang="en-US" sz="1800" i="0" kern="1200" smtClean="0">
                                        <a:solidFill>
                                          <a:schemeClr val="tx1">
                                            <a:lumMod val="50000"/>
                                          </a:schemeClr>
                                        </a:solidFill>
                                        <a:latin typeface="Cambria Math" panose="02040503050406030204" pitchFamily="18" charset="0"/>
                                        <a:ea typeface="+mn-ea"/>
                                        <a:cs typeface="+mn-cs"/>
                                      </a:rPr>
                                      <m:t>i</m:t>
                                    </m:r>
                                  </m:sub>
                                </m:sSub>
                                <m:d>
                                  <m:dPr>
                                    <m:ctrlPr>
                                      <a:rPr lang="en-US" sz="1800" i="1" kern="1200" smtClean="0">
                                        <a:solidFill>
                                          <a:schemeClr val="tx1">
                                            <a:lumMod val="50000"/>
                                          </a:schemeClr>
                                        </a:solidFill>
                                        <a:latin typeface="Cambria Math" panose="02040503050406030204" pitchFamily="18" charset="0"/>
                                        <a:ea typeface="+mn-ea"/>
                                        <a:cs typeface="+mn-cs"/>
                                      </a:rPr>
                                    </m:ctrlPr>
                                  </m:dPr>
                                  <m:e>
                                    <m:r>
                                      <m:rPr>
                                        <m:sty m:val="p"/>
                                      </m:rPr>
                                      <a:rPr lang="en-US" sz="1800" i="0" kern="1200" smtClean="0">
                                        <a:solidFill>
                                          <a:schemeClr val="tx1">
                                            <a:lumMod val="50000"/>
                                          </a:schemeClr>
                                        </a:solidFill>
                                        <a:latin typeface="Cambria Math" panose="02040503050406030204" pitchFamily="18" charset="0"/>
                                        <a:ea typeface="+mn-ea"/>
                                        <a:cs typeface="+mn-cs"/>
                                      </a:rPr>
                                      <m:t>Input</m:t>
                                    </m:r>
                                    <m:r>
                                      <a:rPr lang="en-US" sz="1800" i="0" kern="1200" smtClean="0">
                                        <a:solidFill>
                                          <a:schemeClr val="tx1">
                                            <a:lumMod val="50000"/>
                                          </a:schemeClr>
                                        </a:solidFill>
                                        <a:latin typeface="Cambria Math" panose="02040503050406030204" pitchFamily="18" charset="0"/>
                                        <a:ea typeface="+mn-ea"/>
                                        <a:cs typeface="+mn-cs"/>
                                      </a:rPr>
                                      <m:t> </m:t>
                                    </m:r>
                                    <m:r>
                                      <m:rPr>
                                        <m:sty m:val="p"/>
                                      </m:rPr>
                                      <a:rPr lang="en-US" sz="1800" i="0" kern="1200" smtClean="0">
                                        <a:solidFill>
                                          <a:schemeClr val="tx1">
                                            <a:lumMod val="50000"/>
                                          </a:schemeClr>
                                        </a:solidFill>
                                        <a:latin typeface="Cambria Math" panose="02040503050406030204" pitchFamily="18" charset="0"/>
                                        <a:ea typeface="+mn-ea"/>
                                        <a:cs typeface="+mn-cs"/>
                                      </a:rPr>
                                      <m:t>force</m:t>
                                    </m:r>
                                  </m:e>
                                </m:d>
                                <m:r>
                                  <a:rPr lang="en-US" sz="1800" b="0" i="0" kern="1200" smtClean="0">
                                    <a:solidFill>
                                      <a:schemeClr val="tx1">
                                        <a:lumMod val="50000"/>
                                      </a:schemeClr>
                                    </a:solidFill>
                                    <a:latin typeface="Cambria Math" panose="02040503050406030204" pitchFamily="18" charset="0"/>
                                    <a:ea typeface="+mn-ea"/>
                                    <a:cs typeface="+mn-cs"/>
                                  </a:rPr>
                                  <m:t>     </m:t>
                                </m:r>
                                <m:r>
                                  <a:rPr lang="en-US" sz="1800" i="0" kern="1200" smtClean="0">
                                    <a:solidFill>
                                      <a:schemeClr val="tx1">
                                        <a:lumMod val="50000"/>
                                      </a:schemeClr>
                                    </a:solidFill>
                                    <a:latin typeface="Cambria Math" panose="02040503050406030204" pitchFamily="18" charset="0"/>
                                    <a:ea typeface="+mn-ea"/>
                                    <a:cs typeface="+mn-cs"/>
                                  </a:rPr>
                                  <m:t>=</m:t>
                                </m:r>
                                <m:r>
                                  <a:rPr lang="en-US" sz="1800" b="0" i="0" kern="1200" smtClean="0">
                                    <a:solidFill>
                                      <a:schemeClr val="tx1">
                                        <a:lumMod val="50000"/>
                                      </a:schemeClr>
                                    </a:solidFill>
                                    <a:latin typeface="Cambria Math" panose="02040503050406030204" pitchFamily="18" charset="0"/>
                                    <a:ea typeface="+mn-ea"/>
                                    <a:cs typeface="+mn-cs"/>
                                  </a:rPr>
                                  <m:t>53.38 </m:t>
                                </m:r>
                                <m:r>
                                  <m:rPr>
                                    <m:sty m:val="p"/>
                                  </m:rPr>
                                  <a:rPr lang="en-US" sz="1800" i="0" kern="1200" smtClean="0">
                                    <a:solidFill>
                                      <a:schemeClr val="tx1">
                                        <a:lumMod val="50000"/>
                                      </a:schemeClr>
                                    </a:solidFill>
                                    <a:latin typeface="Cambria Math" panose="02040503050406030204" pitchFamily="18" charset="0"/>
                                    <a:ea typeface="+mn-ea"/>
                                    <a:cs typeface="+mn-cs"/>
                                  </a:rPr>
                                  <m:t>N</m:t>
                                </m:r>
                              </m:oMath>
                            </m:oMathPara>
                          </a14:m>
                          <a:endParaRPr lang="en-US" sz="1800" i="0" kern="1200">
                            <a:solidFill>
                              <a:schemeClr val="tx1">
                                <a:lumMod val="50000"/>
                              </a:schemeClr>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14:m>
                            <m:oMath xmlns:m="http://schemas.openxmlformats.org/officeDocument/2006/math">
                              <m:sSub>
                                <m:sSubPr>
                                  <m:ctrlPr>
                                    <a:rPr lang="en-US" sz="1800" i="1" kern="1200" smtClean="0">
                                      <a:solidFill>
                                        <a:schemeClr val="tx1">
                                          <a:lumMod val="50000"/>
                                        </a:schemeClr>
                                      </a:solidFill>
                                      <a:latin typeface="Cambria Math" panose="02040503050406030204" pitchFamily="18" charset="0"/>
                                      <a:ea typeface="+mn-ea"/>
                                      <a:cs typeface="+mn-cs"/>
                                    </a:rPr>
                                  </m:ctrlPr>
                                </m:sSubPr>
                                <m:e>
                                  <m:r>
                                    <m:rPr>
                                      <m:sty m:val="p"/>
                                    </m:rPr>
                                    <a:rPr lang="en-US" sz="1800" i="0" kern="1200" smtClean="0">
                                      <a:solidFill>
                                        <a:schemeClr val="tx1">
                                          <a:lumMod val="50000"/>
                                        </a:schemeClr>
                                      </a:solidFill>
                                      <a:latin typeface="Cambria Math" panose="02040503050406030204" pitchFamily="18" charset="0"/>
                                      <a:ea typeface="+mn-ea"/>
                                      <a:cs typeface="+mn-cs"/>
                                    </a:rPr>
                                    <m:t>L</m:t>
                                  </m:r>
                                </m:e>
                                <m:sub>
                                  <m:r>
                                    <m:rPr>
                                      <m:sty m:val="p"/>
                                    </m:rPr>
                                    <a:rPr lang="en-US" sz="1800" i="0" kern="1200">
                                      <a:solidFill>
                                        <a:schemeClr val="tx1">
                                          <a:lumMod val="50000"/>
                                        </a:schemeClr>
                                      </a:solidFill>
                                      <a:latin typeface="Cambria Math" panose="02040503050406030204" pitchFamily="18" charset="0"/>
                                      <a:ea typeface="+mn-ea"/>
                                      <a:cs typeface="+mn-cs"/>
                                    </a:rPr>
                                    <m:t>p</m:t>
                                  </m:r>
                                </m:sub>
                              </m:sSub>
                            </m:oMath>
                          </a14:m>
                          <a:r>
                            <a:rPr lang="en-US" sz="1800" i="0" kern="1200">
                              <a:solidFill>
                                <a:schemeClr val="tx1">
                                  <a:lumMod val="50000"/>
                                </a:schemeClr>
                              </a:solidFill>
                              <a:latin typeface="Arial" panose="020B0604020202020204" pitchFamily="34" charset="0"/>
                              <a:ea typeface="+mn-ea"/>
                              <a:cs typeface="Arial" panose="020B0604020202020204" pitchFamily="34" charset="0"/>
                            </a:rPr>
                            <a:t>(Pedal length)                 </a:t>
                          </a:r>
                          <a14:m>
                            <m:oMath xmlns:m="http://schemas.openxmlformats.org/officeDocument/2006/math">
                              <m:r>
                                <a:rPr lang="en-US" sz="1800" i="0" kern="1200" smtClean="0">
                                  <a:solidFill>
                                    <a:schemeClr val="tx1">
                                      <a:lumMod val="50000"/>
                                    </a:schemeClr>
                                  </a:solidFill>
                                  <a:latin typeface="Cambria Math" panose="02040503050406030204" pitchFamily="18" charset="0"/>
                                  <a:ea typeface="+mn-ea"/>
                                  <a:cs typeface="+mn-cs"/>
                                </a:rPr>
                                <m:t>=</m:t>
                              </m:r>
                              <m:r>
                                <a:rPr lang="en-US" sz="1800" b="0" i="0" kern="1200" smtClean="0">
                                  <a:solidFill>
                                    <a:schemeClr val="tx1">
                                      <a:lumMod val="50000"/>
                                    </a:schemeClr>
                                  </a:solidFill>
                                  <a:latin typeface="Cambria Math" panose="02040503050406030204" pitchFamily="18" charset="0"/>
                                  <a:ea typeface="+mn-ea"/>
                                  <a:cs typeface="+mn-cs"/>
                                </a:rPr>
                                <m:t>0.06</m:t>
                              </m:r>
                              <m:r>
                                <m:rPr>
                                  <m:sty m:val="p"/>
                                </m:rPr>
                                <a:rPr lang="en-US" sz="1800" b="0" i="0" kern="1200" smtClean="0">
                                  <a:solidFill>
                                    <a:schemeClr val="tx1">
                                      <a:lumMod val="50000"/>
                                    </a:schemeClr>
                                  </a:solidFill>
                                  <a:latin typeface="Cambria Math" panose="02040503050406030204" pitchFamily="18" charset="0"/>
                                  <a:ea typeface="+mn-ea"/>
                                  <a:cs typeface="+mn-cs"/>
                                </a:rPr>
                                <m:t>mm</m:t>
                              </m:r>
                            </m:oMath>
                          </a14:m>
                          <a:endParaRPr lang="en-US" sz="1800" i="0" kern="1200">
                            <a:solidFill>
                              <a:schemeClr val="tx1">
                                <a:lumMod val="50000"/>
                              </a:schemeClr>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49793992"/>
                      </a:ext>
                    </a:extLst>
                  </a:tr>
                  <a:tr h="903442">
                    <a:tc>
                      <a:txBody>
                        <a:bodyPr/>
                        <a:lstStyle/>
                        <a:p>
                          <a:pPr marL="0" algn="ctr" defTabSz="914400" rtl="0" eaLnBrk="1" latinLnBrk="0" hangingPunct="1"/>
                          <a14:m>
                            <m:oMath xmlns:m="http://schemas.openxmlformats.org/officeDocument/2006/math">
                              <m:sSub>
                                <m:sSubPr>
                                  <m:ctrlPr>
                                    <a:rPr lang="en-US" sz="1800" i="1" kern="1200" smtClean="0">
                                      <a:solidFill>
                                        <a:schemeClr val="tx1">
                                          <a:lumMod val="50000"/>
                                        </a:schemeClr>
                                      </a:solidFill>
                                      <a:latin typeface="Cambria Math" panose="02040503050406030204" pitchFamily="18" charset="0"/>
                                      <a:ea typeface="+mn-ea"/>
                                      <a:cs typeface="+mn-cs"/>
                                    </a:rPr>
                                  </m:ctrlPr>
                                </m:sSubPr>
                                <m:e>
                                  <m:r>
                                    <m:rPr>
                                      <m:sty m:val="p"/>
                                    </m:rPr>
                                    <a:rPr lang="en-US" sz="1800" i="0" kern="1200" smtClean="0">
                                      <a:solidFill>
                                        <a:schemeClr val="tx1">
                                          <a:lumMod val="50000"/>
                                        </a:schemeClr>
                                      </a:solidFill>
                                      <a:latin typeface="Cambria Math" panose="02040503050406030204" pitchFamily="18" charset="0"/>
                                      <a:ea typeface="+mn-ea"/>
                                      <a:cs typeface="+mn-cs"/>
                                    </a:rPr>
                                    <m:t>D</m:t>
                                  </m:r>
                                </m:e>
                                <m:sub>
                                  <m:r>
                                    <m:rPr>
                                      <m:sty m:val="p"/>
                                    </m:rPr>
                                    <a:rPr lang="en-US" sz="1800" i="0" kern="1200" smtClean="0">
                                      <a:solidFill>
                                        <a:schemeClr val="tx1">
                                          <a:lumMod val="50000"/>
                                        </a:schemeClr>
                                      </a:solidFill>
                                      <a:latin typeface="Cambria Math" panose="02040503050406030204" pitchFamily="18" charset="0"/>
                                      <a:ea typeface="+mn-ea"/>
                                      <a:cs typeface="+mn-cs"/>
                                    </a:rPr>
                                    <m:t>r</m:t>
                                  </m:r>
                                </m:sub>
                              </m:sSub>
                            </m:oMath>
                          </a14:m>
                          <a:r>
                            <a:rPr lang="en-US" sz="1800" i="0" kern="1200">
                              <a:solidFill>
                                <a:schemeClr val="tx1">
                                  <a:lumMod val="50000"/>
                                </a:schemeClr>
                              </a:solidFill>
                              <a:latin typeface="Arial" panose="020B0604020202020204" pitchFamily="34" charset="0"/>
                              <a:ea typeface="+mn-ea"/>
                              <a:cs typeface="Arial" panose="020B0604020202020204" pitchFamily="34" charset="0"/>
                            </a:rPr>
                            <a:t>(Input rod dist. from fulcrum) </a:t>
                          </a:r>
                        </a:p>
                        <a:p>
                          <a:pPr marL="0" algn="ctr" defTabSz="914400" rtl="0" eaLnBrk="1" latinLnBrk="0" hangingPunct="1"/>
                          <a:r>
                            <a:rPr lang="en-US" sz="1800" i="0" kern="1200">
                              <a:solidFill>
                                <a:schemeClr val="tx1">
                                  <a:lumMod val="50000"/>
                                </a:schemeClr>
                              </a:solidFill>
                              <a:latin typeface="Arial" panose="020B0604020202020204" pitchFamily="34" charset="0"/>
                              <a:ea typeface="+mn-ea"/>
                              <a:cs typeface="Arial" panose="020B0604020202020204" pitchFamily="34" charset="0"/>
                            </a:rPr>
                            <a:t>= 0.0508 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14:m>
                            <m:oMath xmlns:m="http://schemas.openxmlformats.org/officeDocument/2006/math">
                              <m:sSub>
                                <m:sSubPr>
                                  <m:ctrlPr>
                                    <a:rPr lang="en-US" sz="1800" i="1" kern="1200" smtClean="0">
                                      <a:solidFill>
                                        <a:schemeClr val="tx1">
                                          <a:lumMod val="50000"/>
                                        </a:schemeClr>
                                      </a:solidFill>
                                      <a:latin typeface="Cambria Math" panose="02040503050406030204" pitchFamily="18" charset="0"/>
                                      <a:ea typeface="+mn-ea"/>
                                      <a:cs typeface="+mn-cs"/>
                                    </a:rPr>
                                  </m:ctrlPr>
                                </m:sSubPr>
                                <m:e>
                                  <m:r>
                                    <m:rPr>
                                      <m:sty m:val="p"/>
                                    </m:rPr>
                                    <a:rPr lang="en-US" sz="1800" i="0" kern="1200" smtClean="0">
                                      <a:solidFill>
                                        <a:schemeClr val="tx1">
                                          <a:lumMod val="50000"/>
                                        </a:schemeClr>
                                      </a:solidFill>
                                      <a:latin typeface="Cambria Math" panose="02040503050406030204" pitchFamily="18" charset="0"/>
                                      <a:ea typeface="+mn-ea"/>
                                      <a:cs typeface="+mn-cs"/>
                                    </a:rPr>
                                    <m:t>D</m:t>
                                  </m:r>
                                </m:e>
                                <m:sub>
                                  <m:r>
                                    <m:rPr>
                                      <m:sty m:val="p"/>
                                    </m:rPr>
                                    <a:rPr lang="en-US" sz="1800" i="0" kern="1200" smtClean="0">
                                      <a:solidFill>
                                        <a:schemeClr val="tx1">
                                          <a:lumMod val="50000"/>
                                        </a:schemeClr>
                                      </a:solidFill>
                                      <a:latin typeface="Cambria Math" panose="02040503050406030204" pitchFamily="18" charset="0"/>
                                      <a:ea typeface="+mn-ea"/>
                                      <a:cs typeface="+mn-cs"/>
                                    </a:rPr>
                                    <m:t>c</m:t>
                                  </m:r>
                                </m:sub>
                              </m:sSub>
                            </m:oMath>
                          </a14:m>
                          <a:r>
                            <a:rPr lang="en-US" sz="1800" i="0" kern="1200">
                              <a:solidFill>
                                <a:schemeClr val="tx1">
                                  <a:lumMod val="50000"/>
                                </a:schemeClr>
                              </a:solidFill>
                              <a:latin typeface="Arial" panose="020B0604020202020204" pitchFamily="34" charset="0"/>
                              <a:ea typeface="+mn-ea"/>
                              <a:cs typeface="Arial" panose="020B0604020202020204" pitchFamily="34" charset="0"/>
                            </a:rPr>
                            <a:t>(Master Cylinder Diameter)</a:t>
                          </a:r>
                        </a:p>
                        <a:p>
                          <a:pPr marL="0" algn="ctr" defTabSz="914400" rtl="0" eaLnBrk="1" latinLnBrk="0" hangingPunct="1"/>
                          <a:r>
                            <a:rPr lang="en-US" sz="1800" i="0" kern="1200">
                              <a:solidFill>
                                <a:schemeClr val="tx1">
                                  <a:lumMod val="50000"/>
                                </a:schemeClr>
                              </a:solidFill>
                              <a:latin typeface="Arial" panose="020B0604020202020204" pitchFamily="34" charset="0"/>
                              <a:ea typeface="+mn-ea"/>
                              <a:cs typeface="Arial" panose="020B0604020202020204" pitchFamily="34" charset="0"/>
                            </a:rPr>
                            <a:t>= 0.0159 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751741"/>
                      </a:ext>
                    </a:extLst>
                  </a:tr>
                  <a:tr h="382756">
                    <a:tc gridSpan="2">
                      <a:txBody>
                        <a:bodyPr/>
                        <a:lstStyle/>
                        <a:p>
                          <a:pPr marL="0" algn="ctr" defTabSz="914400" rtl="0" eaLnBrk="1" latinLnBrk="0" hangingPunct="1"/>
                          <a14:m>
                            <m:oMath xmlns:m="http://schemas.openxmlformats.org/officeDocument/2006/math">
                              <m:sSub>
                                <m:sSubPr>
                                  <m:ctrlPr>
                                    <a:rPr lang="en-US" sz="1800" i="1" kern="1200" smtClean="0">
                                      <a:solidFill>
                                        <a:schemeClr val="tx1">
                                          <a:lumMod val="50000"/>
                                        </a:schemeClr>
                                      </a:solidFill>
                                      <a:latin typeface="Cambria Math" panose="02040503050406030204" pitchFamily="18" charset="0"/>
                                      <a:ea typeface="+mn-ea"/>
                                      <a:cs typeface="+mn-cs"/>
                                    </a:rPr>
                                  </m:ctrlPr>
                                </m:sSubPr>
                                <m:e>
                                  <m:r>
                                    <m:rPr>
                                      <m:sty m:val="p"/>
                                    </m:rPr>
                                    <a:rPr lang="en-US" sz="1800" i="0" kern="1200" smtClean="0">
                                      <a:solidFill>
                                        <a:schemeClr val="tx1">
                                          <a:lumMod val="50000"/>
                                        </a:schemeClr>
                                      </a:solidFill>
                                      <a:latin typeface="Cambria Math" panose="02040503050406030204" pitchFamily="18" charset="0"/>
                                      <a:ea typeface="+mn-ea"/>
                                      <a:cs typeface="+mn-cs"/>
                                    </a:rPr>
                                    <m:t>P</m:t>
                                  </m:r>
                                </m:e>
                                <m:sub>
                                  <m:r>
                                    <m:rPr>
                                      <m:sty m:val="p"/>
                                    </m:rPr>
                                    <a:rPr lang="en-US" sz="1800" i="0" kern="1200" smtClean="0">
                                      <a:solidFill>
                                        <a:schemeClr val="tx1">
                                          <a:lumMod val="50000"/>
                                        </a:schemeClr>
                                      </a:solidFill>
                                      <a:latin typeface="Cambria Math" panose="02040503050406030204" pitchFamily="18" charset="0"/>
                                      <a:ea typeface="+mn-ea"/>
                                      <a:cs typeface="+mn-cs"/>
                                    </a:rPr>
                                    <m:t>s</m:t>
                                  </m:r>
                                </m:sub>
                              </m:sSub>
                            </m:oMath>
                          </a14:m>
                          <a:r>
                            <a:rPr lang="en-US" sz="1800" i="0" kern="1200">
                              <a:solidFill>
                                <a:schemeClr val="tx1">
                                  <a:lumMod val="50000"/>
                                </a:schemeClr>
                              </a:solidFill>
                              <a:latin typeface="Arial" panose="020B0604020202020204" pitchFamily="34" charset="0"/>
                              <a:ea typeface="+mn-ea"/>
                              <a:cs typeface="Arial" panose="020B0604020202020204" pitchFamily="34" charset="0"/>
                            </a:rPr>
                            <a:t>(Master Cylinder Pressure)=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663996263"/>
                      </a:ext>
                    </a:extLst>
                  </a:tr>
                  <a:tr h="1298514">
                    <a:tc gridSpan="2">
                      <a:txBody>
                        <a:bodyPr/>
                        <a:lstStyle/>
                        <a:p>
                          <a:pPr algn="ctr"/>
                          <a:endParaRPr lang="en-US" i="1">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477441017"/>
                      </a:ext>
                    </a:extLst>
                  </a:tr>
                </a:tbl>
              </a:graphicData>
            </a:graphic>
          </p:graphicFrame>
        </mc:Choice>
        <mc:Fallback>
          <p:graphicFrame>
            <p:nvGraphicFramePr>
              <p:cNvPr id="8" name="Table 7">
                <a:extLst>
                  <a:ext uri="{FF2B5EF4-FFF2-40B4-BE49-F238E27FC236}">
                    <a16:creationId xmlns:a16="http://schemas.microsoft.com/office/drawing/2014/main" id="{AF290452-DDCB-EBDE-B3E0-F5C54191E67E}"/>
                  </a:ext>
                </a:extLst>
              </p:cNvPr>
              <p:cNvGraphicFramePr>
                <a:graphicFrameLocks noGrp="1"/>
              </p:cNvGraphicFramePr>
              <p:nvPr>
                <p:extLst>
                  <p:ext uri="{D42A27DB-BD31-4B8C-83A1-F6EECF244321}">
                    <p14:modId xmlns:p14="http://schemas.microsoft.com/office/powerpoint/2010/main" val="3538842217"/>
                  </p:ext>
                </p:extLst>
              </p:nvPr>
            </p:nvGraphicFramePr>
            <p:xfrm>
              <a:off x="6497054" y="2286952"/>
              <a:ext cx="5514324" cy="4075931"/>
            </p:xfrm>
            <a:graphic>
              <a:graphicData uri="http://schemas.openxmlformats.org/drawingml/2006/table">
                <a:tbl>
                  <a:tblPr firstRow="1" bandRow="1">
                    <a:tableStyleId>{E8034E78-7F5D-4C2E-B375-FC64B27BC917}</a:tableStyleId>
                  </a:tblPr>
                  <a:tblGrid>
                    <a:gridCol w="2757162">
                      <a:extLst>
                        <a:ext uri="{9D8B030D-6E8A-4147-A177-3AD203B41FA5}">
                          <a16:colId xmlns:a16="http://schemas.microsoft.com/office/drawing/2014/main" val="2723267858"/>
                        </a:ext>
                      </a:extLst>
                    </a:gridCol>
                    <a:gridCol w="2757162">
                      <a:extLst>
                        <a:ext uri="{9D8B030D-6E8A-4147-A177-3AD203B41FA5}">
                          <a16:colId xmlns:a16="http://schemas.microsoft.com/office/drawing/2014/main" val="1721749562"/>
                        </a:ext>
                      </a:extLst>
                    </a:gridCol>
                  </a:tblGrid>
                  <a:tr h="391492">
                    <a:tc gridSpan="2">
                      <a:txBody>
                        <a:bodyPr/>
                        <a:lstStyle/>
                        <a:p>
                          <a:pPr marL="0" algn="ctr" defTabSz="914400" rtl="0" eaLnBrk="1" latinLnBrk="0" hangingPunct="1"/>
                          <a:r>
                            <a:rPr lang="en-US" sz="1800" b="1" kern="1200">
                              <a:solidFill>
                                <a:srgbClr val="F8B700"/>
                              </a:solidFill>
                              <a:latin typeface="Arial" panose="020B0604020202020204" pitchFamily="34" charset="0"/>
                              <a:ea typeface="+mn-ea"/>
                              <a:cs typeface="Arial" panose="020B0604020202020204" pitchFamily="34" charset="0"/>
                            </a:rPr>
                            <a:t>Variables &amp; Visual</a:t>
                          </a:r>
                        </a:p>
                      </a:txBody>
                      <a:tcPr>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665482854"/>
                      </a:ext>
                    </a:extLst>
                  </a:tr>
                  <a:tr h="424241">
                    <a:tc gridSpan="2">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6"/>
                          <a:stretch>
                            <a:fillRect l="-110" t="-98571" r="-221" b="-767143"/>
                          </a:stretch>
                        </a:blipFill>
                      </a:tcPr>
                    </a:tc>
                    <a:tc hMerge="1">
                      <a:txBody>
                        <a:bodyPr/>
                        <a:lstStyle/>
                        <a:p>
                          <a:endParaRPr/>
                        </a:p>
                      </a:txBody>
                      <a:tcPr/>
                    </a:tc>
                    <a:extLst>
                      <a:ext uri="{0D108BD9-81ED-4DB2-BD59-A6C34878D82A}">
                        <a16:rowId xmlns:a16="http://schemas.microsoft.com/office/drawing/2014/main" val="617363724"/>
                      </a:ext>
                    </a:extLst>
                  </a:tr>
                  <a:tr h="664528">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6"/>
                          <a:stretch>
                            <a:fillRect l="-221" t="-127523" r="-100442" b="-392661"/>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6"/>
                          <a:stretch>
                            <a:fillRect l="-100221" t="-127523" r="-442" b="-392661"/>
                          </a:stretch>
                        </a:blipFill>
                      </a:tcPr>
                    </a:tc>
                    <a:extLst>
                      <a:ext uri="{0D108BD9-81ED-4DB2-BD59-A6C34878D82A}">
                        <a16:rowId xmlns:a16="http://schemas.microsoft.com/office/drawing/2014/main" val="1449793992"/>
                      </a:ext>
                    </a:extLst>
                  </a:tr>
                  <a:tr h="914400">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6"/>
                          <a:stretch>
                            <a:fillRect l="-221" t="-165333" r="-100442" b="-185333"/>
                          </a:stretch>
                        </a:blipFill>
                      </a:tcPr>
                    </a:tc>
                    <a:tc>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6"/>
                          <a:stretch>
                            <a:fillRect l="-100221" t="-165333" r="-442" b="-185333"/>
                          </a:stretch>
                        </a:blipFill>
                      </a:tcPr>
                    </a:tc>
                    <a:extLst>
                      <a:ext uri="{0D108BD9-81ED-4DB2-BD59-A6C34878D82A}">
                        <a16:rowId xmlns:a16="http://schemas.microsoft.com/office/drawing/2014/main" val="1052751741"/>
                      </a:ext>
                    </a:extLst>
                  </a:tr>
                  <a:tr h="382756">
                    <a:tc gridSpan="2">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6"/>
                          <a:stretch>
                            <a:fillRect l="-110" t="-631746" r="-221" b="-341270"/>
                          </a:stretch>
                        </a:blipFill>
                      </a:tcPr>
                    </a:tc>
                    <a:tc hMerge="1">
                      <a:txBody>
                        <a:bodyPr/>
                        <a:lstStyle/>
                        <a:p>
                          <a:endParaRPr lang="en-US"/>
                        </a:p>
                      </a:txBody>
                      <a:tcPr/>
                    </a:tc>
                    <a:extLst>
                      <a:ext uri="{0D108BD9-81ED-4DB2-BD59-A6C34878D82A}">
                        <a16:rowId xmlns:a16="http://schemas.microsoft.com/office/drawing/2014/main" val="1663996263"/>
                      </a:ext>
                    </a:extLst>
                  </a:tr>
                  <a:tr h="1298514">
                    <a:tc gridSpan="2">
                      <a:txBody>
                        <a:bodyPr/>
                        <a:lstStyle/>
                        <a:p>
                          <a:pPr algn="ctr"/>
                          <a:endParaRPr lang="en-US" i="1">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477441017"/>
                      </a:ext>
                    </a:extLst>
                  </a:tr>
                </a:tbl>
              </a:graphicData>
            </a:graphic>
          </p:graphicFrame>
        </mc:Fallback>
      </mc:AlternateContent>
      <mc:AlternateContent xmlns:mc="http://schemas.openxmlformats.org/markup-compatibility/2006">
        <mc:Choice xmlns:a14="http://schemas.microsoft.com/office/drawing/2010/main" Requires="a14">
          <p:sp>
            <p:nvSpPr>
              <p:cNvPr id="16" name="TextBox 15">
                <a:extLst>
                  <a:ext uri="{FF2B5EF4-FFF2-40B4-BE49-F238E27FC236}">
                    <a16:creationId xmlns:a16="http://schemas.microsoft.com/office/drawing/2014/main" id="{1D9A218A-83F4-477E-7718-ED9EC08246F7}"/>
                  </a:ext>
                </a:extLst>
              </p:cNvPr>
              <p:cNvSpPr txBox="1"/>
              <p:nvPr/>
            </p:nvSpPr>
            <p:spPr>
              <a:xfrm>
                <a:off x="4091416" y="2515941"/>
                <a:ext cx="2143129" cy="1691489"/>
              </a:xfrm>
              <a:prstGeom prst="rect">
                <a:avLst/>
              </a:prstGeom>
              <a:noFill/>
            </p:spPr>
            <p:txBody>
              <a:bodyPr wrap="square" rtlCol="0">
                <a:spAutoFit/>
              </a:bodyPr>
              <a:lstStyle/>
              <a:p>
                <a:r>
                  <a:rPr lang="en-US" sz="2400" u="sng">
                    <a:latin typeface="Arial" panose="020B0604020202020204" pitchFamily="34" charset="0"/>
                    <a:cs typeface="Arial" panose="020B0604020202020204" pitchFamily="34" charset="0"/>
                  </a:rPr>
                  <a:t>Solutions</a:t>
                </a:r>
              </a:p>
              <a:p>
                <a:pPr>
                  <a:spcBef>
                    <a:spcPts val="1000"/>
                  </a:spcBef>
                </a:pPr>
                <a14:m>
                  <m:oMath xmlns:m="http://schemas.openxmlformats.org/officeDocument/2006/math">
                    <m:sSub>
                      <m:sSubPr>
                        <m:ctrlPr>
                          <a:rPr lang="en-US" sz="2000" i="1">
                            <a:solidFill>
                              <a:srgbClr val="003466"/>
                            </a:solidFill>
                            <a:latin typeface="Cambria Math" panose="02040503050406030204" pitchFamily="18" charset="0"/>
                            <a:cs typeface="Arial" panose="020B0604020202020204" pitchFamily="34" charset="0"/>
                          </a:rPr>
                        </m:ctrlPr>
                      </m:sSubPr>
                      <m:e>
                        <m:r>
                          <a:rPr lang="en-US" sz="2000" i="1">
                            <a:solidFill>
                              <a:srgbClr val="003466"/>
                            </a:solidFill>
                            <a:latin typeface="Cambria Math" panose="02040503050406030204" pitchFamily="18" charset="0"/>
                            <a:cs typeface="Arial" panose="020B0604020202020204" pitchFamily="34" charset="0"/>
                          </a:rPr>
                          <m:t>𝐹</m:t>
                        </m:r>
                      </m:e>
                      <m:sub>
                        <m:r>
                          <a:rPr lang="en-US" sz="2000" i="1">
                            <a:solidFill>
                              <a:srgbClr val="003466"/>
                            </a:solidFill>
                            <a:latin typeface="Cambria Math" panose="02040503050406030204" pitchFamily="18" charset="0"/>
                            <a:cs typeface="Arial" panose="020B0604020202020204" pitchFamily="34" charset="0"/>
                          </a:rPr>
                          <m:t>𝑝</m:t>
                        </m:r>
                      </m:sub>
                    </m:sSub>
                  </m:oMath>
                </a14:m>
                <a:r>
                  <a:rPr lang="en-US" sz="2000" i="1">
                    <a:solidFill>
                      <a:srgbClr val="003466"/>
                    </a:solidFill>
                    <a:latin typeface="Cambria Math" panose="02040503050406030204" pitchFamily="18" charset="0"/>
                    <a:cs typeface="Arial" panose="020B0604020202020204" pitchFamily="34" charset="0"/>
                  </a:rPr>
                  <a:t>= 63.04 N</a:t>
                </a:r>
              </a:p>
              <a:p>
                <a:pPr>
                  <a:spcBef>
                    <a:spcPts val="1000"/>
                  </a:spcBef>
                </a:pPr>
                <a14:m>
                  <m:oMath xmlns:m="http://schemas.openxmlformats.org/officeDocument/2006/math">
                    <m:sSub>
                      <m:sSubPr>
                        <m:ctrlPr>
                          <a:rPr lang="en-US" sz="2000" i="1" smtClean="0">
                            <a:solidFill>
                              <a:srgbClr val="003466"/>
                            </a:solidFill>
                            <a:latin typeface="Cambria Math" panose="02040503050406030204" pitchFamily="18" charset="0"/>
                            <a:cs typeface="Arial" panose="020B0604020202020204" pitchFamily="34" charset="0"/>
                          </a:rPr>
                        </m:ctrlPr>
                      </m:sSubPr>
                      <m:e>
                        <m:r>
                          <a:rPr lang="en-US" sz="2000" i="1">
                            <a:solidFill>
                              <a:srgbClr val="003466"/>
                            </a:solidFill>
                            <a:latin typeface="Cambria Math" panose="02040503050406030204" pitchFamily="18" charset="0"/>
                            <a:cs typeface="Arial" panose="020B0604020202020204" pitchFamily="34" charset="0"/>
                          </a:rPr>
                          <m:t>𝑃</m:t>
                        </m:r>
                      </m:e>
                      <m:sub>
                        <m:r>
                          <a:rPr lang="en-US" sz="2000" i="1">
                            <a:solidFill>
                              <a:srgbClr val="003466"/>
                            </a:solidFill>
                            <a:latin typeface="Cambria Math" panose="02040503050406030204" pitchFamily="18" charset="0"/>
                            <a:cs typeface="Arial" panose="020B0604020202020204" pitchFamily="34" charset="0"/>
                          </a:rPr>
                          <m:t>𝑠</m:t>
                        </m:r>
                      </m:sub>
                    </m:sSub>
                  </m:oMath>
                </a14:m>
                <a:r>
                  <a:rPr lang="en-US" sz="2000" i="1">
                    <a:solidFill>
                      <a:srgbClr val="003466"/>
                    </a:solidFill>
                    <a:latin typeface="Cambria Math" panose="02040503050406030204" pitchFamily="18" charset="0"/>
                    <a:cs typeface="Arial" panose="020B0604020202020204" pitchFamily="34" charset="0"/>
                  </a:rPr>
                  <a:t>= 318</a:t>
                </a:r>
                <a14:m>
                  <m:oMath xmlns:m="http://schemas.openxmlformats.org/officeDocument/2006/math">
                    <m:r>
                      <a:rPr lang="en-US" sz="2000" b="0" i="1" smtClean="0">
                        <a:solidFill>
                          <a:srgbClr val="003466"/>
                        </a:solidFill>
                        <a:latin typeface="Cambria Math" panose="02040503050406030204" pitchFamily="18" charset="0"/>
                        <a:cs typeface="Arial" panose="020B0604020202020204" pitchFamily="34" charset="0"/>
                      </a:rPr>
                      <m:t> </m:t>
                    </m:r>
                    <m:r>
                      <a:rPr lang="en-US" sz="2000" i="1">
                        <a:solidFill>
                          <a:srgbClr val="003466"/>
                        </a:solidFill>
                        <a:latin typeface="Cambria Math" panose="02040503050406030204" pitchFamily="18" charset="0"/>
                        <a:cs typeface="Arial" panose="020B0604020202020204" pitchFamily="34" charset="0"/>
                      </a:rPr>
                      <m:t>∙</m:t>
                    </m:r>
                    <m:sSup>
                      <m:sSupPr>
                        <m:ctrlPr>
                          <a:rPr lang="en-US" sz="2000" i="1" dirty="0" smtClean="0">
                            <a:solidFill>
                              <a:srgbClr val="003466"/>
                            </a:solidFill>
                            <a:latin typeface="Cambria Math" panose="02040503050406030204" pitchFamily="18" charset="0"/>
                            <a:cs typeface="Arial" panose="020B0604020202020204" pitchFamily="34" charset="0"/>
                          </a:rPr>
                        </m:ctrlPr>
                      </m:sSupPr>
                      <m:e>
                        <m:r>
                          <a:rPr lang="en-US" sz="2000" i="1" dirty="0">
                            <a:solidFill>
                              <a:srgbClr val="003466"/>
                            </a:solidFill>
                            <a:latin typeface="Cambria Math" panose="02040503050406030204" pitchFamily="18" charset="0"/>
                            <a:cs typeface="Arial" panose="020B0604020202020204" pitchFamily="34" charset="0"/>
                          </a:rPr>
                          <m:t>10</m:t>
                        </m:r>
                      </m:e>
                      <m:sup>
                        <m:r>
                          <a:rPr lang="en-US" sz="2000" b="0" i="1" dirty="0" smtClean="0">
                            <a:solidFill>
                              <a:srgbClr val="003466"/>
                            </a:solidFill>
                            <a:latin typeface="Cambria Math" panose="02040503050406030204" pitchFamily="18" charset="0"/>
                            <a:cs typeface="Arial" panose="020B0604020202020204" pitchFamily="34" charset="0"/>
                          </a:rPr>
                          <m:t>3</m:t>
                        </m:r>
                      </m:sup>
                    </m:sSup>
                  </m:oMath>
                </a14:m>
                <a:r>
                  <a:rPr lang="en-US" sz="2000" i="1">
                    <a:solidFill>
                      <a:srgbClr val="003466"/>
                    </a:solidFill>
                    <a:latin typeface="Cambria Math" panose="02040503050406030204" pitchFamily="18" charset="0"/>
                    <a:cs typeface="Arial" panose="020B0604020202020204" pitchFamily="34" charset="0"/>
                  </a:rPr>
                  <a:t> Pa</a:t>
                </a:r>
              </a:p>
              <a:p>
                <a:endParaRPr lang="en-US" sz="2000">
                  <a:latin typeface="Arial" panose="020B0604020202020204" pitchFamily="34" charset="0"/>
                  <a:cs typeface="Arial" panose="020B0604020202020204" pitchFamily="34" charset="0"/>
                </a:endParaRPr>
              </a:p>
            </p:txBody>
          </p:sp>
        </mc:Choice>
        <mc:Fallback>
          <p:sp>
            <p:nvSpPr>
              <p:cNvPr id="16" name="TextBox 15">
                <a:extLst>
                  <a:ext uri="{FF2B5EF4-FFF2-40B4-BE49-F238E27FC236}">
                    <a16:creationId xmlns:a16="http://schemas.microsoft.com/office/drawing/2014/main" id="{1D9A218A-83F4-477E-7718-ED9EC08246F7}"/>
                  </a:ext>
                </a:extLst>
              </p:cNvPr>
              <p:cNvSpPr txBox="1">
                <a:spLocks noRot="1" noChangeAspect="1" noMove="1" noResize="1" noEditPoints="1" noAdjustHandles="1" noChangeArrowheads="1" noChangeShapeType="1" noTextEdit="1"/>
              </p:cNvSpPr>
              <p:nvPr/>
            </p:nvSpPr>
            <p:spPr>
              <a:xfrm>
                <a:off x="4091416" y="2515941"/>
                <a:ext cx="2143129" cy="1691489"/>
              </a:xfrm>
              <a:prstGeom prst="rect">
                <a:avLst/>
              </a:prstGeom>
              <a:blipFill>
                <a:blip r:embed="rId7"/>
                <a:stretch>
                  <a:fillRect l="-4261" t="-2527"/>
                </a:stretch>
              </a:blipFill>
            </p:spPr>
            <p:txBody>
              <a:bodyPr/>
              <a:lstStyle/>
              <a:p>
                <a:r>
                  <a:rPr lang="en-US">
                    <a:noFill/>
                  </a:rPr>
                  <a:t> </a:t>
                </a:r>
              </a:p>
            </p:txBody>
          </p:sp>
        </mc:Fallback>
      </mc:AlternateContent>
      <p:pic>
        <p:nvPicPr>
          <p:cNvPr id="20" name="Picture 19" descr="A close-up of a car brake system&#10;&#10;Description automatically generated">
            <a:extLst>
              <a:ext uri="{FF2B5EF4-FFF2-40B4-BE49-F238E27FC236}">
                <a16:creationId xmlns:a16="http://schemas.microsoft.com/office/drawing/2014/main" id="{1F03DBDA-FD06-977D-7A24-41EE705119D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958670" y="5055532"/>
            <a:ext cx="2591092" cy="1313831"/>
          </a:xfrm>
          <a:prstGeom prst="rect">
            <a:avLst/>
          </a:prstGeom>
          <a:ln w="12700">
            <a:solidFill>
              <a:srgbClr val="000000"/>
            </a:solidFill>
          </a:ln>
        </p:spPr>
      </p:pic>
      <p:sp>
        <p:nvSpPr>
          <p:cNvPr id="4" name="TextBox 3">
            <a:extLst>
              <a:ext uri="{FF2B5EF4-FFF2-40B4-BE49-F238E27FC236}">
                <a16:creationId xmlns:a16="http://schemas.microsoft.com/office/drawing/2014/main" id="{E680863C-095D-4ADC-8BC9-261E883A5D9C}"/>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20</a:t>
            </a:r>
          </a:p>
        </p:txBody>
      </p:sp>
      <p:sp>
        <p:nvSpPr>
          <p:cNvPr id="10" name="TextBox 9">
            <a:extLst>
              <a:ext uri="{FF2B5EF4-FFF2-40B4-BE49-F238E27FC236}">
                <a16:creationId xmlns:a16="http://schemas.microsoft.com/office/drawing/2014/main" id="{F1E97FE2-41DD-A8A4-E56C-0AE9827775ED}"/>
              </a:ext>
            </a:extLst>
          </p:cNvPr>
          <p:cNvSpPr txBox="1"/>
          <p:nvPr/>
        </p:nvSpPr>
        <p:spPr>
          <a:xfrm>
            <a:off x="656462" y="5390914"/>
            <a:ext cx="5840592" cy="1046440"/>
          </a:xfrm>
          <a:prstGeom prst="rect">
            <a:avLst/>
          </a:prstGeom>
          <a:noFill/>
        </p:spPr>
        <p:txBody>
          <a:bodyPr wrap="square" rtlCol="0">
            <a:spAutoFit/>
          </a:bodyPr>
          <a:lstStyle/>
          <a:p>
            <a:r>
              <a:rPr lang="en-US" sz="2000" b="1">
                <a:latin typeface="Arial" panose="020B0604020202020204" pitchFamily="34" charset="0"/>
                <a:cs typeface="Arial" panose="020B0604020202020204" pitchFamily="34" charset="0"/>
              </a:rPr>
              <a:t>Moving Forward: </a:t>
            </a:r>
            <a:r>
              <a:rPr lang="en-US" sz="2000">
                <a:latin typeface="Arial" panose="020B0604020202020204" pitchFamily="34" charset="0"/>
                <a:cs typeface="Arial" panose="020B0604020202020204" pitchFamily="34" charset="0"/>
              </a:rPr>
              <a:t>Compare estimated data with measured values after the buggy is assembled and refine calculations for accuracy.</a:t>
            </a:r>
          </a:p>
        </p:txBody>
      </p:sp>
    </p:spTree>
    <p:extLst>
      <p:ext uri="{BB962C8B-B14F-4D97-AF65-F5344CB8AC3E}">
        <p14:creationId xmlns:p14="http://schemas.microsoft.com/office/powerpoint/2010/main" val="3280713371"/>
      </p:ext>
    </p:extLst>
  </p:cSld>
  <p:clrMapOvr>
    <a:masterClrMapping/>
  </p:clrMapOvr>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B11912-0855-5947-6EB7-ED20175503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2D4B0C-A64C-96E5-CD11-DA905D572F22}"/>
              </a:ext>
            </a:extLst>
          </p:cNvPr>
          <p:cNvSpPr>
            <a:spLocks noGrp="1"/>
          </p:cNvSpPr>
          <p:nvPr>
            <p:ph type="title"/>
          </p:nvPr>
        </p:nvSpPr>
        <p:spPr>
          <a:xfrm>
            <a:off x="479172" y="352856"/>
            <a:ext cx="10515600" cy="979013"/>
          </a:xfrm>
        </p:spPr>
        <p:txBody>
          <a:bodyPr/>
          <a:lstStyle/>
          <a:p>
            <a:pPr algn="l"/>
            <a:r>
              <a:rPr lang="en-US">
                <a:latin typeface="Arial"/>
                <a:cs typeface="Arial"/>
              </a:rPr>
              <a:t>Brakes: Time and Distance to Stop</a:t>
            </a:r>
            <a:endParaRPr lang="en-US"/>
          </a:p>
        </p:txBody>
      </p:sp>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06315A40-6429-CF66-8E9D-5BE79D6D0B5B}"/>
                  </a:ext>
                </a:extLst>
              </p:cNvPr>
              <p:cNvSpPr txBox="1"/>
              <p:nvPr/>
            </p:nvSpPr>
            <p:spPr>
              <a:xfrm>
                <a:off x="464680" y="3003388"/>
                <a:ext cx="8293178" cy="2482218"/>
              </a:xfrm>
              <a:prstGeom prst="rect">
                <a:avLst/>
              </a:prstGeom>
              <a:noFill/>
            </p:spPr>
            <p:txBody>
              <a:bodyPr wrap="square">
                <a:spAutoFit/>
              </a:bodyPr>
              <a:lstStyle/>
              <a:p>
                <a14:m>
                  <m:oMath xmlns:m="http://schemas.openxmlformats.org/officeDocument/2006/math">
                    <m:r>
                      <a:rPr lang="en-US" sz="3000" b="0" i="1" smtClean="0">
                        <a:solidFill>
                          <a:schemeClr val="tx1">
                            <a:lumMod val="50000"/>
                          </a:schemeClr>
                        </a:solidFill>
                        <a:latin typeface="Cambria Math" panose="02040503050406030204" pitchFamily="18" charset="0"/>
                        <a:ea typeface="Cambria Math" panose="02040503050406030204" pitchFamily="18" charset="0"/>
                      </a:rPr>
                      <m:t>𝑇</m:t>
                    </m:r>
                    <m:r>
                      <a:rPr lang="en-US" sz="3000" b="0" i="1" smtClean="0">
                        <a:solidFill>
                          <a:schemeClr val="tx1">
                            <a:lumMod val="50000"/>
                          </a:schemeClr>
                        </a:solidFill>
                        <a:latin typeface="Cambria Math" panose="02040503050406030204" pitchFamily="18" charset="0"/>
                        <a:ea typeface="Cambria Math" panose="02040503050406030204" pitchFamily="18" charset="0"/>
                      </a:rPr>
                      <m:t>=</m:t>
                    </m:r>
                    <m:r>
                      <a:rPr lang="en-US" sz="3000" b="0" i="1" smtClean="0">
                        <a:solidFill>
                          <a:schemeClr val="tx1">
                            <a:lumMod val="50000"/>
                          </a:schemeClr>
                        </a:solidFill>
                        <a:latin typeface="Cambria Math" panose="02040503050406030204" pitchFamily="18" charset="0"/>
                        <a:ea typeface="Cambria Math" panose="02040503050406030204" pitchFamily="18" charset="0"/>
                      </a:rPr>
                      <m:t>𝑡</m:t>
                    </m:r>
                    <m:r>
                      <a:rPr lang="en-US" sz="3000" b="0" i="1" smtClean="0">
                        <a:solidFill>
                          <a:schemeClr val="tx1">
                            <a:lumMod val="50000"/>
                          </a:schemeClr>
                        </a:solidFill>
                        <a:latin typeface="Cambria Math" panose="02040503050406030204" pitchFamily="18" charset="0"/>
                        <a:ea typeface="Cambria Math" panose="02040503050406030204" pitchFamily="18" charset="0"/>
                      </a:rPr>
                      <m:t>+</m:t>
                    </m:r>
                    <m:f>
                      <m:fPr>
                        <m:ctrlPr>
                          <a:rPr lang="en-US" sz="3000" b="0" i="1" smtClean="0">
                            <a:solidFill>
                              <a:schemeClr val="tx1">
                                <a:lumMod val="50000"/>
                              </a:schemeClr>
                            </a:solidFill>
                            <a:latin typeface="Cambria Math" panose="02040503050406030204" pitchFamily="18" charset="0"/>
                            <a:ea typeface="Cambria Math" panose="02040503050406030204" pitchFamily="18" charset="0"/>
                          </a:rPr>
                        </m:ctrlPr>
                      </m:fPr>
                      <m:num>
                        <m:r>
                          <a:rPr lang="en-US" sz="3000" b="0" i="1" smtClean="0">
                            <a:solidFill>
                              <a:schemeClr val="tx1">
                                <a:lumMod val="50000"/>
                              </a:schemeClr>
                            </a:solidFill>
                            <a:latin typeface="Cambria Math" panose="02040503050406030204" pitchFamily="18" charset="0"/>
                            <a:ea typeface="Cambria Math" panose="02040503050406030204" pitchFamily="18" charset="0"/>
                          </a:rPr>
                          <m:t>∆</m:t>
                        </m:r>
                        <m:r>
                          <a:rPr lang="en-US" sz="3000" b="0" i="1" smtClean="0">
                            <a:solidFill>
                              <a:schemeClr val="tx1">
                                <a:lumMod val="50000"/>
                              </a:schemeClr>
                            </a:solidFill>
                            <a:latin typeface="Cambria Math" panose="02040503050406030204" pitchFamily="18" charset="0"/>
                            <a:ea typeface="Cambria Math" panose="02040503050406030204" pitchFamily="18" charset="0"/>
                          </a:rPr>
                          <m:t>𝑣</m:t>
                        </m:r>
                      </m:num>
                      <m:den>
                        <m:r>
                          <a:rPr lang="en-US" sz="3000" b="0" i="1" smtClean="0">
                            <a:solidFill>
                              <a:schemeClr val="tx1">
                                <a:lumMod val="50000"/>
                              </a:schemeClr>
                            </a:solidFill>
                            <a:latin typeface="Cambria Math" panose="02040503050406030204" pitchFamily="18" charset="0"/>
                            <a:ea typeface="Cambria Math" panose="02040503050406030204" pitchFamily="18" charset="0"/>
                          </a:rPr>
                          <m:t>𝑎</m:t>
                        </m:r>
                      </m:den>
                    </m:f>
                  </m:oMath>
                </a14:m>
                <a:r>
                  <a:rPr lang="en-US" sz="3000">
                    <a:solidFill>
                      <a:schemeClr val="tx1">
                        <a:lumMod val="50000"/>
                      </a:schemeClr>
                    </a:solidFill>
                    <a:ea typeface="Cambria Math" panose="02040503050406030204" pitchFamily="18" charset="0"/>
                  </a:rPr>
                  <a:t>                 </a:t>
                </a:r>
                <a14:m>
                  <m:oMath xmlns:m="http://schemas.openxmlformats.org/officeDocument/2006/math">
                    <m:r>
                      <a:rPr lang="en-US" sz="3000" b="0" i="1" smtClean="0">
                        <a:solidFill>
                          <a:schemeClr val="tx1">
                            <a:lumMod val="50000"/>
                          </a:schemeClr>
                        </a:solidFill>
                        <a:latin typeface="Cambria Math" panose="02040503050406030204" pitchFamily="18" charset="0"/>
                        <a:ea typeface="Cambria Math" panose="02040503050406030204" pitchFamily="18" charset="0"/>
                      </a:rPr>
                      <m:t>𝑎</m:t>
                    </m:r>
                    <m:r>
                      <a:rPr lang="en-US" sz="3000" b="0" i="1" smtClean="0">
                        <a:solidFill>
                          <a:schemeClr val="tx1">
                            <a:lumMod val="50000"/>
                          </a:schemeClr>
                        </a:solidFill>
                        <a:latin typeface="Cambria Math" panose="02040503050406030204" pitchFamily="18" charset="0"/>
                        <a:ea typeface="Cambria Math" panose="02040503050406030204" pitchFamily="18" charset="0"/>
                      </a:rPr>
                      <m:t>=</m:t>
                    </m:r>
                    <m:r>
                      <a:rPr lang="en-US" sz="3000" b="0" i="1" smtClean="0">
                        <a:solidFill>
                          <a:schemeClr val="tx1">
                            <a:lumMod val="50000"/>
                          </a:schemeClr>
                        </a:solidFill>
                        <a:latin typeface="Cambria Math" panose="02040503050406030204" pitchFamily="18" charset="0"/>
                        <a:ea typeface="Cambria Math" panose="02040503050406030204" pitchFamily="18" charset="0"/>
                      </a:rPr>
                      <m:t>𝜇</m:t>
                    </m:r>
                    <m:r>
                      <a:rPr lang="en-US" sz="3000" b="0" i="1" smtClean="0">
                        <a:solidFill>
                          <a:schemeClr val="tx1">
                            <a:lumMod val="50000"/>
                          </a:schemeClr>
                        </a:solidFill>
                        <a:latin typeface="Cambria Math" panose="02040503050406030204" pitchFamily="18" charset="0"/>
                        <a:ea typeface="Cambria Math" panose="02040503050406030204" pitchFamily="18" charset="0"/>
                      </a:rPr>
                      <m:t>𝑔</m:t>
                    </m:r>
                    <m:r>
                      <a:rPr lang="en-US" sz="3000" i="1" smtClean="0">
                        <a:solidFill>
                          <a:schemeClr val="tx1">
                            <a:lumMod val="50000"/>
                          </a:schemeClr>
                        </a:solidFill>
                        <a:latin typeface="Cambria Math" panose="02040503050406030204" pitchFamily="18" charset="0"/>
                        <a:ea typeface="Cambria Math" panose="02040503050406030204" pitchFamily="18" charset="0"/>
                      </a:rPr>
                      <m:t> </m:t>
                    </m:r>
                    <m:r>
                      <a:rPr lang="en-US" sz="3000" b="0" i="0" smtClean="0">
                        <a:solidFill>
                          <a:schemeClr val="tx1">
                            <a:lumMod val="50000"/>
                          </a:schemeClr>
                        </a:solidFill>
                        <a:latin typeface="Cambria Math" panose="02040503050406030204" pitchFamily="18" charset="0"/>
                        <a:ea typeface="Cambria Math" panose="02040503050406030204" pitchFamily="18" charset="0"/>
                      </a:rPr>
                      <m:t>            </m:t>
                    </m:r>
                    <m:r>
                      <a:rPr lang="en-US" sz="3000" i="1">
                        <a:solidFill>
                          <a:schemeClr val="tx1">
                            <a:lumMod val="50000"/>
                          </a:schemeClr>
                        </a:solidFill>
                        <a:latin typeface="Cambria Math" panose="02040503050406030204" pitchFamily="18" charset="0"/>
                      </a:rPr>
                      <m:t>𝑇</m:t>
                    </m:r>
                    <m:r>
                      <a:rPr lang="en-US" sz="3000">
                        <a:solidFill>
                          <a:schemeClr val="tx1">
                            <a:lumMod val="50000"/>
                          </a:schemeClr>
                        </a:solidFill>
                        <a:latin typeface="Cambria Math" panose="02040503050406030204" pitchFamily="18" charset="0"/>
                      </a:rPr>
                      <m:t>=</m:t>
                    </m:r>
                    <m:r>
                      <a:rPr lang="en-US" sz="3000" b="0" i="0" smtClean="0">
                        <a:solidFill>
                          <a:schemeClr val="tx1">
                            <a:lumMod val="50000"/>
                          </a:schemeClr>
                        </a:solidFill>
                        <a:latin typeface="Cambria Math" panose="02040503050406030204" pitchFamily="18" charset="0"/>
                      </a:rPr>
                      <m:t>1.81</m:t>
                    </m:r>
                    <m:r>
                      <m:rPr>
                        <m:sty m:val="p"/>
                      </m:rPr>
                      <a:rPr lang="en-US" sz="3000" b="0" i="0" smtClean="0">
                        <a:solidFill>
                          <a:schemeClr val="tx1">
                            <a:lumMod val="50000"/>
                          </a:schemeClr>
                        </a:solidFill>
                        <a:latin typeface="Cambria Math" panose="02040503050406030204" pitchFamily="18" charset="0"/>
                      </a:rPr>
                      <m:t>s</m:t>
                    </m:r>
                  </m:oMath>
                </a14:m>
                <a:endParaRPr lang="en-US" sz="3000">
                  <a:solidFill>
                    <a:schemeClr val="tx1">
                      <a:lumMod val="50000"/>
                    </a:schemeClr>
                  </a:solidFill>
                </a:endParaRPr>
              </a:p>
              <a:p>
                <a:endParaRPr lang="en-US" sz="3000">
                  <a:solidFill>
                    <a:schemeClr val="tx1">
                      <a:lumMod val="50000"/>
                    </a:schemeClr>
                  </a:solidFill>
                </a:endParaRPr>
              </a:p>
              <a:p>
                <a14:m>
                  <m:oMath xmlns:m="http://schemas.openxmlformats.org/officeDocument/2006/math">
                    <m:r>
                      <m:rPr>
                        <m:sty m:val="p"/>
                      </m:rPr>
                      <a:rPr lang="en-US" sz="3000" b="0" i="0" smtClean="0">
                        <a:solidFill>
                          <a:schemeClr val="tx1">
                            <a:lumMod val="50000"/>
                          </a:schemeClr>
                        </a:solidFill>
                        <a:latin typeface="Cambria Math" panose="02040503050406030204" pitchFamily="18" charset="0"/>
                      </a:rPr>
                      <m:t>D</m:t>
                    </m:r>
                    <m:r>
                      <a:rPr lang="en-US" sz="3000">
                        <a:solidFill>
                          <a:schemeClr val="tx1">
                            <a:lumMod val="50000"/>
                          </a:schemeClr>
                        </a:solidFill>
                        <a:latin typeface="Cambria Math" panose="02040503050406030204" pitchFamily="18" charset="0"/>
                      </a:rPr>
                      <m:t>=</m:t>
                    </m:r>
                    <m:r>
                      <a:rPr lang="en-US" sz="3000" i="1">
                        <a:solidFill>
                          <a:schemeClr val="tx1">
                            <a:lumMod val="50000"/>
                          </a:schemeClr>
                        </a:solidFill>
                        <a:latin typeface="Cambria Math" panose="02040503050406030204" pitchFamily="18" charset="0"/>
                      </a:rPr>
                      <m:t>𝑣</m:t>
                    </m:r>
                    <m:r>
                      <a:rPr lang="en-US" sz="3000" b="0" i="0" smtClean="0">
                        <a:solidFill>
                          <a:schemeClr val="tx1">
                            <a:lumMod val="50000"/>
                          </a:schemeClr>
                        </a:solidFill>
                        <a:latin typeface="Cambria Math" panose="02040503050406030204" pitchFamily="18" charset="0"/>
                      </a:rPr>
                      <m:t>∗</m:t>
                    </m:r>
                    <m:r>
                      <m:rPr>
                        <m:sty m:val="p"/>
                      </m:rPr>
                      <a:rPr lang="en-US" sz="3000" b="0" i="0" smtClean="0">
                        <a:solidFill>
                          <a:schemeClr val="tx1">
                            <a:lumMod val="50000"/>
                          </a:schemeClr>
                        </a:solidFill>
                        <a:latin typeface="Cambria Math" panose="02040503050406030204" pitchFamily="18" charset="0"/>
                      </a:rPr>
                      <m:t>t</m:t>
                    </m:r>
                    <m:r>
                      <a:rPr lang="en-US" sz="3000" b="0" i="0" smtClean="0">
                        <a:solidFill>
                          <a:schemeClr val="tx1">
                            <a:lumMod val="50000"/>
                          </a:schemeClr>
                        </a:solidFill>
                        <a:latin typeface="Cambria Math" panose="02040503050406030204" pitchFamily="18" charset="0"/>
                      </a:rPr>
                      <m:t>+</m:t>
                    </m:r>
                    <m:f>
                      <m:fPr>
                        <m:ctrlPr>
                          <a:rPr lang="en-US" sz="3000" b="0" i="1" smtClean="0">
                            <a:solidFill>
                              <a:schemeClr val="tx1">
                                <a:lumMod val="50000"/>
                              </a:schemeClr>
                            </a:solidFill>
                            <a:latin typeface="Cambria Math" panose="02040503050406030204" pitchFamily="18" charset="0"/>
                          </a:rPr>
                        </m:ctrlPr>
                      </m:fPr>
                      <m:num>
                        <m:sSup>
                          <m:sSupPr>
                            <m:ctrlPr>
                              <a:rPr lang="en-US" sz="3000" b="0" i="1" smtClean="0">
                                <a:solidFill>
                                  <a:schemeClr val="tx1">
                                    <a:lumMod val="50000"/>
                                  </a:schemeClr>
                                </a:solidFill>
                                <a:latin typeface="Cambria Math" panose="02040503050406030204" pitchFamily="18" charset="0"/>
                              </a:rPr>
                            </m:ctrlPr>
                          </m:sSupPr>
                          <m:e>
                            <m:r>
                              <a:rPr lang="en-US" sz="3000" b="0" i="1" smtClean="0">
                                <a:solidFill>
                                  <a:schemeClr val="tx1">
                                    <a:lumMod val="50000"/>
                                  </a:schemeClr>
                                </a:solidFill>
                                <a:latin typeface="Cambria Math" panose="02040503050406030204" pitchFamily="18" charset="0"/>
                              </a:rPr>
                              <m:t>𝑣</m:t>
                            </m:r>
                          </m:e>
                          <m:sup>
                            <m:r>
                              <a:rPr lang="en-US" sz="3000" b="0" i="1" smtClean="0">
                                <a:solidFill>
                                  <a:schemeClr val="tx1">
                                    <a:lumMod val="50000"/>
                                  </a:schemeClr>
                                </a:solidFill>
                                <a:latin typeface="Cambria Math" panose="02040503050406030204" pitchFamily="18" charset="0"/>
                              </a:rPr>
                              <m:t>2</m:t>
                            </m:r>
                          </m:sup>
                        </m:sSup>
                      </m:num>
                      <m:den>
                        <m:r>
                          <a:rPr lang="en-US" sz="3000" b="0" i="1" smtClean="0">
                            <a:solidFill>
                              <a:schemeClr val="tx1">
                                <a:lumMod val="50000"/>
                              </a:schemeClr>
                            </a:solidFill>
                            <a:latin typeface="Cambria Math" panose="02040503050406030204" pitchFamily="18" charset="0"/>
                          </a:rPr>
                          <m:t>2∗</m:t>
                        </m:r>
                        <m:r>
                          <a:rPr lang="en-US" sz="3000" b="0" i="1" smtClean="0">
                            <a:solidFill>
                              <a:schemeClr val="tx1">
                                <a:lumMod val="50000"/>
                              </a:schemeClr>
                            </a:solidFill>
                            <a:latin typeface="Cambria Math" panose="02040503050406030204" pitchFamily="18" charset="0"/>
                            <a:ea typeface="Cambria Math" panose="02040503050406030204" pitchFamily="18" charset="0"/>
                          </a:rPr>
                          <m:t>𝜇</m:t>
                        </m:r>
                        <m:r>
                          <a:rPr lang="en-US" sz="3000" b="0" i="1" smtClean="0">
                            <a:solidFill>
                              <a:schemeClr val="tx1">
                                <a:lumMod val="50000"/>
                              </a:schemeClr>
                            </a:solidFill>
                            <a:latin typeface="Cambria Math" panose="02040503050406030204" pitchFamily="18" charset="0"/>
                            <a:ea typeface="Cambria Math" panose="02040503050406030204" pitchFamily="18" charset="0"/>
                          </a:rPr>
                          <m:t>∗</m:t>
                        </m:r>
                        <m:r>
                          <a:rPr lang="en-US" sz="3000" b="0" i="1" smtClean="0">
                            <a:solidFill>
                              <a:schemeClr val="tx1">
                                <a:lumMod val="50000"/>
                              </a:schemeClr>
                            </a:solidFill>
                            <a:latin typeface="Cambria Math" panose="02040503050406030204" pitchFamily="18" charset="0"/>
                            <a:ea typeface="Cambria Math" panose="02040503050406030204" pitchFamily="18" charset="0"/>
                          </a:rPr>
                          <m:t>𝑔</m:t>
                        </m:r>
                      </m:den>
                    </m:f>
                  </m:oMath>
                </a14:m>
                <a:r>
                  <a:rPr lang="en-US" sz="3000">
                    <a:solidFill>
                      <a:schemeClr val="tx1">
                        <a:lumMod val="50000"/>
                      </a:schemeClr>
                    </a:solidFill>
                  </a:rPr>
                  <a:t>	</a:t>
                </a:r>
                <a14:m>
                  <m:oMath xmlns:m="http://schemas.openxmlformats.org/officeDocument/2006/math">
                    <m:r>
                      <a:rPr lang="en-US" sz="3000" b="0" i="0" smtClean="0">
                        <a:solidFill>
                          <a:schemeClr val="tx1">
                            <a:lumMod val="50000"/>
                          </a:schemeClr>
                        </a:solidFill>
                        <a:latin typeface="Cambria Math" panose="02040503050406030204" pitchFamily="18" charset="0"/>
                      </a:rPr>
                      <m:t>                               </m:t>
                    </m:r>
                    <m:r>
                      <m:rPr>
                        <m:sty m:val="p"/>
                      </m:rPr>
                      <a:rPr lang="en-US" sz="3000" b="0" i="0" smtClean="0">
                        <a:solidFill>
                          <a:schemeClr val="tx1">
                            <a:lumMod val="50000"/>
                          </a:schemeClr>
                        </a:solidFill>
                        <a:latin typeface="Cambria Math" panose="02040503050406030204" pitchFamily="18" charset="0"/>
                      </a:rPr>
                      <m:t>D</m:t>
                    </m:r>
                    <m:r>
                      <a:rPr lang="en-US" sz="3000">
                        <a:solidFill>
                          <a:schemeClr val="tx1">
                            <a:lumMod val="50000"/>
                          </a:schemeClr>
                        </a:solidFill>
                        <a:latin typeface="Cambria Math" panose="02040503050406030204" pitchFamily="18" charset="0"/>
                      </a:rPr>
                      <m:t>=</m:t>
                    </m:r>
                    <m:r>
                      <a:rPr lang="en-US" sz="3000" b="0" i="0" smtClean="0">
                        <a:solidFill>
                          <a:schemeClr val="tx1">
                            <a:lumMod val="50000"/>
                          </a:schemeClr>
                        </a:solidFill>
                        <a:latin typeface="Cambria Math" panose="02040503050406030204" pitchFamily="18" charset="0"/>
                      </a:rPr>
                      <m:t>10.4</m:t>
                    </m:r>
                    <m:r>
                      <m:rPr>
                        <m:sty m:val="p"/>
                      </m:rPr>
                      <a:rPr lang="en-US" sz="3000" b="0" i="0" smtClean="0">
                        <a:solidFill>
                          <a:schemeClr val="tx1">
                            <a:lumMod val="50000"/>
                          </a:schemeClr>
                        </a:solidFill>
                        <a:latin typeface="Cambria Math" panose="02040503050406030204" pitchFamily="18" charset="0"/>
                      </a:rPr>
                      <m:t>m</m:t>
                    </m:r>
                  </m:oMath>
                </a14:m>
                <a:endParaRPr lang="en-US" sz="3000">
                  <a:solidFill>
                    <a:schemeClr val="tx1">
                      <a:lumMod val="50000"/>
                    </a:schemeClr>
                  </a:solidFill>
                </a:endParaRPr>
              </a:p>
              <a:p>
                <a:endParaRPr lang="en-US" sz="3000">
                  <a:solidFill>
                    <a:schemeClr val="tx1">
                      <a:lumMod val="50000"/>
                    </a:schemeClr>
                  </a:solidFill>
                </a:endParaRPr>
              </a:p>
            </p:txBody>
          </p:sp>
        </mc:Choice>
        <mc:Fallback>
          <p:sp>
            <p:nvSpPr>
              <p:cNvPr id="6" name="TextBox 5">
                <a:extLst>
                  <a:ext uri="{FF2B5EF4-FFF2-40B4-BE49-F238E27FC236}">
                    <a16:creationId xmlns:a16="http://schemas.microsoft.com/office/drawing/2014/main" id="{06315A40-6429-CF66-8E9D-5BE79D6D0B5B}"/>
                  </a:ext>
                </a:extLst>
              </p:cNvPr>
              <p:cNvSpPr txBox="1">
                <a:spLocks noRot="1" noChangeAspect="1" noMove="1" noResize="1" noEditPoints="1" noAdjustHandles="1" noChangeArrowheads="1" noChangeShapeType="1" noTextEdit="1"/>
              </p:cNvSpPr>
              <p:nvPr/>
            </p:nvSpPr>
            <p:spPr>
              <a:xfrm>
                <a:off x="464680" y="3003388"/>
                <a:ext cx="8293178" cy="2482218"/>
              </a:xfrm>
              <a:prstGeom prst="rect">
                <a:avLst/>
              </a:prstGeom>
              <a:blipFill>
                <a:blip r:embed="rId3"/>
                <a:stretch>
                  <a:fillRect/>
                </a:stretch>
              </a:blipFill>
            </p:spPr>
            <p:txBody>
              <a:bodyPr/>
              <a:lstStyle/>
              <a:p>
                <a:r>
                  <a:rPr lang="en-US">
                    <a:noFill/>
                  </a:rPr>
                  <a:t> </a:t>
                </a:r>
              </a:p>
            </p:txBody>
          </p:sp>
        </mc:Fallback>
      </mc:AlternateContent>
      <p:sp>
        <p:nvSpPr>
          <p:cNvPr id="7" name="Content Placeholder 2">
            <a:extLst>
              <a:ext uri="{FF2B5EF4-FFF2-40B4-BE49-F238E27FC236}">
                <a16:creationId xmlns:a16="http://schemas.microsoft.com/office/drawing/2014/main" id="{F4EEE90A-2FFB-AB87-33E0-3614DADE10CA}"/>
              </a:ext>
            </a:extLst>
          </p:cNvPr>
          <p:cNvSpPr>
            <a:spLocks noGrp="1"/>
          </p:cNvSpPr>
          <p:nvPr>
            <p:ph sz="half" idx="1"/>
          </p:nvPr>
        </p:nvSpPr>
        <p:spPr>
          <a:xfrm>
            <a:off x="451123" y="2504779"/>
            <a:ext cx="2529172" cy="592850"/>
          </a:xfrm>
        </p:spPr>
        <p:txBody>
          <a:bodyPr>
            <a:normAutofit fontScale="92500"/>
          </a:bodyPr>
          <a:lstStyle/>
          <a:p>
            <a:pPr marL="0" indent="0">
              <a:lnSpc>
                <a:spcPct val="100000"/>
              </a:lnSpc>
              <a:buNone/>
            </a:pPr>
            <a:r>
              <a:rPr lang="en-US" sz="2400" u="sng"/>
              <a:t>Equations [36,37] </a:t>
            </a:r>
          </a:p>
          <a:p>
            <a:pPr marL="0" indent="0">
              <a:buNone/>
            </a:pPr>
            <a:endParaRPr lang="en-US"/>
          </a:p>
          <a:p>
            <a:pPr marL="0" indent="0">
              <a:buNone/>
            </a:pPr>
            <a:endParaRPr lang="en-US"/>
          </a:p>
        </p:txBody>
      </p:sp>
      <p:sp>
        <p:nvSpPr>
          <p:cNvPr id="3" name="TextBox 2">
            <a:extLst>
              <a:ext uri="{FF2B5EF4-FFF2-40B4-BE49-F238E27FC236}">
                <a16:creationId xmlns:a16="http://schemas.microsoft.com/office/drawing/2014/main" id="{CD9C3806-BD6A-A41B-ECEA-5AAB14AF61FC}"/>
              </a:ext>
            </a:extLst>
          </p:cNvPr>
          <p:cNvSpPr txBox="1"/>
          <p:nvPr/>
        </p:nvSpPr>
        <p:spPr>
          <a:xfrm>
            <a:off x="10108888" y="6488668"/>
            <a:ext cx="208311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21</a:t>
            </a:r>
          </a:p>
        </p:txBody>
      </p:sp>
      <p:sp>
        <p:nvSpPr>
          <p:cNvPr id="8" name="Content Placeholder 2">
            <a:extLst>
              <a:ext uri="{FF2B5EF4-FFF2-40B4-BE49-F238E27FC236}">
                <a16:creationId xmlns:a16="http://schemas.microsoft.com/office/drawing/2014/main" id="{A096F066-B2B8-D41D-0C13-D8A2B2AFE982}"/>
              </a:ext>
            </a:extLst>
          </p:cNvPr>
          <p:cNvSpPr txBox="1">
            <a:spLocks/>
          </p:cNvSpPr>
          <p:nvPr/>
        </p:nvSpPr>
        <p:spPr>
          <a:xfrm>
            <a:off x="5836313" y="2504779"/>
            <a:ext cx="1719876" cy="5928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400" u="sng"/>
              <a:t>Solutions </a:t>
            </a:r>
          </a:p>
          <a:p>
            <a:pPr marL="0" indent="0">
              <a:buFont typeface="Arial" panose="020B0604020202020204" pitchFamily="34" charset="0"/>
              <a:buNone/>
            </a:pPr>
            <a:endParaRPr lang="en-US"/>
          </a:p>
          <a:p>
            <a:pPr marL="0" indent="0">
              <a:buFont typeface="Arial" panose="020B0604020202020204" pitchFamily="34" charset="0"/>
              <a:buNone/>
            </a:pPr>
            <a:endParaRPr lang="en-US"/>
          </a:p>
        </p:txBody>
      </p:sp>
      <p:sp>
        <p:nvSpPr>
          <p:cNvPr id="10" name="TextBox 9">
            <a:extLst>
              <a:ext uri="{FF2B5EF4-FFF2-40B4-BE49-F238E27FC236}">
                <a16:creationId xmlns:a16="http://schemas.microsoft.com/office/drawing/2014/main" id="{9904A3BD-BF9C-10FE-2B31-B1F80592752D}"/>
              </a:ext>
            </a:extLst>
          </p:cNvPr>
          <p:cNvSpPr txBox="1"/>
          <p:nvPr/>
        </p:nvSpPr>
        <p:spPr>
          <a:xfrm>
            <a:off x="347922" y="1613714"/>
            <a:ext cx="9865763" cy="769441"/>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Goal: </a:t>
            </a:r>
            <a:r>
              <a:rPr lang="en-US" sz="2000">
                <a:latin typeface="Arial" panose="020B0604020202020204" pitchFamily="34" charset="0"/>
                <a:cs typeface="Arial" panose="020B0604020202020204" pitchFamily="34" charset="0"/>
              </a:rPr>
              <a:t>Estimate the total distance and time it takes to bring the kart to a full stop from our maximum speed given by our client.</a:t>
            </a:r>
          </a:p>
        </p:txBody>
      </p:sp>
      <p:sp>
        <p:nvSpPr>
          <p:cNvPr id="11" name="TextBox 10">
            <a:extLst>
              <a:ext uri="{FF2B5EF4-FFF2-40B4-BE49-F238E27FC236}">
                <a16:creationId xmlns:a16="http://schemas.microsoft.com/office/drawing/2014/main" id="{8FE8EBBE-8429-428C-E21F-8BA32A936BE9}"/>
              </a:ext>
            </a:extLst>
          </p:cNvPr>
          <p:cNvSpPr txBox="1"/>
          <p:nvPr/>
        </p:nvSpPr>
        <p:spPr>
          <a:xfrm>
            <a:off x="479172" y="5130779"/>
            <a:ext cx="9865763" cy="1384995"/>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Moving Forward: </a:t>
            </a:r>
            <a:r>
              <a:rPr lang="en-US" sz="2000">
                <a:latin typeface="Arial" panose="020B0604020202020204" pitchFamily="34" charset="0"/>
                <a:cs typeface="Arial" panose="020B0604020202020204" pitchFamily="34" charset="0"/>
              </a:rPr>
              <a:t>This estimation shows that if we want to improve our time and distance to stop that we will need to decrease our reaction time as well as include a deceleration coefficient once we have our cart measurements to have closer estimates.</a:t>
            </a:r>
          </a:p>
        </p:txBody>
      </p:sp>
      <mc:AlternateContent xmlns:mc="http://schemas.openxmlformats.org/markup-compatibility/2006">
        <mc:Choice xmlns:a14="http://schemas.microsoft.com/office/drawing/2010/main" Requires="a14">
          <p:graphicFrame>
            <p:nvGraphicFramePr>
              <p:cNvPr id="12" name="Table 11">
                <a:extLst>
                  <a:ext uri="{FF2B5EF4-FFF2-40B4-BE49-F238E27FC236}">
                    <a16:creationId xmlns:a16="http://schemas.microsoft.com/office/drawing/2014/main" id="{F564E016-E194-A986-2042-7CFADCC3BD9A}"/>
                  </a:ext>
                </a:extLst>
              </p:cNvPr>
              <p:cNvGraphicFramePr>
                <a:graphicFrameLocks noGrp="1"/>
              </p:cNvGraphicFramePr>
              <p:nvPr>
                <p:extLst>
                  <p:ext uri="{D42A27DB-BD31-4B8C-83A1-F6EECF244321}">
                    <p14:modId xmlns:p14="http://schemas.microsoft.com/office/powerpoint/2010/main" val="2418533084"/>
                  </p:ext>
                </p:extLst>
              </p:nvPr>
            </p:nvGraphicFramePr>
            <p:xfrm>
              <a:off x="7871421" y="2802657"/>
              <a:ext cx="3836763" cy="2400300"/>
            </p:xfrm>
            <a:graphic>
              <a:graphicData uri="http://schemas.openxmlformats.org/drawingml/2006/table">
                <a:tbl>
                  <a:tblPr firstRow="1" bandRow="1">
                    <a:tableStyleId>{073A0DAA-6AF3-43AB-8588-CEC1D06C72B9}</a:tableStyleId>
                  </a:tblPr>
                  <a:tblGrid>
                    <a:gridCol w="2681141">
                      <a:extLst>
                        <a:ext uri="{9D8B030D-6E8A-4147-A177-3AD203B41FA5}">
                          <a16:colId xmlns:a16="http://schemas.microsoft.com/office/drawing/2014/main" val="250422740"/>
                        </a:ext>
                      </a:extLst>
                    </a:gridCol>
                    <a:gridCol w="1155622">
                      <a:extLst>
                        <a:ext uri="{9D8B030D-6E8A-4147-A177-3AD203B41FA5}">
                          <a16:colId xmlns:a16="http://schemas.microsoft.com/office/drawing/2014/main" val="3745096703"/>
                        </a:ext>
                      </a:extLst>
                    </a:gridCol>
                  </a:tblGrid>
                  <a:tr h="370840">
                    <a:tc>
                      <a:txBody>
                        <a:bodyPr/>
                        <a:lstStyle/>
                        <a:p>
                          <a:r>
                            <a:rPr lang="en-US">
                              <a:solidFill>
                                <a:srgbClr val="F8B700"/>
                              </a:solidFill>
                            </a:rPr>
                            <a:t>Variable</a:t>
                          </a:r>
                        </a:p>
                      </a:txBody>
                      <a:tcPr/>
                    </a:tc>
                    <a:tc>
                      <a:txBody>
                        <a:bodyPr/>
                        <a:lstStyle/>
                        <a:p>
                          <a:r>
                            <a:rPr lang="en-US">
                              <a:solidFill>
                                <a:srgbClr val="F8B700"/>
                              </a:solidFill>
                            </a:rPr>
                            <a:t>Value</a:t>
                          </a:r>
                        </a:p>
                      </a:txBody>
                      <a:tcPr/>
                    </a:tc>
                    <a:extLst>
                      <a:ext uri="{0D108BD9-81ED-4DB2-BD59-A6C34878D82A}">
                        <a16:rowId xmlns:a16="http://schemas.microsoft.com/office/drawing/2014/main" val="1231754634"/>
                      </a:ext>
                    </a:extLst>
                  </a:tr>
                  <a:tr h="370840">
                    <a:tc>
                      <a:txBody>
                        <a:bodyPr/>
                        <a:lstStyle/>
                        <a:p>
                          <a:r>
                            <a:rPr lang="en-US"/>
                            <a:t>v = Starting Velocity</a:t>
                          </a:r>
                        </a:p>
                      </a:txBody>
                      <a:tcPr/>
                    </a:tc>
                    <a:tc>
                      <a:txBody>
                        <a:bodyPr/>
                        <a:lstStyle/>
                        <a:p>
                          <a:r>
                            <a:rPr lang="en-US"/>
                            <a:t>9 (m/s)</a:t>
                          </a:r>
                        </a:p>
                      </a:txBody>
                      <a:tcPr/>
                    </a:tc>
                    <a:extLst>
                      <a:ext uri="{0D108BD9-81ED-4DB2-BD59-A6C34878D82A}">
                        <a16:rowId xmlns:a16="http://schemas.microsoft.com/office/drawing/2014/main" val="3775557732"/>
                      </a:ext>
                    </a:extLst>
                  </a:tr>
                  <a:tr h="370840">
                    <a:tc>
                      <a:txBody>
                        <a:bodyPr/>
                        <a:lstStyle/>
                        <a:p>
                          <a14:m>
                            <m:oMath xmlns:m="http://schemas.openxmlformats.org/officeDocument/2006/math">
                              <m:r>
                                <a:rPr lang="en-US" sz="1800" i="1" smtClean="0">
                                  <a:solidFill>
                                    <a:schemeClr val="tx1">
                                      <a:lumMod val="50000"/>
                                    </a:schemeClr>
                                  </a:solidFill>
                                  <a:latin typeface="Cambria Math" panose="02040503050406030204" pitchFamily="18" charset="0"/>
                                </a:rPr>
                                <m:t>𝑡</m:t>
                              </m:r>
                            </m:oMath>
                          </a14:m>
                          <a:r>
                            <a:rPr lang="en-US"/>
                            <a:t> =</a:t>
                          </a:r>
                          <a:r>
                            <a:rPr lang="en-US" baseline="0"/>
                            <a:t> </a:t>
                          </a:r>
                          <a:r>
                            <a:rPr lang="en-US"/>
                            <a:t>Reaction</a:t>
                          </a:r>
                          <a:r>
                            <a:rPr lang="en-US" baseline="0"/>
                            <a:t> time</a:t>
                          </a:r>
                          <a:endParaRPr lang="en-US"/>
                        </a:p>
                      </a:txBody>
                      <a:tcPr/>
                    </a:tc>
                    <a:tc>
                      <a:txBody>
                        <a:bodyPr/>
                        <a:lstStyle/>
                        <a:p>
                          <a:r>
                            <a:rPr lang="en-US"/>
                            <a:t>.5 (s)</a:t>
                          </a:r>
                        </a:p>
                      </a:txBody>
                      <a:tcPr/>
                    </a:tc>
                    <a:extLst>
                      <a:ext uri="{0D108BD9-81ED-4DB2-BD59-A6C34878D82A}">
                        <a16:rowId xmlns:a16="http://schemas.microsoft.com/office/drawing/2014/main" val="4166047739"/>
                      </a:ext>
                    </a:extLst>
                  </a:tr>
                  <a:tr h="370840">
                    <a:tc>
                      <a:txBody>
                        <a:bodyPr/>
                        <a:lstStyle/>
                        <a:p>
                          <a14:m>
                            <m:oMath xmlns:m="http://schemas.openxmlformats.org/officeDocument/2006/math">
                              <m:r>
                                <a:rPr lang="en-US" sz="1800" b="0" i="1" smtClean="0">
                                  <a:solidFill>
                                    <a:schemeClr val="tx1">
                                      <a:lumMod val="50000"/>
                                    </a:schemeClr>
                                  </a:solidFill>
                                  <a:latin typeface="Cambria Math" panose="02040503050406030204" pitchFamily="18" charset="0"/>
                                  <a:ea typeface="Cambria Math" panose="02040503050406030204" pitchFamily="18" charset="0"/>
                                </a:rPr>
                                <m:t>𝜇</m:t>
                              </m:r>
                            </m:oMath>
                          </a14:m>
                          <a:r>
                            <a:rPr lang="en-US"/>
                            <a:t> = Friction Coefficient</a:t>
                          </a:r>
                        </a:p>
                      </a:txBody>
                      <a:tcPr/>
                    </a:tc>
                    <a:tc>
                      <a:txBody>
                        <a:bodyPr/>
                        <a:lstStyle/>
                        <a:p>
                          <a:r>
                            <a:rPr lang="en-US"/>
                            <a:t>.7</a:t>
                          </a:r>
                        </a:p>
                      </a:txBody>
                      <a:tcPr/>
                    </a:tc>
                    <a:extLst>
                      <a:ext uri="{0D108BD9-81ED-4DB2-BD59-A6C34878D82A}">
                        <a16:rowId xmlns:a16="http://schemas.microsoft.com/office/drawing/2014/main" val="559052625"/>
                      </a:ext>
                    </a:extLst>
                  </a:tr>
                  <a:tr h="370840">
                    <a:tc>
                      <a:txBody>
                        <a:bodyPr/>
                        <a:lstStyle/>
                        <a:p>
                          <a14:m>
                            <m:oMath xmlns:m="http://schemas.openxmlformats.org/officeDocument/2006/math">
                              <m:r>
                                <a:rPr lang="en-US" sz="1800" b="0" i="1" smtClean="0">
                                  <a:solidFill>
                                    <a:schemeClr val="tx1">
                                      <a:lumMod val="50000"/>
                                    </a:schemeClr>
                                  </a:solidFill>
                                  <a:latin typeface="Cambria Math" panose="02040503050406030204" pitchFamily="18" charset="0"/>
                                </a:rPr>
                                <m:t>𝑔</m:t>
                              </m:r>
                            </m:oMath>
                          </a14:m>
                          <a:r>
                            <a:rPr lang="en-US"/>
                            <a:t> = Gravity</a:t>
                          </a:r>
                        </a:p>
                      </a:txBody>
                      <a:tcPr/>
                    </a:tc>
                    <a:tc>
                      <a:txBody>
                        <a:bodyPr/>
                        <a:lstStyle/>
                        <a:p>
                          <a:r>
                            <a:rPr lang="en-US"/>
                            <a:t>9.81  </a:t>
                          </a:r>
                          <a14:m>
                            <m:oMath xmlns:m="http://schemas.openxmlformats.org/officeDocument/2006/math">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𝑚</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den>
                              </m:f>
                              <m:r>
                                <a:rPr lang="en-US" b="0" i="1" smtClean="0">
                                  <a:latin typeface="Cambria Math" panose="02040503050406030204" pitchFamily="18" charset="0"/>
                                </a:rPr>
                                <m:t>)</m:t>
                              </m:r>
                            </m:oMath>
                          </a14:m>
                          <a:endParaRPr lang="en-US"/>
                        </a:p>
                      </a:txBody>
                      <a:tcPr/>
                    </a:tc>
                    <a:extLst>
                      <a:ext uri="{0D108BD9-81ED-4DB2-BD59-A6C34878D82A}">
                        <a16:rowId xmlns:a16="http://schemas.microsoft.com/office/drawing/2014/main" val="3984144338"/>
                      </a:ext>
                    </a:extLst>
                  </a:tr>
                  <a:tr h="370840">
                    <a:tc>
                      <a:txBody>
                        <a:bodyPr/>
                        <a:lstStyle/>
                        <a:p>
                          <a:r>
                            <a:rPr lang="en-US"/>
                            <a:t>a = Acceleration</a:t>
                          </a:r>
                        </a:p>
                      </a:txBody>
                      <a:tcPr/>
                    </a:tc>
                    <a:tc>
                      <a:txBody>
                        <a:bodyPr/>
                        <a:lstStyle/>
                        <a:p>
                          <a:r>
                            <a:rPr lang="en-US"/>
                            <a:t>6.87  </a:t>
                          </a:r>
                          <a14:m>
                            <m:oMath xmlns:m="http://schemas.openxmlformats.org/officeDocument/2006/math">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𝑚</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den>
                              </m:f>
                              <m:r>
                                <a:rPr lang="en-US" b="0" i="1" smtClean="0">
                                  <a:latin typeface="Cambria Math" panose="02040503050406030204" pitchFamily="18" charset="0"/>
                                </a:rPr>
                                <m:t>)</m:t>
                              </m:r>
                            </m:oMath>
                          </a14:m>
                          <a:endParaRPr lang="en-US"/>
                        </a:p>
                      </a:txBody>
                      <a:tcPr/>
                    </a:tc>
                    <a:extLst>
                      <a:ext uri="{0D108BD9-81ED-4DB2-BD59-A6C34878D82A}">
                        <a16:rowId xmlns:a16="http://schemas.microsoft.com/office/drawing/2014/main" val="3615827719"/>
                      </a:ext>
                    </a:extLst>
                  </a:tr>
                </a:tbl>
              </a:graphicData>
            </a:graphic>
          </p:graphicFrame>
        </mc:Choice>
        <mc:Fallback>
          <p:graphicFrame>
            <p:nvGraphicFramePr>
              <p:cNvPr id="12" name="Table 11">
                <a:extLst>
                  <a:ext uri="{FF2B5EF4-FFF2-40B4-BE49-F238E27FC236}">
                    <a16:creationId xmlns:a16="http://schemas.microsoft.com/office/drawing/2014/main" id="{F564E016-E194-A986-2042-7CFADCC3BD9A}"/>
                  </a:ext>
                </a:extLst>
              </p:cNvPr>
              <p:cNvGraphicFramePr>
                <a:graphicFrameLocks noGrp="1"/>
              </p:cNvGraphicFramePr>
              <p:nvPr>
                <p:extLst>
                  <p:ext uri="{D42A27DB-BD31-4B8C-83A1-F6EECF244321}">
                    <p14:modId xmlns:p14="http://schemas.microsoft.com/office/powerpoint/2010/main" val="2418533084"/>
                  </p:ext>
                </p:extLst>
              </p:nvPr>
            </p:nvGraphicFramePr>
            <p:xfrm>
              <a:off x="7871421" y="2802657"/>
              <a:ext cx="3836763" cy="2400300"/>
            </p:xfrm>
            <a:graphic>
              <a:graphicData uri="http://schemas.openxmlformats.org/drawingml/2006/table">
                <a:tbl>
                  <a:tblPr firstRow="1" bandRow="1">
                    <a:tableStyleId>{073A0DAA-6AF3-43AB-8588-CEC1D06C72B9}</a:tableStyleId>
                  </a:tblPr>
                  <a:tblGrid>
                    <a:gridCol w="2681141">
                      <a:extLst>
                        <a:ext uri="{9D8B030D-6E8A-4147-A177-3AD203B41FA5}">
                          <a16:colId xmlns:a16="http://schemas.microsoft.com/office/drawing/2014/main" val="250422740"/>
                        </a:ext>
                      </a:extLst>
                    </a:gridCol>
                    <a:gridCol w="1155622">
                      <a:extLst>
                        <a:ext uri="{9D8B030D-6E8A-4147-A177-3AD203B41FA5}">
                          <a16:colId xmlns:a16="http://schemas.microsoft.com/office/drawing/2014/main" val="3745096703"/>
                        </a:ext>
                      </a:extLst>
                    </a:gridCol>
                  </a:tblGrid>
                  <a:tr h="370840">
                    <a:tc>
                      <a:txBody>
                        <a:bodyPr/>
                        <a:lstStyle/>
                        <a:p>
                          <a:r>
                            <a:rPr lang="en-US">
                              <a:solidFill>
                                <a:srgbClr val="F8B700"/>
                              </a:solidFill>
                            </a:rPr>
                            <a:t>Variable</a:t>
                          </a:r>
                        </a:p>
                      </a:txBody>
                      <a:tcPr/>
                    </a:tc>
                    <a:tc>
                      <a:txBody>
                        <a:bodyPr/>
                        <a:lstStyle/>
                        <a:p>
                          <a:r>
                            <a:rPr lang="en-US">
                              <a:solidFill>
                                <a:srgbClr val="F8B700"/>
                              </a:solidFill>
                            </a:rPr>
                            <a:t>Value</a:t>
                          </a:r>
                        </a:p>
                      </a:txBody>
                      <a:tcPr/>
                    </a:tc>
                    <a:extLst>
                      <a:ext uri="{0D108BD9-81ED-4DB2-BD59-A6C34878D82A}">
                        <a16:rowId xmlns:a16="http://schemas.microsoft.com/office/drawing/2014/main" val="1231754634"/>
                      </a:ext>
                    </a:extLst>
                  </a:tr>
                  <a:tr h="370840">
                    <a:tc>
                      <a:txBody>
                        <a:bodyPr/>
                        <a:lstStyle/>
                        <a:p>
                          <a:r>
                            <a:rPr lang="en-US"/>
                            <a:t>v = Starting Velocity</a:t>
                          </a:r>
                        </a:p>
                      </a:txBody>
                      <a:tcPr/>
                    </a:tc>
                    <a:tc>
                      <a:txBody>
                        <a:bodyPr/>
                        <a:lstStyle/>
                        <a:p>
                          <a:r>
                            <a:rPr lang="en-US"/>
                            <a:t>9 (m/s)</a:t>
                          </a:r>
                        </a:p>
                      </a:txBody>
                      <a:tcPr/>
                    </a:tc>
                    <a:extLst>
                      <a:ext uri="{0D108BD9-81ED-4DB2-BD59-A6C34878D82A}">
                        <a16:rowId xmlns:a16="http://schemas.microsoft.com/office/drawing/2014/main" val="3775557732"/>
                      </a:ext>
                    </a:extLst>
                  </a:tr>
                  <a:tr h="370840">
                    <a:tc>
                      <a:txBody>
                        <a:bodyPr/>
                        <a:lstStyle/>
                        <a:p>
                          <a:endParaRPr lang="en-US"/>
                        </a:p>
                      </a:txBody>
                      <a:tcPr>
                        <a:blipFill>
                          <a:blip r:embed="rId4"/>
                          <a:stretch>
                            <a:fillRect l="-227" t="-208197" r="-44091" b="-357377"/>
                          </a:stretch>
                        </a:blipFill>
                      </a:tcPr>
                    </a:tc>
                    <a:tc>
                      <a:txBody>
                        <a:bodyPr/>
                        <a:lstStyle/>
                        <a:p>
                          <a:r>
                            <a:rPr lang="en-US"/>
                            <a:t>.5 (s)</a:t>
                          </a:r>
                        </a:p>
                      </a:txBody>
                      <a:tcPr/>
                    </a:tc>
                    <a:extLst>
                      <a:ext uri="{0D108BD9-81ED-4DB2-BD59-A6C34878D82A}">
                        <a16:rowId xmlns:a16="http://schemas.microsoft.com/office/drawing/2014/main" val="4166047739"/>
                      </a:ext>
                    </a:extLst>
                  </a:tr>
                  <a:tr h="370840">
                    <a:tc>
                      <a:txBody>
                        <a:bodyPr/>
                        <a:lstStyle/>
                        <a:p>
                          <a:endParaRPr lang="en-US"/>
                        </a:p>
                      </a:txBody>
                      <a:tcPr>
                        <a:blipFill>
                          <a:blip r:embed="rId4"/>
                          <a:stretch>
                            <a:fillRect l="-227" t="-308197" r="-44091" b="-257377"/>
                          </a:stretch>
                        </a:blipFill>
                      </a:tcPr>
                    </a:tc>
                    <a:tc>
                      <a:txBody>
                        <a:bodyPr/>
                        <a:lstStyle/>
                        <a:p>
                          <a:r>
                            <a:rPr lang="en-US"/>
                            <a:t>.7</a:t>
                          </a:r>
                        </a:p>
                      </a:txBody>
                      <a:tcPr/>
                    </a:tc>
                    <a:extLst>
                      <a:ext uri="{0D108BD9-81ED-4DB2-BD59-A6C34878D82A}">
                        <a16:rowId xmlns:a16="http://schemas.microsoft.com/office/drawing/2014/main" val="559052625"/>
                      </a:ext>
                    </a:extLst>
                  </a:tr>
                  <a:tr h="458470">
                    <a:tc>
                      <a:txBody>
                        <a:bodyPr/>
                        <a:lstStyle/>
                        <a:p>
                          <a:endParaRPr lang="en-US"/>
                        </a:p>
                      </a:txBody>
                      <a:tcPr>
                        <a:blipFill>
                          <a:blip r:embed="rId4"/>
                          <a:stretch>
                            <a:fillRect l="-227" t="-327632" r="-44091" b="-106579"/>
                          </a:stretch>
                        </a:blipFill>
                      </a:tcPr>
                    </a:tc>
                    <a:tc>
                      <a:txBody>
                        <a:bodyPr/>
                        <a:lstStyle/>
                        <a:p>
                          <a:endParaRPr lang="en-US"/>
                        </a:p>
                      </a:txBody>
                      <a:tcPr>
                        <a:blipFill>
                          <a:blip r:embed="rId4"/>
                          <a:stretch>
                            <a:fillRect l="-232105" t="-327632" r="-2105" b="-106579"/>
                          </a:stretch>
                        </a:blipFill>
                      </a:tcPr>
                    </a:tc>
                    <a:extLst>
                      <a:ext uri="{0D108BD9-81ED-4DB2-BD59-A6C34878D82A}">
                        <a16:rowId xmlns:a16="http://schemas.microsoft.com/office/drawing/2014/main" val="3984144338"/>
                      </a:ext>
                    </a:extLst>
                  </a:tr>
                  <a:tr h="458470">
                    <a:tc>
                      <a:txBody>
                        <a:bodyPr/>
                        <a:lstStyle/>
                        <a:p>
                          <a:r>
                            <a:rPr lang="en-US"/>
                            <a:t>a = Acceleration</a:t>
                          </a:r>
                        </a:p>
                      </a:txBody>
                      <a:tcPr/>
                    </a:tc>
                    <a:tc>
                      <a:txBody>
                        <a:bodyPr/>
                        <a:lstStyle/>
                        <a:p>
                          <a:endParaRPr lang="en-US"/>
                        </a:p>
                      </a:txBody>
                      <a:tcPr>
                        <a:blipFill>
                          <a:blip r:embed="rId4"/>
                          <a:stretch>
                            <a:fillRect l="-232105" t="-433333" r="-2105" b="-8000"/>
                          </a:stretch>
                        </a:blipFill>
                      </a:tcPr>
                    </a:tc>
                    <a:extLst>
                      <a:ext uri="{0D108BD9-81ED-4DB2-BD59-A6C34878D82A}">
                        <a16:rowId xmlns:a16="http://schemas.microsoft.com/office/drawing/2014/main" val="3615827719"/>
                      </a:ext>
                    </a:extLst>
                  </a:tr>
                </a:tbl>
              </a:graphicData>
            </a:graphic>
          </p:graphicFrame>
        </mc:Fallback>
      </mc:AlternateContent>
    </p:spTree>
    <p:extLst>
      <p:ext uri="{BB962C8B-B14F-4D97-AF65-F5344CB8AC3E}">
        <p14:creationId xmlns:p14="http://schemas.microsoft.com/office/powerpoint/2010/main" val="3350438824"/>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F4FE2-6C13-6D31-80B3-E165E45D0612}"/>
              </a:ext>
            </a:extLst>
          </p:cNvPr>
          <p:cNvSpPr>
            <a:spLocks noGrp="1"/>
          </p:cNvSpPr>
          <p:nvPr>
            <p:ph type="title"/>
          </p:nvPr>
        </p:nvSpPr>
        <p:spPr>
          <a:xfrm>
            <a:off x="576072" y="365125"/>
            <a:ext cx="10777728" cy="979013"/>
          </a:xfrm>
        </p:spPr>
        <p:txBody>
          <a:bodyPr>
            <a:normAutofit fontScale="90000"/>
          </a:bodyPr>
          <a:lstStyle/>
          <a:p>
            <a:pPr algn="l"/>
            <a:r>
              <a:rPr lang="en-US">
                <a:latin typeface="Arial"/>
                <a:cs typeface="Arial"/>
              </a:rPr>
              <a:t>Steering: Minimum EPS Kit Motor Power</a:t>
            </a:r>
            <a:endParaRPr lang="en-US"/>
          </a:p>
        </p:txBody>
      </p:sp>
      <p:sp>
        <p:nvSpPr>
          <p:cNvPr id="3" name="Content Placeholder 2">
            <a:extLst>
              <a:ext uri="{FF2B5EF4-FFF2-40B4-BE49-F238E27FC236}">
                <a16:creationId xmlns:a16="http://schemas.microsoft.com/office/drawing/2014/main" id="{30443BED-1E4E-670A-FCCD-2F94378CC658}"/>
              </a:ext>
            </a:extLst>
          </p:cNvPr>
          <p:cNvSpPr>
            <a:spLocks noGrp="1"/>
          </p:cNvSpPr>
          <p:nvPr>
            <p:ph sz="half" idx="1"/>
          </p:nvPr>
        </p:nvSpPr>
        <p:spPr>
          <a:xfrm>
            <a:off x="838200" y="1527049"/>
            <a:ext cx="10887456" cy="5074920"/>
          </a:xfrm>
        </p:spPr>
        <p:txBody>
          <a:bodyPr vert="horz" lIns="91440" tIns="45720" rIns="91440" bIns="45720" rtlCol="0" anchor="t">
            <a:normAutofit fontScale="92500" lnSpcReduction="10000"/>
          </a:bodyPr>
          <a:lstStyle/>
          <a:p>
            <a:pPr marL="0" indent="0">
              <a:buNone/>
            </a:pPr>
            <a:r>
              <a:rPr lang="en-US" sz="2000" b="1">
                <a:latin typeface="Arial"/>
                <a:cs typeface="Arial"/>
              </a:rPr>
              <a:t>Goal: </a:t>
            </a:r>
            <a:r>
              <a:rPr lang="en-US" sz="2000">
                <a:latin typeface="Arial"/>
                <a:cs typeface="Arial"/>
              </a:rPr>
              <a:t>Determine the minimum motor power needed for an electric power steering system, considering a gear train between the motor and the steering rod.</a:t>
            </a:r>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r>
              <a:rPr lang="en-US" sz="2000" b="1">
                <a:latin typeface="Arial"/>
                <a:cs typeface="Arial"/>
              </a:rPr>
              <a:t>Moving Forward: </a:t>
            </a:r>
            <a:r>
              <a:rPr lang="en-US" sz="2000">
                <a:latin typeface="Arial"/>
                <a:cs typeface="Arial"/>
              </a:rPr>
              <a:t>We should look for or make an electrical power steering kit with a minimum motor power of 307.2W. This is reasonable because a typical EPS kit found online provides 200W-600W.</a:t>
            </a:r>
          </a:p>
        </p:txBody>
      </p:sp>
      <p:sp>
        <p:nvSpPr>
          <p:cNvPr id="5" name="TextBox 4">
            <a:extLst>
              <a:ext uri="{FF2B5EF4-FFF2-40B4-BE49-F238E27FC236}">
                <a16:creationId xmlns:a16="http://schemas.microsoft.com/office/drawing/2014/main" id="{A8CDD2C0-38FC-08E5-DAF2-CBA6AE039DE7}"/>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22</a:t>
            </a:r>
          </a:p>
        </p:txBody>
      </p:sp>
      <mc:AlternateContent xmlns:mc="http://schemas.openxmlformats.org/markup-compatibility/2006">
        <mc:Choice xmlns:a14="http://schemas.microsoft.com/office/drawing/2010/main" Requires="a14">
          <p:graphicFrame>
            <p:nvGraphicFramePr>
              <p:cNvPr id="8" name="Table 7">
                <a:extLst>
                  <a:ext uri="{FF2B5EF4-FFF2-40B4-BE49-F238E27FC236}">
                    <a16:creationId xmlns:a16="http://schemas.microsoft.com/office/drawing/2014/main" id="{ABF9724E-9533-141B-C408-7907052B1642}"/>
                  </a:ext>
                </a:extLst>
              </p:cNvPr>
              <p:cNvGraphicFramePr>
                <a:graphicFrameLocks noGrp="1"/>
              </p:cNvGraphicFramePr>
              <p:nvPr>
                <p:extLst>
                  <p:ext uri="{D42A27DB-BD31-4B8C-83A1-F6EECF244321}">
                    <p14:modId xmlns:p14="http://schemas.microsoft.com/office/powerpoint/2010/main" val="3932001443"/>
                  </p:ext>
                </p:extLst>
              </p:nvPr>
            </p:nvGraphicFramePr>
            <p:xfrm>
              <a:off x="6867144" y="2237822"/>
              <a:ext cx="5230368" cy="3398980"/>
            </p:xfrm>
            <a:graphic>
              <a:graphicData uri="http://schemas.openxmlformats.org/drawingml/2006/table">
                <a:tbl>
                  <a:tblPr firstRow="1" bandRow="1">
                    <a:tableStyleId>{073A0DAA-6AF3-43AB-8588-CEC1D06C72B9}</a:tableStyleId>
                  </a:tblPr>
                  <a:tblGrid>
                    <a:gridCol w="3505274">
                      <a:extLst>
                        <a:ext uri="{9D8B030D-6E8A-4147-A177-3AD203B41FA5}">
                          <a16:colId xmlns:a16="http://schemas.microsoft.com/office/drawing/2014/main" val="1181630416"/>
                        </a:ext>
                      </a:extLst>
                    </a:gridCol>
                    <a:gridCol w="1725094">
                      <a:extLst>
                        <a:ext uri="{9D8B030D-6E8A-4147-A177-3AD203B41FA5}">
                          <a16:colId xmlns:a16="http://schemas.microsoft.com/office/drawing/2014/main" val="2221180744"/>
                        </a:ext>
                      </a:extLst>
                    </a:gridCol>
                  </a:tblGrid>
                  <a:tr h="357795">
                    <a:tc>
                      <a:txBody>
                        <a:bodyPr/>
                        <a:lstStyle/>
                        <a:p>
                          <a:r>
                            <a:rPr lang="en-US">
                              <a:solidFill>
                                <a:schemeClr val="accent6"/>
                              </a:solidFill>
                            </a:rPr>
                            <a:t>Variables</a:t>
                          </a:r>
                        </a:p>
                      </a:txBody>
                      <a:tcPr/>
                    </a:tc>
                    <a:tc>
                      <a:txBody>
                        <a:bodyPr/>
                        <a:lstStyle/>
                        <a:p>
                          <a:r>
                            <a:rPr lang="en-US">
                              <a:solidFill>
                                <a:schemeClr val="accent6"/>
                              </a:solidFill>
                            </a:rPr>
                            <a:t>Values</a:t>
                          </a:r>
                        </a:p>
                      </a:txBody>
                      <a:tcPr/>
                    </a:tc>
                    <a:extLst>
                      <a:ext uri="{0D108BD9-81ED-4DB2-BD59-A6C34878D82A}">
                        <a16:rowId xmlns:a16="http://schemas.microsoft.com/office/drawing/2014/main" val="2879556941"/>
                      </a:ext>
                    </a:extLst>
                  </a:tr>
                  <a:tr h="412239">
                    <a:tc>
                      <a:txBody>
                        <a:bodyPr/>
                        <a:lstStyle/>
                        <a:p>
                          <a:r>
                            <a:rPr lang="en-US"/>
                            <a:t>Front Axle Load Fraction (</a:t>
                          </a:r>
                          <a14:m>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𝑓</m:t>
                                  </m:r>
                                </m:sub>
                              </m:sSub>
                            </m:oMath>
                          </a14:m>
                          <a:r>
                            <a:rPr lang="en-US"/>
                            <a:t>)</a:t>
                          </a:r>
                        </a:p>
                      </a:txBody>
                      <a:tcPr/>
                    </a:tc>
                    <a:tc>
                      <a:txBody>
                        <a:bodyPr/>
                        <a:lstStyle/>
                        <a:p>
                          <a:r>
                            <a:rPr lang="en-US"/>
                            <a:t>40% [42]</a:t>
                          </a:r>
                        </a:p>
                      </a:txBody>
                      <a:tcPr/>
                    </a:tc>
                    <a:extLst>
                      <a:ext uri="{0D108BD9-81ED-4DB2-BD59-A6C34878D82A}">
                        <a16:rowId xmlns:a16="http://schemas.microsoft.com/office/drawing/2014/main" val="1286652891"/>
                      </a:ext>
                    </a:extLst>
                  </a:tr>
                  <a:tr h="404069">
                    <a:tc>
                      <a:txBody>
                        <a:bodyPr/>
                        <a:lstStyle/>
                        <a:p>
                          <a:r>
                            <a:rPr lang="en-US"/>
                            <a:t>Total Mass (Go-Kart + Driver)</a:t>
                          </a:r>
                        </a:p>
                      </a:txBody>
                      <a:tcPr/>
                    </a:tc>
                    <a:tc>
                      <a:txBody>
                        <a:bodyPr/>
                        <a:lstStyle/>
                        <a:p>
                          <a:r>
                            <a:rPr lang="en-US"/>
                            <a:t>200kg </a:t>
                          </a:r>
                        </a:p>
                      </a:txBody>
                      <a:tcPr/>
                    </a:tc>
                    <a:extLst>
                      <a:ext uri="{0D108BD9-81ED-4DB2-BD59-A6C34878D82A}">
                        <a16:rowId xmlns:a16="http://schemas.microsoft.com/office/drawing/2014/main" val="2003252091"/>
                      </a:ext>
                    </a:extLst>
                  </a:tr>
                  <a:tr h="357795">
                    <a:tc>
                      <a:txBody>
                        <a:bodyPr/>
                        <a:lstStyle/>
                        <a:p>
                          <a:r>
                            <a:rPr lang="en-US"/>
                            <a:t>Velocity (</a:t>
                          </a:r>
                          <a14:m>
                            <m:oMath xmlns:m="http://schemas.openxmlformats.org/officeDocument/2006/math">
                              <m:r>
                                <a:rPr lang="en-US" b="0" i="1" smtClean="0">
                                  <a:latin typeface="Cambria Math" panose="02040503050406030204" pitchFamily="18" charset="0"/>
                                </a:rPr>
                                <m:t>𝑣</m:t>
                              </m:r>
                              <m:r>
                                <a:rPr lang="en-US" b="0" i="1" smtClean="0">
                                  <a:latin typeface="Cambria Math" panose="02040503050406030204" pitchFamily="18" charset="0"/>
                                </a:rPr>
                                <m:t>)</m:t>
                              </m:r>
                            </m:oMath>
                          </a14:m>
                          <a:endParaRPr lang="en-US"/>
                        </a:p>
                      </a:txBody>
                      <a:tcPr/>
                    </a:tc>
                    <a:tc>
                      <a:txBody>
                        <a:bodyPr/>
                        <a:lstStyle/>
                        <a:p>
                          <a:r>
                            <a:rPr lang="en-US"/>
                            <a:t>6 m/s</a:t>
                          </a:r>
                        </a:p>
                      </a:txBody>
                      <a:tcPr/>
                    </a:tc>
                    <a:extLst>
                      <a:ext uri="{0D108BD9-81ED-4DB2-BD59-A6C34878D82A}">
                        <a16:rowId xmlns:a16="http://schemas.microsoft.com/office/drawing/2014/main" val="2048099386"/>
                      </a:ext>
                    </a:extLst>
                  </a:tr>
                  <a:tr h="357795">
                    <a:tc>
                      <a:txBody>
                        <a:bodyPr/>
                        <a:lstStyle/>
                        <a:p>
                          <a:r>
                            <a:rPr lang="en-US"/>
                            <a:t>Minimum Turning Radius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3.5 meters [1]</a:t>
                          </a:r>
                        </a:p>
                      </a:txBody>
                      <a:tcPr/>
                    </a:tc>
                    <a:extLst>
                      <a:ext uri="{0D108BD9-81ED-4DB2-BD59-A6C34878D82A}">
                        <a16:rowId xmlns:a16="http://schemas.microsoft.com/office/drawing/2014/main" val="3409864325"/>
                      </a:ext>
                    </a:extLst>
                  </a:tr>
                  <a:tr h="357795">
                    <a:tc>
                      <a:txBody>
                        <a:bodyPr/>
                        <a:lstStyle/>
                        <a:p>
                          <a:r>
                            <a:rPr lang="en-US"/>
                            <a:t>Gear Ratio (GR)</a:t>
                          </a:r>
                        </a:p>
                      </a:txBody>
                      <a:tcPr/>
                    </a:tc>
                    <a:tc>
                      <a:txBody>
                        <a:bodyPr/>
                        <a:lstStyle/>
                        <a:p>
                          <a:r>
                            <a:rPr lang="en-US"/>
                            <a:t>2</a:t>
                          </a:r>
                        </a:p>
                      </a:txBody>
                      <a:tcPr/>
                    </a:tc>
                    <a:extLst>
                      <a:ext uri="{0D108BD9-81ED-4DB2-BD59-A6C34878D82A}">
                        <a16:rowId xmlns:a16="http://schemas.microsoft.com/office/drawing/2014/main" val="3255686441"/>
                      </a:ext>
                    </a:extLst>
                  </a:tr>
                  <a:tr h="378360">
                    <a:tc>
                      <a:txBody>
                        <a:bodyPr/>
                        <a:lstStyle/>
                        <a:p>
                          <a:r>
                            <a:rPr lang="en-US"/>
                            <a:t>Gear Efficiency(</a:t>
                          </a:r>
                          <a14:m>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𝜂</m:t>
                                  </m:r>
                                </m:e>
                                <m:sub>
                                  <m:r>
                                    <a:rPr lang="en-US" b="0" i="1" smtClean="0">
                                      <a:latin typeface="Cambria Math" panose="02040503050406030204" pitchFamily="18" charset="0"/>
                                      <a:ea typeface="Cambria Math" panose="02040503050406030204" pitchFamily="18" charset="0"/>
                                    </a:rPr>
                                    <m:t>𝑔</m:t>
                                  </m:r>
                                </m:sub>
                              </m:sSub>
                            </m:oMath>
                          </a14:m>
                          <a:r>
                            <a:rPr lang="en-US"/>
                            <a:t>)</a:t>
                          </a:r>
                        </a:p>
                      </a:txBody>
                      <a:tcPr/>
                    </a:tc>
                    <a:tc>
                      <a:txBody>
                        <a:bodyPr/>
                        <a:lstStyle/>
                        <a:p>
                          <a:r>
                            <a:rPr lang="en-US"/>
                            <a:t>0.9</a:t>
                          </a:r>
                        </a:p>
                      </a:txBody>
                      <a:tcPr/>
                    </a:tc>
                    <a:extLst>
                      <a:ext uri="{0D108BD9-81ED-4DB2-BD59-A6C34878D82A}">
                        <a16:rowId xmlns:a16="http://schemas.microsoft.com/office/drawing/2014/main" val="381573790"/>
                      </a:ext>
                    </a:extLst>
                  </a:tr>
                  <a:tr h="357795">
                    <a:tc>
                      <a:txBody>
                        <a:bodyPr/>
                        <a:lstStyle/>
                        <a:p>
                          <a:r>
                            <a:rPr lang="en-US"/>
                            <a:t>Average Ackermann Angle (</a:t>
                          </a:r>
                          <a14:m>
                            <m:oMath xmlns:m="http://schemas.openxmlformats.org/officeDocument/2006/math">
                              <m:r>
                                <a:rPr lang="en-US" i="1" smtClean="0">
                                  <a:latin typeface="Cambria Math" panose="02040503050406030204" pitchFamily="18" charset="0"/>
                                  <a:ea typeface="Cambria Math" panose="02040503050406030204" pitchFamily="18" charset="0"/>
                                </a:rPr>
                                <m:t>𝜃</m:t>
                              </m:r>
                            </m:oMath>
                          </a14:m>
                          <a:r>
                            <a:rPr lang="en-US"/>
                            <a:t>)</a:t>
                          </a:r>
                        </a:p>
                      </a:txBody>
                      <a:tcPr/>
                    </a:tc>
                    <a:tc>
                      <a:txBody>
                        <a:bodyPr/>
                        <a:lstStyle/>
                        <a:p>
                          <a:r>
                            <a:rPr lang="en-US"/>
                            <a:t>0.336 rads [43]</a:t>
                          </a:r>
                        </a:p>
                      </a:txBody>
                      <a:tcPr/>
                    </a:tc>
                    <a:extLst>
                      <a:ext uri="{0D108BD9-81ED-4DB2-BD59-A6C34878D82A}">
                        <a16:rowId xmlns:a16="http://schemas.microsoft.com/office/drawing/2014/main" val="1778706716"/>
                      </a:ext>
                    </a:extLst>
                  </a:tr>
                  <a:tr h="357795">
                    <a:tc>
                      <a:txBody>
                        <a:bodyPr/>
                        <a:lstStyle/>
                        <a:p>
                          <a:r>
                            <a:rPr lang="en-US"/>
                            <a:t>Manuver Time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𝑡</m:t>
                                  </m:r>
                                </m:e>
                                <m:sub>
                                  <m:r>
                                    <a:rPr lang="en-US" b="0" i="1" smtClean="0">
                                      <a:latin typeface="Cambria Math" panose="02040503050406030204" pitchFamily="18" charset="0"/>
                                    </a:rPr>
                                    <m:t>𝑚𝑎𝑛𝑒𝑢𝑣𝑒𝑟</m:t>
                                  </m:r>
                                </m:sub>
                              </m:sSub>
                            </m:oMath>
                          </a14:m>
                          <a:r>
                            <a:rPr lang="en-US"/>
                            <a:t>)</a:t>
                          </a:r>
                        </a:p>
                      </a:txBody>
                      <a:tcPr/>
                    </a:tc>
                    <a:tc>
                      <a:txBody>
                        <a:bodyPr/>
                        <a:lstStyle/>
                        <a:p>
                          <a:r>
                            <a:rPr lang="en-US"/>
                            <a:t>0.5 seconds</a:t>
                          </a:r>
                        </a:p>
                      </a:txBody>
                      <a:tcPr/>
                    </a:tc>
                    <a:extLst>
                      <a:ext uri="{0D108BD9-81ED-4DB2-BD59-A6C34878D82A}">
                        <a16:rowId xmlns:a16="http://schemas.microsoft.com/office/drawing/2014/main" val="3064340241"/>
                      </a:ext>
                    </a:extLst>
                  </a:tr>
                </a:tbl>
              </a:graphicData>
            </a:graphic>
          </p:graphicFrame>
        </mc:Choice>
        <mc:Fallback>
          <p:graphicFrame>
            <p:nvGraphicFramePr>
              <p:cNvPr id="8" name="Table 7">
                <a:extLst>
                  <a:ext uri="{FF2B5EF4-FFF2-40B4-BE49-F238E27FC236}">
                    <a16:creationId xmlns:a16="http://schemas.microsoft.com/office/drawing/2014/main" id="{ABF9724E-9533-141B-C408-7907052B1642}"/>
                  </a:ext>
                </a:extLst>
              </p:cNvPr>
              <p:cNvGraphicFramePr>
                <a:graphicFrameLocks noGrp="1"/>
              </p:cNvGraphicFramePr>
              <p:nvPr>
                <p:extLst>
                  <p:ext uri="{D42A27DB-BD31-4B8C-83A1-F6EECF244321}">
                    <p14:modId xmlns:p14="http://schemas.microsoft.com/office/powerpoint/2010/main" val="3932001443"/>
                  </p:ext>
                </p:extLst>
              </p:nvPr>
            </p:nvGraphicFramePr>
            <p:xfrm>
              <a:off x="6867144" y="2237822"/>
              <a:ext cx="5230368" cy="3398980"/>
            </p:xfrm>
            <a:graphic>
              <a:graphicData uri="http://schemas.openxmlformats.org/drawingml/2006/table">
                <a:tbl>
                  <a:tblPr firstRow="1" bandRow="1">
                    <a:tableStyleId>{073A0DAA-6AF3-43AB-8588-CEC1D06C72B9}</a:tableStyleId>
                  </a:tblPr>
                  <a:tblGrid>
                    <a:gridCol w="3505274">
                      <a:extLst>
                        <a:ext uri="{9D8B030D-6E8A-4147-A177-3AD203B41FA5}">
                          <a16:colId xmlns:a16="http://schemas.microsoft.com/office/drawing/2014/main" val="1181630416"/>
                        </a:ext>
                      </a:extLst>
                    </a:gridCol>
                    <a:gridCol w="1725094">
                      <a:extLst>
                        <a:ext uri="{9D8B030D-6E8A-4147-A177-3AD203B41FA5}">
                          <a16:colId xmlns:a16="http://schemas.microsoft.com/office/drawing/2014/main" val="2221180744"/>
                        </a:ext>
                      </a:extLst>
                    </a:gridCol>
                  </a:tblGrid>
                  <a:tr h="365760">
                    <a:tc>
                      <a:txBody>
                        <a:bodyPr/>
                        <a:lstStyle/>
                        <a:p>
                          <a:r>
                            <a:rPr lang="en-US">
                              <a:solidFill>
                                <a:schemeClr val="accent6"/>
                              </a:solidFill>
                            </a:rPr>
                            <a:t>Variables</a:t>
                          </a:r>
                        </a:p>
                      </a:txBody>
                      <a:tcPr/>
                    </a:tc>
                    <a:tc>
                      <a:txBody>
                        <a:bodyPr/>
                        <a:lstStyle/>
                        <a:p>
                          <a:r>
                            <a:rPr lang="en-US">
                              <a:solidFill>
                                <a:schemeClr val="accent6"/>
                              </a:solidFill>
                            </a:rPr>
                            <a:t>Values</a:t>
                          </a:r>
                        </a:p>
                      </a:txBody>
                      <a:tcPr/>
                    </a:tc>
                    <a:extLst>
                      <a:ext uri="{0D108BD9-81ED-4DB2-BD59-A6C34878D82A}">
                        <a16:rowId xmlns:a16="http://schemas.microsoft.com/office/drawing/2014/main" val="2879556941"/>
                      </a:ext>
                    </a:extLst>
                  </a:tr>
                  <a:tr h="412239">
                    <a:tc>
                      <a:txBody>
                        <a:bodyPr/>
                        <a:lstStyle/>
                        <a:p>
                          <a:endParaRPr lang="en-US"/>
                        </a:p>
                      </a:txBody>
                      <a:tcPr>
                        <a:blipFill>
                          <a:blip r:embed="rId2"/>
                          <a:stretch>
                            <a:fillRect l="-174" t="-95588" r="-49826" b="-655882"/>
                          </a:stretch>
                        </a:blipFill>
                      </a:tcPr>
                    </a:tc>
                    <a:tc>
                      <a:txBody>
                        <a:bodyPr/>
                        <a:lstStyle/>
                        <a:p>
                          <a:r>
                            <a:rPr lang="en-US"/>
                            <a:t>40% [42]</a:t>
                          </a:r>
                        </a:p>
                      </a:txBody>
                      <a:tcPr/>
                    </a:tc>
                    <a:extLst>
                      <a:ext uri="{0D108BD9-81ED-4DB2-BD59-A6C34878D82A}">
                        <a16:rowId xmlns:a16="http://schemas.microsoft.com/office/drawing/2014/main" val="1286652891"/>
                      </a:ext>
                    </a:extLst>
                  </a:tr>
                  <a:tr h="404069">
                    <a:tc>
                      <a:txBody>
                        <a:bodyPr/>
                        <a:lstStyle/>
                        <a:p>
                          <a:r>
                            <a:rPr lang="en-US"/>
                            <a:t>Total Mass (Go-Kart + Driver)</a:t>
                          </a:r>
                        </a:p>
                      </a:txBody>
                      <a:tcPr/>
                    </a:tc>
                    <a:tc>
                      <a:txBody>
                        <a:bodyPr/>
                        <a:lstStyle/>
                        <a:p>
                          <a:r>
                            <a:rPr lang="en-US"/>
                            <a:t>200kg </a:t>
                          </a:r>
                        </a:p>
                      </a:txBody>
                      <a:tcPr/>
                    </a:tc>
                    <a:extLst>
                      <a:ext uri="{0D108BD9-81ED-4DB2-BD59-A6C34878D82A}">
                        <a16:rowId xmlns:a16="http://schemas.microsoft.com/office/drawing/2014/main" val="2003252091"/>
                      </a:ext>
                    </a:extLst>
                  </a:tr>
                  <a:tr h="365760">
                    <a:tc>
                      <a:txBody>
                        <a:bodyPr/>
                        <a:lstStyle/>
                        <a:p>
                          <a:endParaRPr lang="en-US"/>
                        </a:p>
                      </a:txBody>
                      <a:tcPr>
                        <a:blipFill>
                          <a:blip r:embed="rId2"/>
                          <a:stretch>
                            <a:fillRect l="-174" t="-331667" r="-49826" b="-533333"/>
                          </a:stretch>
                        </a:blipFill>
                      </a:tcPr>
                    </a:tc>
                    <a:tc>
                      <a:txBody>
                        <a:bodyPr/>
                        <a:lstStyle/>
                        <a:p>
                          <a:r>
                            <a:rPr lang="en-US"/>
                            <a:t>6 m/s</a:t>
                          </a:r>
                        </a:p>
                      </a:txBody>
                      <a:tcPr/>
                    </a:tc>
                    <a:extLst>
                      <a:ext uri="{0D108BD9-81ED-4DB2-BD59-A6C34878D82A}">
                        <a16:rowId xmlns:a16="http://schemas.microsoft.com/office/drawing/2014/main" val="2048099386"/>
                      </a:ext>
                    </a:extLst>
                  </a:tr>
                  <a:tr h="365760">
                    <a:tc>
                      <a:txBody>
                        <a:bodyPr/>
                        <a:lstStyle/>
                        <a:p>
                          <a:r>
                            <a:rPr lang="en-US"/>
                            <a:t>Minimum Turning Radius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3.5 meters [1]</a:t>
                          </a:r>
                        </a:p>
                      </a:txBody>
                      <a:tcPr/>
                    </a:tc>
                    <a:extLst>
                      <a:ext uri="{0D108BD9-81ED-4DB2-BD59-A6C34878D82A}">
                        <a16:rowId xmlns:a16="http://schemas.microsoft.com/office/drawing/2014/main" val="3409864325"/>
                      </a:ext>
                    </a:extLst>
                  </a:tr>
                  <a:tr h="365760">
                    <a:tc>
                      <a:txBody>
                        <a:bodyPr/>
                        <a:lstStyle/>
                        <a:p>
                          <a:r>
                            <a:rPr lang="en-US"/>
                            <a:t>Gear Ratio (GR)</a:t>
                          </a:r>
                        </a:p>
                      </a:txBody>
                      <a:tcPr/>
                    </a:tc>
                    <a:tc>
                      <a:txBody>
                        <a:bodyPr/>
                        <a:lstStyle/>
                        <a:p>
                          <a:r>
                            <a:rPr lang="en-US"/>
                            <a:t>2</a:t>
                          </a:r>
                        </a:p>
                      </a:txBody>
                      <a:tcPr/>
                    </a:tc>
                    <a:extLst>
                      <a:ext uri="{0D108BD9-81ED-4DB2-BD59-A6C34878D82A}">
                        <a16:rowId xmlns:a16="http://schemas.microsoft.com/office/drawing/2014/main" val="3255686441"/>
                      </a:ext>
                    </a:extLst>
                  </a:tr>
                  <a:tr h="388112">
                    <a:tc>
                      <a:txBody>
                        <a:bodyPr/>
                        <a:lstStyle/>
                        <a:p>
                          <a:endParaRPr lang="en-US"/>
                        </a:p>
                      </a:txBody>
                      <a:tcPr>
                        <a:blipFill>
                          <a:blip r:embed="rId2"/>
                          <a:stretch>
                            <a:fillRect l="-174" t="-592188" r="-49826" b="-212500"/>
                          </a:stretch>
                        </a:blipFill>
                      </a:tcPr>
                    </a:tc>
                    <a:tc>
                      <a:txBody>
                        <a:bodyPr/>
                        <a:lstStyle/>
                        <a:p>
                          <a:r>
                            <a:rPr lang="en-US"/>
                            <a:t>0.9</a:t>
                          </a:r>
                        </a:p>
                      </a:txBody>
                      <a:tcPr/>
                    </a:tc>
                    <a:extLst>
                      <a:ext uri="{0D108BD9-81ED-4DB2-BD59-A6C34878D82A}">
                        <a16:rowId xmlns:a16="http://schemas.microsoft.com/office/drawing/2014/main" val="381573790"/>
                      </a:ext>
                    </a:extLst>
                  </a:tr>
                  <a:tr h="365760">
                    <a:tc>
                      <a:txBody>
                        <a:bodyPr/>
                        <a:lstStyle/>
                        <a:p>
                          <a:endParaRPr lang="en-US"/>
                        </a:p>
                      </a:txBody>
                      <a:tcPr>
                        <a:blipFill>
                          <a:blip r:embed="rId2"/>
                          <a:stretch>
                            <a:fillRect l="-174" t="-738333" r="-49826" b="-126667"/>
                          </a:stretch>
                        </a:blipFill>
                      </a:tcPr>
                    </a:tc>
                    <a:tc>
                      <a:txBody>
                        <a:bodyPr/>
                        <a:lstStyle/>
                        <a:p>
                          <a:r>
                            <a:rPr lang="en-US"/>
                            <a:t>0.336 rads [43]</a:t>
                          </a:r>
                        </a:p>
                      </a:txBody>
                      <a:tcPr/>
                    </a:tc>
                    <a:extLst>
                      <a:ext uri="{0D108BD9-81ED-4DB2-BD59-A6C34878D82A}">
                        <a16:rowId xmlns:a16="http://schemas.microsoft.com/office/drawing/2014/main" val="1778706716"/>
                      </a:ext>
                    </a:extLst>
                  </a:tr>
                  <a:tr h="365760">
                    <a:tc>
                      <a:txBody>
                        <a:bodyPr/>
                        <a:lstStyle/>
                        <a:p>
                          <a:endParaRPr lang="en-US"/>
                        </a:p>
                      </a:txBody>
                      <a:tcPr>
                        <a:blipFill>
                          <a:blip r:embed="rId2"/>
                          <a:stretch>
                            <a:fillRect l="-174" t="-838333" r="-49826" b="-26667"/>
                          </a:stretch>
                        </a:blipFill>
                      </a:tcPr>
                    </a:tc>
                    <a:tc>
                      <a:txBody>
                        <a:bodyPr/>
                        <a:lstStyle/>
                        <a:p>
                          <a:r>
                            <a:rPr lang="en-US"/>
                            <a:t>0.5 seconds</a:t>
                          </a:r>
                        </a:p>
                      </a:txBody>
                      <a:tcPr/>
                    </a:tc>
                    <a:extLst>
                      <a:ext uri="{0D108BD9-81ED-4DB2-BD59-A6C34878D82A}">
                        <a16:rowId xmlns:a16="http://schemas.microsoft.com/office/drawing/2014/main" val="3064340241"/>
                      </a:ext>
                    </a:extLst>
                  </a:tr>
                </a:tbl>
              </a:graphicData>
            </a:graphic>
          </p:graphicFrame>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65401368-0C4B-6E63-9699-652A7D093212}"/>
                  </a:ext>
                </a:extLst>
              </p:cNvPr>
              <p:cNvSpPr txBox="1"/>
              <p:nvPr/>
            </p:nvSpPr>
            <p:spPr>
              <a:xfrm>
                <a:off x="466344" y="2380636"/>
                <a:ext cx="3008376" cy="3113353"/>
              </a:xfrm>
              <a:prstGeom prst="rect">
                <a:avLst/>
              </a:prstGeom>
              <a:noFill/>
            </p:spPr>
            <p:txBody>
              <a:bodyPr wrap="square" lIns="0" tIns="0" rIns="0" bIns="0" rtlCol="0">
                <a:spAutoFit/>
              </a:bodyPr>
              <a:lstStyle/>
              <a:p>
                <a:pPr/>
                <a:r>
                  <a:rPr lang="en-US" b="0" u="sng">
                    <a:latin typeface="Cambria Math" panose="02040503050406030204" pitchFamily="18" charset="0"/>
                  </a:rPr>
                  <a:t>Equations [38,39,40,41]</a:t>
                </a:r>
                <a:br>
                  <a:rPr lang="en-US" b="0" u="sng">
                    <a:latin typeface="Cambria Math" panose="02040503050406030204" pitchFamily="18" charset="0"/>
                  </a:rPr>
                </a:b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𝑓𝑟𝑜𝑛𝑡</m:t>
                          </m:r>
                        </m:sub>
                      </m:sSub>
                      <m:r>
                        <a:rPr lang="en-US" b="0" i="1" smtClean="0">
                          <a:latin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𝜆</m:t>
                          </m:r>
                        </m:e>
                        <m:sub>
                          <m:r>
                            <a:rPr lang="en-US" b="0" i="1" smtClean="0">
                              <a:latin typeface="Cambria Math" panose="02040503050406030204" pitchFamily="18" charset="0"/>
                              <a:ea typeface="Cambria Math" panose="02040503050406030204" pitchFamily="18" charset="0"/>
                            </a:rPr>
                            <m:t>𝑓</m:t>
                          </m:r>
                        </m:sub>
                      </m:sSub>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𝑚</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𝑣</m:t>
                              </m:r>
                            </m:e>
                            <m:sup>
                              <m:r>
                                <a:rPr lang="en-US" b="0" i="1" smtClean="0">
                                  <a:latin typeface="Cambria Math" panose="02040503050406030204" pitchFamily="18" charset="0"/>
                                  <a:ea typeface="Cambria Math" panose="02040503050406030204" pitchFamily="18" charset="0"/>
                                </a:rPr>
                                <m:t>2</m:t>
                              </m:r>
                            </m:sup>
                          </m:sSup>
                        </m:num>
                        <m:den>
                          <m:r>
                            <a:rPr lang="en-US" b="0" i="1" smtClean="0">
                              <a:latin typeface="Cambria Math" panose="02040503050406030204" pitchFamily="18" charset="0"/>
                              <a:ea typeface="Cambria Math" panose="02040503050406030204" pitchFamily="18" charset="0"/>
                            </a:rPr>
                            <m:t>𝑅</m:t>
                          </m:r>
                        </m:den>
                      </m:f>
                    </m:oMath>
                  </m:oMathPara>
                </a14:m>
                <a:endParaRPr lang="en-US" b="0">
                  <a:ea typeface="Cambria Math" panose="02040503050406030204" pitchFamily="18" charset="0"/>
                </a:endParaRPr>
              </a:p>
              <a:p>
                <a:endParaRPr lang="en-US" b="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𝑚𝑜𝑡𝑜𝑟</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𝑓𝑟𝑜𝑛𝑡</m:t>
                              </m:r>
                            </m:sub>
                          </m:sSub>
                        </m:num>
                        <m:den>
                          <m:r>
                            <a:rPr lang="en-US" b="0" i="1" smtClean="0">
                              <a:latin typeface="Cambria Math" panose="02040503050406030204" pitchFamily="18" charset="0"/>
                            </a:rPr>
                            <m:t>𝐺𝑅</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𝜂</m:t>
                              </m:r>
                            </m:e>
                            <m:sub>
                              <m:r>
                                <a:rPr lang="en-US" b="0" i="1" smtClean="0">
                                  <a:latin typeface="Cambria Math" panose="02040503050406030204" pitchFamily="18" charset="0"/>
                                  <a:ea typeface="Cambria Math" panose="02040503050406030204" pitchFamily="18" charset="0"/>
                                </a:rPr>
                                <m:t>𝑔</m:t>
                              </m:r>
                            </m:sub>
                          </m:sSub>
                        </m:den>
                      </m:f>
                    </m:oMath>
                  </m:oMathPara>
                </a14:m>
                <a:endParaRPr lang="en-US" b="0">
                  <a:ea typeface="Cambria Math" panose="02040503050406030204" pitchFamily="18" charset="0"/>
                </a:endParaRPr>
              </a:p>
              <a:p>
                <a:endParaRPr lang="en-US">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ea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𝜔</m:t>
                          </m:r>
                        </m:e>
                        <m:sub>
                          <m:r>
                            <a:rPr lang="en-US" b="0" i="1" smtClean="0">
                              <a:latin typeface="Cambria Math" panose="02040503050406030204" pitchFamily="18" charset="0"/>
                              <a:ea typeface="Cambria Math" panose="02040503050406030204" pitchFamily="18" charset="0"/>
                            </a:rPr>
                            <m:t>𝑎𝑐𝑡𝑢𝑎𝑡𝑜𝑟</m:t>
                          </m:r>
                        </m:sub>
                      </m:sSub>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m:rPr>
                              <m:sty m:val="p"/>
                            </m:rPr>
                            <a:rPr lang="el-GR" b="0" i="1" smtClean="0">
                              <a:latin typeface="Cambria Math" panose="02040503050406030204" pitchFamily="18" charset="0"/>
                              <a:ea typeface="Cambria Math" panose="02040503050406030204" pitchFamily="18" charset="0"/>
                            </a:rPr>
                            <m:t>θ</m:t>
                          </m:r>
                        </m:num>
                        <m:den>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𝑡</m:t>
                              </m:r>
                            </m:e>
                            <m:sub>
                              <m:r>
                                <a:rPr lang="en-US" b="0" i="1" smtClean="0">
                                  <a:latin typeface="Cambria Math" panose="02040503050406030204" pitchFamily="18" charset="0"/>
                                  <a:ea typeface="Cambria Math" panose="02040503050406030204" pitchFamily="18" charset="0"/>
                                </a:rPr>
                                <m:t>𝑚𝑎𝑛𝑒𝑢𝑣𝑒𝑟</m:t>
                              </m:r>
                            </m:sub>
                          </m:sSub>
                        </m:den>
                      </m:f>
                    </m:oMath>
                  </m:oMathPara>
                </a14:m>
                <a:endParaRPr lang="en-US" b="0">
                  <a:ea typeface="Cambria Math" panose="02040503050406030204" pitchFamily="18" charset="0"/>
                </a:endParaRPr>
              </a:p>
              <a:p>
                <a:endParaRPr lang="en-US"/>
              </a:p>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𝑚𝑜𝑡𝑜𝑟</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𝑚𝑜𝑡𝑜𝑟</m:t>
                          </m:r>
                        </m:sub>
                      </m:sSub>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𝜔</m:t>
                          </m:r>
                        </m:e>
                        <m:sub>
                          <m:r>
                            <a:rPr lang="en-US" b="0" i="1" smtClean="0">
                              <a:latin typeface="Cambria Math" panose="02040503050406030204" pitchFamily="18" charset="0"/>
                              <a:ea typeface="Cambria Math" panose="02040503050406030204" pitchFamily="18" charset="0"/>
                            </a:rPr>
                            <m:t>𝑎𝑐𝑡𝑢𝑎𝑡𝑜𝑟</m:t>
                          </m:r>
                        </m:sub>
                      </m:sSub>
                    </m:oMath>
                  </m:oMathPara>
                </a14:m>
                <a:endParaRPr lang="en-US"/>
              </a:p>
            </p:txBody>
          </p:sp>
        </mc:Choice>
        <mc:Fallback>
          <p:sp>
            <p:nvSpPr>
              <p:cNvPr id="9" name="TextBox 8">
                <a:extLst>
                  <a:ext uri="{FF2B5EF4-FFF2-40B4-BE49-F238E27FC236}">
                    <a16:creationId xmlns:a16="http://schemas.microsoft.com/office/drawing/2014/main" id="{65401368-0C4B-6E63-9699-652A7D093212}"/>
                  </a:ext>
                </a:extLst>
              </p:cNvPr>
              <p:cNvSpPr txBox="1">
                <a:spLocks noRot="1" noChangeAspect="1" noMove="1" noResize="1" noEditPoints="1" noAdjustHandles="1" noChangeArrowheads="1" noChangeShapeType="1" noTextEdit="1"/>
              </p:cNvSpPr>
              <p:nvPr/>
            </p:nvSpPr>
            <p:spPr>
              <a:xfrm>
                <a:off x="466344" y="2380636"/>
                <a:ext cx="3008376" cy="3113353"/>
              </a:xfrm>
              <a:prstGeom prst="rect">
                <a:avLst/>
              </a:prstGeom>
              <a:blipFill>
                <a:blip r:embed="rId3"/>
                <a:stretch>
                  <a:fillRect l="-4868" t="-2745" b="-39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46A57666-27B5-BBEB-F21B-663A589871AC}"/>
                  </a:ext>
                </a:extLst>
              </p:cNvPr>
              <p:cNvSpPr txBox="1"/>
              <p:nvPr/>
            </p:nvSpPr>
            <p:spPr>
              <a:xfrm>
                <a:off x="3666744" y="2380636"/>
                <a:ext cx="3008376" cy="3069238"/>
              </a:xfrm>
              <a:prstGeom prst="rect">
                <a:avLst/>
              </a:prstGeom>
              <a:noFill/>
            </p:spPr>
            <p:txBody>
              <a:bodyPr wrap="square" lIns="0" tIns="0" rIns="0" bIns="0" rtlCol="0">
                <a:spAutoFit/>
              </a:bodyPr>
              <a:lstStyle/>
              <a:p>
                <a:r>
                  <a:rPr lang="en-US" b="0" u="sng">
                    <a:latin typeface="Cambria Math" panose="02040503050406030204" pitchFamily="18" charset="0"/>
                  </a:rPr>
                  <a:t>Solutions</a:t>
                </a:r>
              </a:p>
              <a:p>
                <a:endParaRPr lang="en-US" u="sng">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𝑓𝑟𝑜𝑛𝑡</m:t>
                          </m:r>
                        </m:sub>
                      </m:sSub>
                      <m:r>
                        <a:rPr lang="en-US" i="1">
                          <a:latin typeface="Cambria Math" panose="02040503050406030204" pitchFamily="18" charset="0"/>
                        </a:rPr>
                        <m:t>=</m:t>
                      </m:r>
                      <m:r>
                        <a:rPr lang="en-US" i="1">
                          <a:latin typeface="Cambria Math" panose="02040503050406030204" pitchFamily="18" charset="0"/>
                          <a:ea typeface="Cambria Math" panose="02040503050406030204" pitchFamily="18" charset="0"/>
                        </a:rPr>
                        <m:t>822.86 </m:t>
                      </m:r>
                      <m:r>
                        <a:rPr lang="en-US" i="1">
                          <a:latin typeface="Cambria Math" panose="02040503050406030204" pitchFamily="18" charset="0"/>
                          <a:ea typeface="Cambria Math" panose="02040503050406030204" pitchFamily="18" charset="0"/>
                        </a:rPr>
                        <m:t>𝑁</m:t>
                      </m:r>
                    </m:oMath>
                  </m:oMathPara>
                </a14:m>
                <a:endParaRPr lang="en-US">
                  <a:ea typeface="Cambria Math" panose="02040503050406030204" pitchFamily="18" charset="0"/>
                </a:endParaRPr>
              </a:p>
              <a:p>
                <a:endParaRPr lang="en-US" b="0" u="sng">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𝑚𝑜𝑡𝑜𝑟</m:t>
                          </m:r>
                        </m:sub>
                      </m:sSub>
                      <m:r>
                        <a:rPr lang="en-US" i="1">
                          <a:latin typeface="Cambria Math" panose="02040503050406030204" pitchFamily="18" charset="0"/>
                        </a:rPr>
                        <m:t>=457.14 </m:t>
                      </m:r>
                      <m:r>
                        <a:rPr lang="en-US" i="1">
                          <a:latin typeface="Cambria Math" panose="02040503050406030204" pitchFamily="18" charset="0"/>
                        </a:rPr>
                        <m:t>𝑁𝑚</m:t>
                      </m:r>
                    </m:oMath>
                  </m:oMathPara>
                </a14:m>
                <a:endParaRPr lang="en-US" b="0" u="sng">
                  <a:latin typeface="Cambria Math" panose="02040503050406030204" pitchFamily="18" charset="0"/>
                </a:endParaRPr>
              </a:p>
              <a:p>
                <a:endParaRPr lang="en-US" b="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𝜔</m:t>
                          </m:r>
                        </m:e>
                        <m:sub>
                          <m:r>
                            <a:rPr lang="en-US" i="1">
                              <a:latin typeface="Cambria Math" panose="02040503050406030204" pitchFamily="18" charset="0"/>
                              <a:ea typeface="Cambria Math" panose="02040503050406030204" pitchFamily="18" charset="0"/>
                            </a:rPr>
                            <m:t>𝑎𝑐𝑡𝑢𝑎𝑡𝑜𝑟</m:t>
                          </m:r>
                        </m:sub>
                      </m:sSub>
                      <m:r>
                        <a:rPr lang="en-US" i="1">
                          <a:latin typeface="Cambria Math" panose="02040503050406030204" pitchFamily="18" charset="0"/>
                          <a:ea typeface="Cambria Math" panose="02040503050406030204" pitchFamily="18" charset="0"/>
                        </a:rPr>
                        <m:t>=0.672 </m:t>
                      </m:r>
                      <m:r>
                        <a:rPr lang="en-US" i="1">
                          <a:latin typeface="Cambria Math" panose="02040503050406030204" pitchFamily="18" charset="0"/>
                          <a:ea typeface="Cambria Math" panose="02040503050406030204" pitchFamily="18" charset="0"/>
                        </a:rPr>
                        <m:t>𝑟𝑎𝑑</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𝑠</m:t>
                      </m:r>
                    </m:oMath>
                  </m:oMathPara>
                </a14:m>
                <a:endParaRPr lang="en-US" b="0">
                  <a:ea typeface="Cambria Math" panose="02040503050406030204" pitchFamily="18" charset="0"/>
                </a:endParaRPr>
              </a:p>
              <a:p>
                <a:endParaRPr lang="en-US">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𝑚𝑜𝑡𝑜𝑟</m:t>
                          </m:r>
                        </m:sub>
                      </m:sSub>
                      <m:r>
                        <a:rPr lang="en-US" i="1">
                          <a:latin typeface="Cambria Math" panose="02040503050406030204" pitchFamily="18" charset="0"/>
                        </a:rPr>
                        <m:t>=307.2</m:t>
                      </m:r>
                      <m:r>
                        <a:rPr lang="en-US" i="1">
                          <a:latin typeface="Cambria Math" panose="02040503050406030204" pitchFamily="18" charset="0"/>
                        </a:rPr>
                        <m:t>𝑊</m:t>
                      </m:r>
                    </m:oMath>
                  </m:oMathPara>
                </a14:m>
                <a:endParaRPr lang="en-US">
                  <a:ea typeface="Cambria Math" panose="02040503050406030204" pitchFamily="18" charset="0"/>
                </a:endParaRPr>
              </a:p>
              <a:p>
                <a:endParaRPr lang="en-US"/>
              </a:p>
              <a:p>
                <a:endParaRPr lang="en-US"/>
              </a:p>
            </p:txBody>
          </p:sp>
        </mc:Choice>
        <mc:Fallback>
          <p:sp>
            <p:nvSpPr>
              <p:cNvPr id="10" name="TextBox 9">
                <a:extLst>
                  <a:ext uri="{FF2B5EF4-FFF2-40B4-BE49-F238E27FC236}">
                    <a16:creationId xmlns:a16="http://schemas.microsoft.com/office/drawing/2014/main" id="{46A57666-27B5-BBEB-F21B-663A589871AC}"/>
                  </a:ext>
                </a:extLst>
              </p:cNvPr>
              <p:cNvSpPr txBox="1">
                <a:spLocks noRot="1" noChangeAspect="1" noMove="1" noResize="1" noEditPoints="1" noAdjustHandles="1" noChangeArrowheads="1" noChangeShapeType="1" noTextEdit="1"/>
              </p:cNvSpPr>
              <p:nvPr/>
            </p:nvSpPr>
            <p:spPr>
              <a:xfrm>
                <a:off x="3666744" y="2380636"/>
                <a:ext cx="3008376" cy="3069238"/>
              </a:xfrm>
              <a:prstGeom prst="rect">
                <a:avLst/>
              </a:prstGeom>
              <a:blipFill>
                <a:blip r:embed="rId4"/>
                <a:stretch>
                  <a:fillRect l="-4868" t="-2783"/>
                </a:stretch>
              </a:blipFill>
            </p:spPr>
            <p:txBody>
              <a:bodyPr/>
              <a:lstStyle/>
              <a:p>
                <a:r>
                  <a:rPr lang="en-US">
                    <a:noFill/>
                  </a:rPr>
                  <a:t> </a:t>
                </a:r>
              </a:p>
            </p:txBody>
          </p:sp>
        </mc:Fallback>
      </mc:AlternateContent>
      <p:cxnSp>
        <p:nvCxnSpPr>
          <p:cNvPr id="29" name="Straight Connector 28">
            <a:extLst>
              <a:ext uri="{FF2B5EF4-FFF2-40B4-BE49-F238E27FC236}">
                <a16:creationId xmlns:a16="http://schemas.microsoft.com/office/drawing/2014/main" id="{ACF3AB72-D250-4C9B-6AFD-D5AC7A9C4B01}"/>
              </a:ext>
            </a:extLst>
          </p:cNvPr>
          <p:cNvCxnSpPr/>
          <p:nvPr/>
        </p:nvCxnSpPr>
        <p:spPr>
          <a:xfrm>
            <a:off x="3474720" y="2358578"/>
            <a:ext cx="0" cy="3113353"/>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480486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3FE87-2309-913D-6A52-B94CA0FB5A4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882780-5FF2-AE24-0F3A-A7954CCA5342}"/>
              </a:ext>
            </a:extLst>
          </p:cNvPr>
          <p:cNvSpPr>
            <a:spLocks noGrp="1"/>
          </p:cNvSpPr>
          <p:nvPr>
            <p:ph type="title"/>
          </p:nvPr>
        </p:nvSpPr>
        <p:spPr>
          <a:xfrm>
            <a:off x="576072" y="365125"/>
            <a:ext cx="10777728" cy="979013"/>
          </a:xfrm>
        </p:spPr>
        <p:txBody>
          <a:bodyPr>
            <a:normAutofit fontScale="90000"/>
          </a:bodyPr>
          <a:lstStyle/>
          <a:p>
            <a:pPr algn="l"/>
            <a:r>
              <a:rPr lang="en-US">
                <a:latin typeface="Arial"/>
                <a:cs typeface="Arial"/>
              </a:rPr>
              <a:t>Steering: Motor torque &amp; Gearbox Ratio Selection</a:t>
            </a:r>
            <a:endParaRPr lang="en-US"/>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CD3420E-A692-AB0B-4E1A-37DCFFEA14C9}"/>
                  </a:ext>
                </a:extLst>
              </p:cNvPr>
              <p:cNvSpPr>
                <a:spLocks noGrp="1"/>
              </p:cNvSpPr>
              <p:nvPr>
                <p:ph sz="half" idx="1"/>
              </p:nvPr>
            </p:nvSpPr>
            <p:spPr>
              <a:xfrm>
                <a:off x="838200" y="1661032"/>
                <a:ext cx="10887456" cy="4827636"/>
              </a:xfrm>
            </p:spPr>
            <p:txBody>
              <a:bodyPr>
                <a:normAutofit/>
              </a:bodyPr>
              <a:lstStyle/>
              <a:p>
                <a:pPr marL="0" indent="0">
                  <a:buNone/>
                </a:pPr>
                <a:r>
                  <a:rPr lang="en-US" sz="2000" b="1"/>
                  <a:t>Goal: </a:t>
                </a:r>
                <a:r>
                  <a:rPr lang="en-US" sz="2000"/>
                  <a:t>Determine gearbox ratio G and motor torque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𝑇</m:t>
                        </m:r>
                      </m:e>
                      <m:sub>
                        <m:r>
                          <a:rPr lang="en-US" sz="2000" i="1">
                            <a:latin typeface="Cambria Math" panose="02040503050406030204" pitchFamily="18" charset="0"/>
                          </a:rPr>
                          <m:t>𝑀</m:t>
                        </m:r>
                      </m:sub>
                    </m:sSub>
                  </m:oMath>
                </a14:m>
                <a:r>
                  <a:rPr lang="en-US" sz="2000"/>
                  <a:t> to deliver the torque assist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𝑇</m:t>
                        </m:r>
                      </m:e>
                      <m:sub>
                        <m:r>
                          <a:rPr lang="en-US" sz="2000" i="1">
                            <a:latin typeface="Cambria Math" panose="02040503050406030204" pitchFamily="18" charset="0"/>
                          </a:rPr>
                          <m:t>𝐴</m:t>
                        </m:r>
                      </m:sub>
                    </m:sSub>
                  </m:oMath>
                </a14:m>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endParaRPr lang="en-US" sz="2000"/>
              </a:p>
              <a:p>
                <a:pPr marL="0" indent="0">
                  <a:buNone/>
                </a:pPr>
                <a:r>
                  <a:rPr lang="en-US" sz="2000" b="1"/>
                  <a:t>Moving Forward: </a:t>
                </a:r>
                <a:r>
                  <a:rPr lang="en-US" sz="2000"/>
                  <a:t>A 1.0Nm motor with a 45:1 gearbox provides about 40Nm at the shaft and meets the assist target</a:t>
                </a:r>
                <a:endParaRPr lang="en-US" sz="2000" b="1">
                  <a:highlight>
                    <a:srgbClr val="FFFF00"/>
                  </a:highlight>
                </a:endParaRPr>
              </a:p>
            </p:txBody>
          </p:sp>
        </mc:Choice>
        <mc:Fallback>
          <p:sp>
            <p:nvSpPr>
              <p:cNvPr id="3" name="Content Placeholder 2">
                <a:extLst>
                  <a:ext uri="{FF2B5EF4-FFF2-40B4-BE49-F238E27FC236}">
                    <a16:creationId xmlns:a16="http://schemas.microsoft.com/office/drawing/2014/main" id="{DCD3420E-A692-AB0B-4E1A-37DCFFEA14C9}"/>
                  </a:ext>
                </a:extLst>
              </p:cNvPr>
              <p:cNvSpPr>
                <a:spLocks noGrp="1" noRot="1" noChangeAspect="1" noMove="1" noResize="1" noEditPoints="1" noAdjustHandles="1" noChangeArrowheads="1" noChangeShapeType="1" noTextEdit="1"/>
              </p:cNvSpPr>
              <p:nvPr>
                <p:ph sz="half" idx="1"/>
              </p:nvPr>
            </p:nvSpPr>
            <p:spPr>
              <a:xfrm>
                <a:off x="838200" y="1661032"/>
                <a:ext cx="10887456" cy="4827636"/>
              </a:xfrm>
              <a:blipFill>
                <a:blip r:embed="rId3"/>
                <a:stretch>
                  <a:fillRect l="-616" t="-1136"/>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EE505D75-9671-5C36-24D2-0F1F070CBB34}"/>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23</a:t>
            </a:r>
          </a:p>
        </p:txBody>
      </p:sp>
      <mc:AlternateContent xmlns:mc="http://schemas.openxmlformats.org/markup-compatibility/2006">
        <mc:Choice xmlns:a14="http://schemas.microsoft.com/office/drawing/2010/main" Requires="a14">
          <p:graphicFrame>
            <p:nvGraphicFramePr>
              <p:cNvPr id="8" name="Table 7">
                <a:extLst>
                  <a:ext uri="{FF2B5EF4-FFF2-40B4-BE49-F238E27FC236}">
                    <a16:creationId xmlns:a16="http://schemas.microsoft.com/office/drawing/2014/main" id="{EE858FC2-A3E2-6E53-6CEC-5ADB87316C9E}"/>
                  </a:ext>
                </a:extLst>
              </p:cNvPr>
              <p:cNvGraphicFramePr>
                <a:graphicFrameLocks noGrp="1"/>
              </p:cNvGraphicFramePr>
              <p:nvPr>
                <p:extLst>
                  <p:ext uri="{D42A27DB-BD31-4B8C-83A1-F6EECF244321}">
                    <p14:modId xmlns:p14="http://schemas.microsoft.com/office/powerpoint/2010/main" val="2664384760"/>
                  </p:ext>
                </p:extLst>
              </p:nvPr>
            </p:nvGraphicFramePr>
            <p:xfrm>
              <a:off x="6867143" y="2689012"/>
              <a:ext cx="5230368" cy="2185816"/>
            </p:xfrm>
            <a:graphic>
              <a:graphicData uri="http://schemas.openxmlformats.org/drawingml/2006/table">
                <a:tbl>
                  <a:tblPr firstRow="1" bandRow="1">
                    <a:tableStyleId>{073A0DAA-6AF3-43AB-8588-CEC1D06C72B9}</a:tableStyleId>
                  </a:tblPr>
                  <a:tblGrid>
                    <a:gridCol w="3505274">
                      <a:extLst>
                        <a:ext uri="{9D8B030D-6E8A-4147-A177-3AD203B41FA5}">
                          <a16:colId xmlns:a16="http://schemas.microsoft.com/office/drawing/2014/main" val="1181630416"/>
                        </a:ext>
                      </a:extLst>
                    </a:gridCol>
                    <a:gridCol w="1725094">
                      <a:extLst>
                        <a:ext uri="{9D8B030D-6E8A-4147-A177-3AD203B41FA5}">
                          <a16:colId xmlns:a16="http://schemas.microsoft.com/office/drawing/2014/main" val="2221180744"/>
                        </a:ext>
                      </a:extLst>
                    </a:gridCol>
                  </a:tblGrid>
                  <a:tr h="357795">
                    <a:tc>
                      <a:txBody>
                        <a:bodyPr/>
                        <a:lstStyle/>
                        <a:p>
                          <a:r>
                            <a:rPr lang="en-US">
                              <a:solidFill>
                                <a:schemeClr val="accent6"/>
                              </a:solidFill>
                            </a:rPr>
                            <a:t>Variables</a:t>
                          </a:r>
                        </a:p>
                      </a:txBody>
                      <a:tcPr/>
                    </a:tc>
                    <a:tc>
                      <a:txBody>
                        <a:bodyPr/>
                        <a:lstStyle/>
                        <a:p>
                          <a:r>
                            <a:rPr lang="en-US">
                              <a:solidFill>
                                <a:schemeClr val="accent6"/>
                              </a:solidFill>
                            </a:rPr>
                            <a:t>Values</a:t>
                          </a:r>
                        </a:p>
                      </a:txBody>
                      <a:tcPr/>
                    </a:tc>
                    <a:extLst>
                      <a:ext uri="{0D108BD9-81ED-4DB2-BD59-A6C34878D82A}">
                        <a16:rowId xmlns:a16="http://schemas.microsoft.com/office/drawing/2014/main" val="2879556941"/>
                      </a:ext>
                    </a:extLst>
                  </a:tr>
                  <a:tr h="412239">
                    <a:tc>
                      <a:txBody>
                        <a:bodyPr/>
                        <a:lstStyle/>
                        <a:p>
                          <a:r>
                            <a:rPr lang="en-US"/>
                            <a:t>Estimated maximum required torque at steering shaft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𝑅𝑒𝑞</m:t>
                                  </m:r>
                                  <m:r>
                                    <a:rPr lang="en-US" b="0" i="1" smtClean="0">
                                      <a:latin typeface="Cambria Math" panose="02040503050406030204" pitchFamily="18" charset="0"/>
                                    </a:rPr>
                                    <m:t>, </m:t>
                                  </m:r>
                                  <m:r>
                                    <a:rPr lang="en-US" b="0" i="1" smtClean="0">
                                      <a:latin typeface="Cambria Math" panose="02040503050406030204" pitchFamily="18" charset="0"/>
                                    </a:rPr>
                                    <m:t>𝑆h𝑎𝑓𝑡</m:t>
                                  </m:r>
                                </m:sub>
                              </m:sSub>
                            </m:oMath>
                          </a14:m>
                          <a:r>
                            <a:rPr lang="en-US"/>
                            <a:t>)</a:t>
                          </a:r>
                        </a:p>
                      </a:txBody>
                      <a:tcPr/>
                    </a:tc>
                    <a:tc>
                      <a:txBody>
                        <a:bodyPr/>
                        <a:lstStyle/>
                        <a:p>
                          <a:pPr marL="0" indent="0">
                            <a:buFont typeface="Arial" panose="020B0604020202020204" pitchFamily="34" charse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40</m:t>
                                </m:r>
                                <m:r>
                                  <a:rPr lang="en-US" b="0" i="1" smtClean="0">
                                    <a:latin typeface="Cambria Math" panose="02040503050406030204" pitchFamily="18" charset="0"/>
                                  </a:rPr>
                                  <m:t>𝑁𝑚</m:t>
                                </m:r>
                              </m:oMath>
                            </m:oMathPara>
                          </a14:m>
                          <a:endParaRPr lang="en-US" b="0" i="1"/>
                        </a:p>
                      </a:txBody>
                      <a:tcPr/>
                    </a:tc>
                    <a:extLst>
                      <a:ext uri="{0D108BD9-81ED-4DB2-BD59-A6C34878D82A}">
                        <a16:rowId xmlns:a16="http://schemas.microsoft.com/office/drawing/2014/main" val="1286652891"/>
                      </a:ext>
                    </a:extLst>
                  </a:tr>
                  <a:tr h="404069">
                    <a:tc>
                      <a:txBody>
                        <a:bodyPr/>
                        <a:lstStyle/>
                        <a:p>
                          <a:r>
                            <a:rPr lang="en-US"/>
                            <a:t>Motor Torque</a:t>
                          </a:r>
                          <a:r>
                            <a:rPr lang="en-US" baseline="0"/>
                            <a:t> (</a:t>
                          </a:r>
                          <a14:m>
                            <m:oMath xmlns:m="http://schemas.openxmlformats.org/officeDocument/2006/math">
                              <m:sSub>
                                <m:sSubPr>
                                  <m:ctrlPr>
                                    <a:rPr lang="en-US" i="1" smtClean="0">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𝑚𝑜𝑡𝑜𝑟</m:t>
                                  </m:r>
                                </m:sub>
                              </m:sSub>
                            </m:oMath>
                          </a14:m>
                          <a:r>
                            <a:rPr lang="en-US"/>
                            <a:t>)</a:t>
                          </a:r>
                        </a:p>
                      </a:txBody>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1.0</m:t>
                                </m:r>
                                <m:r>
                                  <a:rPr lang="en-US" i="1" smtClean="0">
                                    <a:latin typeface="Cambria Math" panose="02040503050406030204" pitchFamily="18" charset="0"/>
                                  </a:rPr>
                                  <m:t>𝑁</m:t>
                                </m:r>
                                <m:r>
                                  <a:rPr lang="en-US" b="0" i="1" smtClean="0">
                                    <a:latin typeface="Cambria Math" panose="02040503050406030204" pitchFamily="18" charset="0"/>
                                  </a:rPr>
                                  <m:t>𝑚</m:t>
                                </m:r>
                              </m:oMath>
                            </m:oMathPara>
                          </a14:m>
                          <a:endParaRPr lang="en-US"/>
                        </a:p>
                      </a:txBody>
                      <a:tcPr/>
                    </a:tc>
                    <a:extLst>
                      <a:ext uri="{0D108BD9-81ED-4DB2-BD59-A6C34878D82A}">
                        <a16:rowId xmlns:a16="http://schemas.microsoft.com/office/drawing/2014/main" val="2003252091"/>
                      </a:ext>
                    </a:extLst>
                  </a:tr>
                  <a:tr h="357795">
                    <a:tc>
                      <a:txBody>
                        <a:bodyPr/>
                        <a:lstStyle/>
                        <a:p>
                          <a:r>
                            <a:rPr lang="en-US"/>
                            <a:t>Desired assist fraction (a)</a:t>
                          </a:r>
                        </a:p>
                      </a:txBody>
                      <a:tcPr/>
                    </a:tc>
                    <a:tc>
                      <a:txBody>
                        <a:bodyPr/>
                        <a:lstStyle/>
                        <a:p>
                          <a:pPr algn="ctr"/>
                          <a:r>
                            <a:rPr lang="en-US"/>
                            <a:t>100%</a:t>
                          </a:r>
                        </a:p>
                      </a:txBody>
                      <a:tcPr/>
                    </a:tc>
                    <a:extLst>
                      <a:ext uri="{0D108BD9-81ED-4DB2-BD59-A6C34878D82A}">
                        <a16:rowId xmlns:a16="http://schemas.microsoft.com/office/drawing/2014/main" val="2048099386"/>
                      </a:ext>
                    </a:extLst>
                  </a:tr>
                  <a:tr h="378360">
                    <a:tc>
                      <a:txBody>
                        <a:bodyPr/>
                        <a:lstStyle/>
                        <a:p>
                          <a:r>
                            <a:rPr lang="en-US"/>
                            <a:t>Gear Efficiency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𝜂</m:t>
                                  </m:r>
                                </m:e>
                                <m:sub>
                                  <m:r>
                                    <a:rPr lang="en-US" b="0" i="1" smtClean="0">
                                      <a:latin typeface="Cambria Math" panose="02040503050406030204" pitchFamily="18" charset="0"/>
                                    </a:rPr>
                                    <m:t>𝑔</m:t>
                                  </m:r>
                                </m:sub>
                              </m:sSub>
                            </m:oMath>
                          </a14:m>
                          <a:r>
                            <a:rPr lang="en-US"/>
                            <a:t>)</a:t>
                          </a:r>
                        </a:p>
                      </a:txBody>
                      <a:tcPr/>
                    </a:tc>
                    <a:tc>
                      <a:txBody>
                        <a:bodyPr/>
                        <a:lstStyle/>
                        <a:p>
                          <a:pPr algn="ctr"/>
                          <a:r>
                            <a:rPr lang="en-US"/>
                            <a:t>0.9</a:t>
                          </a:r>
                        </a:p>
                      </a:txBody>
                      <a:tcPr/>
                    </a:tc>
                    <a:extLst>
                      <a:ext uri="{0D108BD9-81ED-4DB2-BD59-A6C34878D82A}">
                        <a16:rowId xmlns:a16="http://schemas.microsoft.com/office/drawing/2014/main" val="381573790"/>
                      </a:ext>
                    </a:extLst>
                  </a:tr>
                </a:tbl>
              </a:graphicData>
            </a:graphic>
          </p:graphicFrame>
        </mc:Choice>
        <mc:Fallback>
          <p:graphicFrame>
            <p:nvGraphicFramePr>
              <p:cNvPr id="8" name="Table 7">
                <a:extLst>
                  <a:ext uri="{FF2B5EF4-FFF2-40B4-BE49-F238E27FC236}">
                    <a16:creationId xmlns:a16="http://schemas.microsoft.com/office/drawing/2014/main" id="{EE858FC2-A3E2-6E53-6CEC-5ADB87316C9E}"/>
                  </a:ext>
                </a:extLst>
              </p:cNvPr>
              <p:cNvGraphicFramePr>
                <a:graphicFrameLocks noGrp="1"/>
              </p:cNvGraphicFramePr>
              <p:nvPr>
                <p:extLst>
                  <p:ext uri="{D42A27DB-BD31-4B8C-83A1-F6EECF244321}">
                    <p14:modId xmlns:p14="http://schemas.microsoft.com/office/powerpoint/2010/main" val="2664384760"/>
                  </p:ext>
                </p:extLst>
              </p:nvPr>
            </p:nvGraphicFramePr>
            <p:xfrm>
              <a:off x="6867143" y="2689012"/>
              <a:ext cx="5230368" cy="2185816"/>
            </p:xfrm>
            <a:graphic>
              <a:graphicData uri="http://schemas.openxmlformats.org/drawingml/2006/table">
                <a:tbl>
                  <a:tblPr firstRow="1" bandRow="1">
                    <a:tableStyleId>{073A0DAA-6AF3-43AB-8588-CEC1D06C72B9}</a:tableStyleId>
                  </a:tblPr>
                  <a:tblGrid>
                    <a:gridCol w="3505274">
                      <a:extLst>
                        <a:ext uri="{9D8B030D-6E8A-4147-A177-3AD203B41FA5}">
                          <a16:colId xmlns:a16="http://schemas.microsoft.com/office/drawing/2014/main" val="1181630416"/>
                        </a:ext>
                      </a:extLst>
                    </a:gridCol>
                    <a:gridCol w="1725094">
                      <a:extLst>
                        <a:ext uri="{9D8B030D-6E8A-4147-A177-3AD203B41FA5}">
                          <a16:colId xmlns:a16="http://schemas.microsoft.com/office/drawing/2014/main" val="2221180744"/>
                        </a:ext>
                      </a:extLst>
                    </a:gridCol>
                  </a:tblGrid>
                  <a:tr h="365760">
                    <a:tc>
                      <a:txBody>
                        <a:bodyPr/>
                        <a:lstStyle/>
                        <a:p>
                          <a:r>
                            <a:rPr lang="en-US">
                              <a:solidFill>
                                <a:schemeClr val="accent6"/>
                              </a:solidFill>
                            </a:rPr>
                            <a:t>Variables</a:t>
                          </a:r>
                        </a:p>
                      </a:txBody>
                      <a:tcPr/>
                    </a:tc>
                    <a:tc>
                      <a:txBody>
                        <a:bodyPr/>
                        <a:lstStyle/>
                        <a:p>
                          <a:r>
                            <a:rPr lang="en-US">
                              <a:solidFill>
                                <a:schemeClr val="accent6"/>
                              </a:solidFill>
                            </a:rPr>
                            <a:t>Values</a:t>
                          </a:r>
                        </a:p>
                      </a:txBody>
                      <a:tcPr/>
                    </a:tc>
                    <a:extLst>
                      <a:ext uri="{0D108BD9-81ED-4DB2-BD59-A6C34878D82A}">
                        <a16:rowId xmlns:a16="http://schemas.microsoft.com/office/drawing/2014/main" val="2879556941"/>
                      </a:ext>
                    </a:extLst>
                  </a:tr>
                  <a:tr h="662115">
                    <a:tc>
                      <a:txBody>
                        <a:bodyPr/>
                        <a:lstStyle/>
                        <a:p>
                          <a:endParaRPr lang="en-US"/>
                        </a:p>
                      </a:txBody>
                      <a:tcPr>
                        <a:blipFill>
                          <a:blip r:embed="rId4"/>
                          <a:stretch>
                            <a:fillRect l="-174" t="-59633" r="-49826" b="-186239"/>
                          </a:stretch>
                        </a:blipFill>
                      </a:tcPr>
                    </a:tc>
                    <a:tc>
                      <a:txBody>
                        <a:bodyPr/>
                        <a:lstStyle/>
                        <a:p>
                          <a:endParaRPr lang="en-US"/>
                        </a:p>
                      </a:txBody>
                      <a:tcPr>
                        <a:blipFill>
                          <a:blip r:embed="rId4"/>
                          <a:stretch>
                            <a:fillRect l="-203887" t="-59633" r="-1413" b="-186239"/>
                          </a:stretch>
                        </a:blipFill>
                      </a:tcPr>
                    </a:tc>
                    <a:extLst>
                      <a:ext uri="{0D108BD9-81ED-4DB2-BD59-A6C34878D82A}">
                        <a16:rowId xmlns:a16="http://schemas.microsoft.com/office/drawing/2014/main" val="1286652891"/>
                      </a:ext>
                    </a:extLst>
                  </a:tr>
                  <a:tr h="404069">
                    <a:tc>
                      <a:txBody>
                        <a:bodyPr/>
                        <a:lstStyle/>
                        <a:p>
                          <a:endParaRPr lang="en-US"/>
                        </a:p>
                      </a:txBody>
                      <a:tcPr>
                        <a:blipFill>
                          <a:blip r:embed="rId4"/>
                          <a:stretch>
                            <a:fillRect l="-174" t="-263636" r="-49826" b="-207576"/>
                          </a:stretch>
                        </a:blipFill>
                      </a:tcPr>
                    </a:tc>
                    <a:tc>
                      <a:txBody>
                        <a:bodyPr/>
                        <a:lstStyle/>
                        <a:p>
                          <a:endParaRPr lang="en-US"/>
                        </a:p>
                      </a:txBody>
                      <a:tcPr>
                        <a:blipFill>
                          <a:blip r:embed="rId4"/>
                          <a:stretch>
                            <a:fillRect l="-203887" t="-263636" r="-1413" b="-207576"/>
                          </a:stretch>
                        </a:blipFill>
                      </a:tcPr>
                    </a:tc>
                    <a:extLst>
                      <a:ext uri="{0D108BD9-81ED-4DB2-BD59-A6C34878D82A}">
                        <a16:rowId xmlns:a16="http://schemas.microsoft.com/office/drawing/2014/main" val="2003252091"/>
                      </a:ext>
                    </a:extLst>
                  </a:tr>
                  <a:tr h="365760">
                    <a:tc>
                      <a:txBody>
                        <a:bodyPr/>
                        <a:lstStyle/>
                        <a:p>
                          <a:r>
                            <a:rPr lang="en-US"/>
                            <a:t>Desired assist fraction (a)</a:t>
                          </a:r>
                        </a:p>
                      </a:txBody>
                      <a:tcPr/>
                    </a:tc>
                    <a:tc>
                      <a:txBody>
                        <a:bodyPr/>
                        <a:lstStyle/>
                        <a:p>
                          <a:pPr algn="ctr"/>
                          <a:r>
                            <a:rPr lang="en-US"/>
                            <a:t>100%</a:t>
                          </a:r>
                        </a:p>
                      </a:txBody>
                      <a:tcPr/>
                    </a:tc>
                    <a:extLst>
                      <a:ext uri="{0D108BD9-81ED-4DB2-BD59-A6C34878D82A}">
                        <a16:rowId xmlns:a16="http://schemas.microsoft.com/office/drawing/2014/main" val="2048099386"/>
                      </a:ext>
                    </a:extLst>
                  </a:tr>
                  <a:tr h="388112">
                    <a:tc>
                      <a:txBody>
                        <a:bodyPr/>
                        <a:lstStyle/>
                        <a:p>
                          <a:endParaRPr lang="en-US"/>
                        </a:p>
                      </a:txBody>
                      <a:tcPr>
                        <a:blipFill>
                          <a:blip r:embed="rId4"/>
                          <a:stretch>
                            <a:fillRect l="-174" t="-468750" r="-49826" b="-20313"/>
                          </a:stretch>
                        </a:blipFill>
                      </a:tcPr>
                    </a:tc>
                    <a:tc>
                      <a:txBody>
                        <a:bodyPr/>
                        <a:lstStyle/>
                        <a:p>
                          <a:pPr algn="ctr"/>
                          <a:r>
                            <a:rPr lang="en-US"/>
                            <a:t>0.9</a:t>
                          </a:r>
                        </a:p>
                      </a:txBody>
                      <a:tcPr/>
                    </a:tc>
                    <a:extLst>
                      <a:ext uri="{0D108BD9-81ED-4DB2-BD59-A6C34878D82A}">
                        <a16:rowId xmlns:a16="http://schemas.microsoft.com/office/drawing/2014/main" val="381573790"/>
                      </a:ext>
                    </a:extLst>
                  </a:tr>
                </a:tbl>
              </a:graphicData>
            </a:graphic>
          </p:graphicFrame>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23C9AFF3-C946-DFA2-579A-97771F409F4A}"/>
                  </a:ext>
                </a:extLst>
              </p:cNvPr>
              <p:cNvSpPr txBox="1"/>
              <p:nvPr/>
            </p:nvSpPr>
            <p:spPr>
              <a:xfrm>
                <a:off x="466344" y="2380636"/>
                <a:ext cx="3008376" cy="2140201"/>
              </a:xfrm>
              <a:prstGeom prst="rect">
                <a:avLst/>
              </a:prstGeom>
              <a:noFill/>
            </p:spPr>
            <p:txBody>
              <a:bodyPr wrap="square" lIns="0" tIns="0" rIns="0" bIns="0" rtlCol="0">
                <a:spAutoFit/>
              </a:bodyPr>
              <a:lstStyle/>
              <a:p>
                <a:r>
                  <a:rPr lang="en-US" b="0" u="sng">
                    <a:latin typeface="Cambria Math" panose="02040503050406030204" pitchFamily="18" charset="0"/>
                  </a:rPr>
                  <a:t>Equations </a:t>
                </a:r>
                <a:br>
                  <a:rPr lang="en-US" b="0" u="sng">
                    <a:latin typeface="Cambria Math" panose="02040503050406030204" pitchFamily="18" charset="0"/>
                  </a:rPr>
                </a:br>
                <a:endParaRPr lang="en-US" b="0" u="sng">
                  <a:latin typeface="Cambria Math" panose="02040503050406030204" pitchFamily="18" charset="0"/>
                </a:endParaRPr>
              </a:p>
              <a:p>
                <a:endParaRPr lang="en-US" i="1">
                  <a:latin typeface="Cambria Math" panose="02040503050406030204" pitchFamily="18" charset="0"/>
                </a:endParaRPr>
              </a:p>
              <a:p>
                <a:endParaRPr lang="en-US" b="0" i="1">
                  <a:latin typeface="Cambria Math" panose="02040503050406030204" pitchFamily="18" charset="0"/>
                </a:endParaRP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𝐴𝑠𝑠𝑖𝑠𝑡</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𝑅𝑒𝑞</m:t>
                        </m:r>
                        <m:r>
                          <a:rPr lang="en-US" i="1">
                            <a:latin typeface="Cambria Math" panose="02040503050406030204" pitchFamily="18" charset="0"/>
                          </a:rPr>
                          <m:t>, </m:t>
                        </m:r>
                        <m:r>
                          <a:rPr lang="en-US" i="1">
                            <a:latin typeface="Cambria Math" panose="02040503050406030204" pitchFamily="18" charset="0"/>
                          </a:rPr>
                          <m:t>𝑆h𝑎𝑓𝑡</m:t>
                        </m:r>
                      </m:sub>
                    </m:sSub>
                    <m:r>
                      <a:rPr lang="en-US" b="0" i="1" smtClean="0">
                        <a:latin typeface="Cambria Math" panose="02040503050406030204" pitchFamily="18" charset="0"/>
                      </a:rPr>
                      <m:t>∗</m:t>
                    </m:r>
                    <m:r>
                      <m:rPr>
                        <m:sty m:val="p"/>
                      </m:rPr>
                      <a:rPr lang="en-US" b="0" i="0" smtClean="0">
                        <a:latin typeface="Cambria Math" panose="02040503050406030204" pitchFamily="18" charset="0"/>
                      </a:rPr>
                      <m:t>a</m:t>
                    </m:r>
                  </m:oMath>
                </a14:m>
                <a:r>
                  <a:rPr lang="en-US" b="0">
                    <a:latin typeface="Cambria Math" panose="02040503050406030204" pitchFamily="18" charset="0"/>
                  </a:rPr>
                  <a:t>        [</a:t>
                </a:r>
                <a:r>
                  <a:rPr lang="en-US">
                    <a:latin typeface="Cambria Math" panose="02040503050406030204" pitchFamily="18" charset="0"/>
                  </a:rPr>
                  <a:t>44</a:t>
                </a:r>
                <a:r>
                  <a:rPr lang="en-US" b="0">
                    <a:latin typeface="Cambria Math" panose="02040503050406030204" pitchFamily="18" charset="0"/>
                  </a:rPr>
                  <a:t>]</a:t>
                </a:r>
              </a:p>
              <a:p>
                <a:endParaRPr lang="en-US" b="0">
                  <a:latin typeface="Cambria Math" panose="02040503050406030204" pitchFamily="18" charset="0"/>
                </a:endParaRPr>
              </a:p>
              <a:p>
                <a14:m>
                  <m:oMath xmlns:m="http://schemas.openxmlformats.org/officeDocument/2006/math">
                    <m:r>
                      <a:rPr lang="en-US" i="1">
                        <a:latin typeface="Cambria Math" panose="02040503050406030204" pitchFamily="18" charset="0"/>
                      </a:rPr>
                      <m:t>𝐺</m:t>
                    </m:r>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𝐴𝑠𝑠𝑖𝑠𝑡</m:t>
                            </m:r>
                          </m:sub>
                        </m:sSub>
                      </m:num>
                      <m:den>
                        <m:sSub>
                          <m:sSubPr>
                            <m:ctrlPr>
                              <a:rPr lang="en-US"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𝑀𝑜𝑡𝑜𝑟</m:t>
                            </m:r>
                          </m:sub>
                        </m:sSub>
                        <m:r>
                          <a:rPr lang="en-US" i="1">
                            <a:latin typeface="Cambria Math" panose="02040503050406030204" pitchFamily="18" charset="0"/>
                          </a:rPr>
                          <m:t>∗ </m:t>
                        </m:r>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𝜂</m:t>
                            </m:r>
                          </m:e>
                          <m:sub>
                            <m:r>
                              <a:rPr lang="en-US" b="0" i="1" smtClean="0">
                                <a:latin typeface="Cambria Math" panose="02040503050406030204" pitchFamily="18" charset="0"/>
                              </a:rPr>
                              <m:t>𝑔</m:t>
                            </m:r>
                          </m:sub>
                        </m:sSub>
                      </m:den>
                    </m:f>
                  </m:oMath>
                </a14:m>
                <a:r>
                  <a:rPr lang="en-US" b="0">
                    <a:latin typeface="Cambria Math" panose="02040503050406030204" pitchFamily="18" charset="0"/>
                  </a:rPr>
                  <a:t>                        </a:t>
                </a:r>
                <a:r>
                  <a:rPr lang="en-US">
                    <a:latin typeface="Cambria Math" panose="02040503050406030204" pitchFamily="18" charset="0"/>
                  </a:rPr>
                  <a:t>[44]</a:t>
                </a:r>
                <a:endParaRPr lang="en-US" b="0">
                  <a:latin typeface="Cambria Math" panose="02040503050406030204" pitchFamily="18" charset="0"/>
                </a:endParaRPr>
              </a:p>
            </p:txBody>
          </p:sp>
        </mc:Choice>
        <mc:Fallback>
          <p:sp>
            <p:nvSpPr>
              <p:cNvPr id="9" name="TextBox 8">
                <a:extLst>
                  <a:ext uri="{FF2B5EF4-FFF2-40B4-BE49-F238E27FC236}">
                    <a16:creationId xmlns:a16="http://schemas.microsoft.com/office/drawing/2014/main" id="{23C9AFF3-C946-DFA2-579A-97771F409F4A}"/>
                  </a:ext>
                </a:extLst>
              </p:cNvPr>
              <p:cNvSpPr txBox="1">
                <a:spLocks noRot="1" noChangeAspect="1" noMove="1" noResize="1" noEditPoints="1" noAdjustHandles="1" noChangeArrowheads="1" noChangeShapeType="1" noTextEdit="1"/>
              </p:cNvSpPr>
              <p:nvPr/>
            </p:nvSpPr>
            <p:spPr>
              <a:xfrm>
                <a:off x="466344" y="2380636"/>
                <a:ext cx="3008376" cy="2140201"/>
              </a:xfrm>
              <a:prstGeom prst="rect">
                <a:avLst/>
              </a:prstGeom>
              <a:blipFill>
                <a:blip r:embed="rId5"/>
                <a:stretch>
                  <a:fillRect l="-4868" t="-3989" r="-4057" b="-170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TextBox 9">
                <a:extLst>
                  <a:ext uri="{FF2B5EF4-FFF2-40B4-BE49-F238E27FC236}">
                    <a16:creationId xmlns:a16="http://schemas.microsoft.com/office/drawing/2014/main" id="{EE8F1A12-331F-63F3-A3B4-ECA520E782DE}"/>
                  </a:ext>
                </a:extLst>
              </p:cNvPr>
              <p:cNvSpPr txBox="1"/>
              <p:nvPr/>
            </p:nvSpPr>
            <p:spPr>
              <a:xfrm>
                <a:off x="3666744" y="2380636"/>
                <a:ext cx="3008376" cy="2492990"/>
              </a:xfrm>
              <a:prstGeom prst="rect">
                <a:avLst/>
              </a:prstGeom>
              <a:noFill/>
            </p:spPr>
            <p:txBody>
              <a:bodyPr wrap="square" lIns="0" tIns="0" rIns="0" bIns="0" rtlCol="0">
                <a:spAutoFit/>
              </a:bodyPr>
              <a:lstStyle/>
              <a:p>
                <a:r>
                  <a:rPr lang="en-US" b="0" u="sng">
                    <a:latin typeface="Cambria Math" panose="02040503050406030204" pitchFamily="18" charset="0"/>
                  </a:rPr>
                  <a:t>Solutions</a:t>
                </a:r>
              </a:p>
              <a:p>
                <a:endParaRPr lang="en-US" u="sng">
                  <a:latin typeface="Cambria Math" panose="02040503050406030204" pitchFamily="18" charset="0"/>
                </a:endParaRPr>
              </a:p>
              <a:p>
                <a:endParaRPr lang="en-US" i="1">
                  <a:latin typeface="Cambria Math" panose="02040503050406030204" pitchFamily="18" charset="0"/>
                </a:endParaRPr>
              </a:p>
              <a:p>
                <a:endParaRPr lang="en-US" i="1">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𝑇</m:t>
                          </m:r>
                        </m:e>
                        <m:sub>
                          <m:r>
                            <a:rPr lang="en-US" b="0" i="1" smtClean="0">
                              <a:latin typeface="Cambria Math" panose="02040503050406030204" pitchFamily="18" charset="0"/>
                            </a:rPr>
                            <m:t>𝐴𝑠𝑠𝑖𝑠𝑡</m:t>
                          </m:r>
                        </m:sub>
                      </m:sSub>
                      <m:r>
                        <a:rPr lang="en-US" b="0" i="1" smtClean="0">
                          <a:latin typeface="Cambria Math" panose="02040503050406030204" pitchFamily="18" charset="0"/>
                        </a:rPr>
                        <m:t>=40</m:t>
                      </m:r>
                      <m:r>
                        <a:rPr lang="en-US" b="0" i="1" smtClean="0">
                          <a:latin typeface="Cambria Math" panose="02040503050406030204" pitchFamily="18" charset="0"/>
                        </a:rPr>
                        <m:t>𝑁𝑚</m:t>
                      </m:r>
                    </m:oMath>
                  </m:oMathPara>
                </a14:m>
                <a:endParaRPr lang="en-US" i="1">
                  <a:latin typeface="Cambria Math" panose="02040503050406030204" pitchFamily="18" charset="0"/>
                </a:endParaRPr>
              </a:p>
              <a:p>
                <a:endParaRPr lang="en-US" i="1">
                  <a:latin typeface="Cambria Math" panose="02040503050406030204" pitchFamily="18" charset="0"/>
                </a:endParaRPr>
              </a:p>
              <a:p>
                <a:endParaRPr lang="en-US" i="1">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𝐺</m:t>
                      </m:r>
                      <m:r>
                        <a:rPr lang="en-US" i="1">
                          <a:latin typeface="Cambria Math" panose="02040503050406030204" pitchFamily="18" charset="0"/>
                        </a:rPr>
                        <m:t>=45:1</m:t>
                      </m:r>
                    </m:oMath>
                  </m:oMathPara>
                </a14:m>
                <a:endParaRPr lang="en-US"/>
              </a:p>
              <a:p>
                <a:endParaRPr lang="en-US"/>
              </a:p>
            </p:txBody>
          </p:sp>
        </mc:Choice>
        <mc:Fallback>
          <p:sp>
            <p:nvSpPr>
              <p:cNvPr id="10" name="TextBox 9">
                <a:extLst>
                  <a:ext uri="{FF2B5EF4-FFF2-40B4-BE49-F238E27FC236}">
                    <a16:creationId xmlns:a16="http://schemas.microsoft.com/office/drawing/2014/main" id="{EE8F1A12-331F-63F3-A3B4-ECA520E782DE}"/>
                  </a:ext>
                </a:extLst>
              </p:cNvPr>
              <p:cNvSpPr txBox="1">
                <a:spLocks noRot="1" noChangeAspect="1" noMove="1" noResize="1" noEditPoints="1" noAdjustHandles="1" noChangeArrowheads="1" noChangeShapeType="1" noTextEdit="1"/>
              </p:cNvSpPr>
              <p:nvPr/>
            </p:nvSpPr>
            <p:spPr>
              <a:xfrm>
                <a:off x="3666744" y="2380636"/>
                <a:ext cx="3008376" cy="2492990"/>
              </a:xfrm>
              <a:prstGeom prst="rect">
                <a:avLst/>
              </a:prstGeom>
              <a:blipFill>
                <a:blip r:embed="rId6"/>
                <a:stretch>
                  <a:fillRect l="-4868" t="-3431"/>
                </a:stretch>
              </a:blipFill>
            </p:spPr>
            <p:txBody>
              <a:bodyPr/>
              <a:lstStyle/>
              <a:p>
                <a:r>
                  <a:rPr lang="en-US">
                    <a:noFill/>
                  </a:rPr>
                  <a:t> </a:t>
                </a:r>
              </a:p>
            </p:txBody>
          </p:sp>
        </mc:Fallback>
      </mc:AlternateContent>
      <p:cxnSp>
        <p:nvCxnSpPr>
          <p:cNvPr id="29" name="Straight Connector 28">
            <a:extLst>
              <a:ext uri="{FF2B5EF4-FFF2-40B4-BE49-F238E27FC236}">
                <a16:creationId xmlns:a16="http://schemas.microsoft.com/office/drawing/2014/main" id="{90F51E29-BF14-B51F-D32A-09A4EC82E7FC}"/>
              </a:ext>
            </a:extLst>
          </p:cNvPr>
          <p:cNvCxnSpPr/>
          <p:nvPr/>
        </p:nvCxnSpPr>
        <p:spPr>
          <a:xfrm>
            <a:off x="3474720" y="2358578"/>
            <a:ext cx="0" cy="3113353"/>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49153008"/>
      </p:ext>
    </p:extLst>
  </p:cSld>
  <p:clrMapOvr>
    <a:masterClrMapping/>
  </p:clrMapOvr>
  <p:extLst>
    <p:ext uri="{6950BFC3-D8DA-4A85-94F7-54DA5524770B}">
      <p188:commentRel xmlns:p188="http://schemas.microsoft.com/office/powerpoint/2018/8/main" r:id="rId2"/>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03059-5DD3-5361-43CB-5E8062F6FE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60B6241-ABD1-B60F-564D-AE2211331D53}"/>
              </a:ext>
            </a:extLst>
          </p:cNvPr>
          <p:cNvSpPr>
            <a:spLocks noGrp="1"/>
          </p:cNvSpPr>
          <p:nvPr>
            <p:ph type="title"/>
          </p:nvPr>
        </p:nvSpPr>
        <p:spPr/>
        <p:txBody>
          <a:bodyPr/>
          <a:lstStyle/>
          <a:p>
            <a:pPr algn="l"/>
            <a:r>
              <a:rPr lang="en-US">
                <a:latin typeface="Arial"/>
                <a:cs typeface="Arial"/>
              </a:rPr>
              <a:t>Throttle Calculation – Linear Force</a:t>
            </a:r>
            <a:endParaRPr lang="en-US"/>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1C0AB3DC-2831-05FF-A34F-E5363B0E0F92}"/>
                  </a:ext>
                </a:extLst>
              </p:cNvPr>
              <p:cNvSpPr>
                <a:spLocks noGrp="1"/>
              </p:cNvSpPr>
              <p:nvPr>
                <p:ph sz="half" idx="1"/>
              </p:nvPr>
            </p:nvSpPr>
            <p:spPr>
              <a:xfrm>
                <a:off x="797560" y="1705882"/>
                <a:ext cx="10515600" cy="4382683"/>
              </a:xfrm>
            </p:spPr>
            <p:txBody>
              <a:bodyPr vert="horz" lIns="91440" tIns="45720" rIns="91440" bIns="45720" rtlCol="0" anchor="t">
                <a:normAutofit/>
              </a:bodyPr>
              <a:lstStyle/>
              <a:p>
                <a:pPr marL="0" indent="0">
                  <a:buNone/>
                </a:pPr>
                <a:r>
                  <a:rPr lang="en-US" sz="1800" b="1">
                    <a:latin typeface="Arial"/>
                    <a:cs typeface="Arial"/>
                  </a:rPr>
                  <a:t>Goal: </a:t>
                </a:r>
                <a:r>
                  <a:rPr lang="en-US" sz="1800">
                    <a:latin typeface="Arial"/>
                    <a:cs typeface="Arial"/>
                  </a:rPr>
                  <a:t>Calculate the force the actuator must apply onto the pedal to achieve a 2.5 N force for full throttle. Analyze how this force changes with varying lever arm distances.</a:t>
                </a:r>
                <a:endParaRPr lang="en-US" sz="1800" b="0" i="1">
                  <a:latin typeface="Cambria Math" panose="02040503050406030204" pitchFamily="18" charset="0"/>
                  <a:ea typeface="Cambria Math" panose="02040503050406030204" pitchFamily="18" charset="0"/>
                </a:endParaRPr>
              </a:p>
              <a:p>
                <a:pPr marL="0" indent="0">
                  <a:buNone/>
                </a:pPr>
                <a:r>
                  <a:rPr lang="en-US" sz="1800" b="0" i="1">
                    <a:latin typeface="Cambria Math" panose="02040503050406030204" pitchFamily="18" charset="0"/>
                    <a:ea typeface="Cambria Math" panose="02040503050406030204" pitchFamily="18" charset="0"/>
                  </a:rPr>
                  <a:t>Linear Actuator</a:t>
                </a:r>
              </a:p>
              <a:p>
                <a:pPr marL="0" indent="0">
                  <a:buNone/>
                </a:pPr>
                <a14:m>
                  <m:oMath xmlns:m="http://schemas.openxmlformats.org/officeDocument/2006/math">
                    <m:r>
                      <a:rPr lang="en-US" sz="1800" b="0" i="1" smtClean="0">
                        <a:latin typeface="Cambria Math" panose="02040503050406030204" pitchFamily="18" charset="0"/>
                      </a:rPr>
                      <m:t>𝑀</m:t>
                    </m:r>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𝐹</m:t>
                        </m:r>
                      </m:e>
                      <m:sub>
                        <m:r>
                          <a:rPr lang="en-US" sz="1800" b="0" i="1" smtClean="0">
                            <a:latin typeface="Cambria Math" panose="02040503050406030204" pitchFamily="18" charset="0"/>
                          </a:rPr>
                          <m:t>𝑝𝑒𝑑𝑎𝑙</m:t>
                        </m:r>
                      </m:sub>
                    </m:sSub>
                    <m:r>
                      <a:rPr lang="en-US" sz="1800" b="0" i="1" smtClean="0">
                        <a:latin typeface="Cambria Math" panose="02040503050406030204" pitchFamily="18" charset="0"/>
                        <a:ea typeface="Cambria Math" panose="02040503050406030204" pitchFamily="18" charset="0"/>
                      </a:rPr>
                      <m:t>∗</m:t>
                    </m:r>
                    <m:sSub>
                      <m:sSubPr>
                        <m:ctrlPr>
                          <a:rPr lang="en-US" sz="1800" b="0" i="1" smtClean="0">
                            <a:latin typeface="Cambria Math" panose="02040503050406030204" pitchFamily="18" charset="0"/>
                            <a:ea typeface="Cambria Math" panose="02040503050406030204" pitchFamily="18" charset="0"/>
                          </a:rPr>
                        </m:ctrlPr>
                      </m:sSubPr>
                      <m:e>
                        <m:r>
                          <a:rPr lang="en-US" sz="1800" b="0" i="1" smtClean="0">
                            <a:latin typeface="Cambria Math" panose="02040503050406030204" pitchFamily="18" charset="0"/>
                            <a:ea typeface="Cambria Math" panose="02040503050406030204" pitchFamily="18" charset="0"/>
                          </a:rPr>
                          <m:t>𝐿</m:t>
                        </m:r>
                      </m:e>
                      <m:sub>
                        <m:r>
                          <a:rPr lang="en-US" sz="1800" b="0" i="1" smtClean="0">
                            <a:latin typeface="Cambria Math" panose="02040503050406030204" pitchFamily="18" charset="0"/>
                            <a:ea typeface="Cambria Math" panose="02040503050406030204" pitchFamily="18" charset="0"/>
                          </a:rPr>
                          <m:t>𝑝𝑒𝑑𝑎𝑙</m:t>
                        </m:r>
                      </m:sub>
                    </m:sSub>
                  </m:oMath>
                </a14:m>
                <a:r>
                  <a:rPr lang="en-US" sz="1800"/>
                  <a:t>          </a:t>
                </a:r>
                <a14:m>
                  <m:oMath xmlns:m="http://schemas.openxmlformats.org/officeDocument/2006/math">
                    <m:r>
                      <a:rPr lang="en-US" sz="1800" b="0" i="1" dirty="0" smtClean="0">
                        <a:latin typeface="Cambria Math" panose="02040503050406030204" pitchFamily="18" charset="0"/>
                      </a:rPr>
                      <m:t>𝑀</m:t>
                    </m:r>
                    <m:r>
                      <a:rPr lang="en-US" sz="1800" b="0" i="1" dirty="0" smtClean="0">
                        <a:latin typeface="Cambria Math" panose="02040503050406030204" pitchFamily="18" charset="0"/>
                      </a:rPr>
                      <m:t>=0.75 </m:t>
                    </m:r>
                    <m:r>
                      <a:rPr lang="en-US" sz="1800" b="0" i="1" dirty="0" smtClean="0">
                        <a:latin typeface="Cambria Math" panose="02040503050406030204" pitchFamily="18" charset="0"/>
                      </a:rPr>
                      <m:t>𝑁𝑚</m:t>
                    </m:r>
                  </m:oMath>
                </a14:m>
                <a:endParaRPr lang="en-US" sz="1800" b="0" i="1">
                  <a:latin typeface="Cambria Math" panose="02040503050406030204" pitchFamily="18" charset="0"/>
                </a:endParaRPr>
              </a:p>
              <a:p>
                <a:pPr marL="0" indent="0">
                  <a:buNone/>
                </a:pPr>
                <a:endParaRPr lang="en-US" sz="1800" i="1">
                  <a:latin typeface="Cambria Math" panose="02040503050406030204" pitchFamily="18" charset="0"/>
                </a:endParaRPr>
              </a:p>
              <a:p>
                <a:pPr marL="0" indent="0">
                  <a:buNone/>
                </a:pPr>
                <a:r>
                  <a:rPr lang="en-US" sz="1800" i="1">
                    <a:latin typeface="Cambria Math" panose="02040503050406030204" pitchFamily="18" charset="0"/>
                  </a:rPr>
                  <a:t>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𝐹</m:t>
                        </m:r>
                      </m:e>
                      <m:sub>
                        <m:r>
                          <a:rPr lang="en-US" sz="1800" i="1">
                            <a:latin typeface="Cambria Math" panose="02040503050406030204" pitchFamily="18" charset="0"/>
                          </a:rPr>
                          <m:t>𝑙𝑖𝑛𝑒𝑎𝑟</m:t>
                        </m:r>
                      </m:sub>
                    </m:sSub>
                    <m:r>
                      <a:rPr lang="en-US" sz="1800" i="1">
                        <a:latin typeface="Cambria Math" panose="02040503050406030204" pitchFamily="18" charset="0"/>
                      </a:rPr>
                      <m:t>=</m:t>
                    </m:r>
                    <m:f>
                      <m:fPr>
                        <m:ctrlPr>
                          <a:rPr lang="en-US" sz="1800" i="1">
                            <a:latin typeface="Cambria Math" panose="02040503050406030204" pitchFamily="18" charset="0"/>
                          </a:rPr>
                        </m:ctrlPr>
                      </m:fPr>
                      <m:num>
                        <m:r>
                          <a:rPr lang="en-US" sz="1800" i="1">
                            <a:latin typeface="Cambria Math" panose="02040503050406030204" pitchFamily="18" charset="0"/>
                          </a:rPr>
                          <m:t>𝑀</m:t>
                        </m:r>
                      </m:num>
                      <m:den>
                        <m:sSub>
                          <m:sSubPr>
                            <m:ctrlPr>
                              <a:rPr lang="en-US" sz="1800" i="1">
                                <a:latin typeface="Cambria Math" panose="02040503050406030204" pitchFamily="18" charset="0"/>
                              </a:rPr>
                            </m:ctrlPr>
                          </m:sSubPr>
                          <m:e>
                            <m:r>
                              <a:rPr lang="en-US" sz="1800" i="1">
                                <a:latin typeface="Cambria Math" panose="02040503050406030204" pitchFamily="18" charset="0"/>
                              </a:rPr>
                              <m:t>𝐿</m:t>
                            </m:r>
                          </m:e>
                          <m:sub>
                            <m:r>
                              <a:rPr lang="en-US" sz="1800" i="1">
                                <a:latin typeface="Cambria Math" panose="02040503050406030204" pitchFamily="18" charset="0"/>
                              </a:rPr>
                              <m:t>𝑎𝑐𝑡</m:t>
                            </m:r>
                          </m:sub>
                        </m:sSub>
                      </m:den>
                    </m:f>
                    <m:r>
                      <a:rPr lang="en-US" sz="1800" i="1">
                        <a:latin typeface="Cambria Math" panose="02040503050406030204" pitchFamily="18" charset="0"/>
                        <a:ea typeface="Cambria Math" panose="02040503050406030204" pitchFamily="18" charset="0"/>
                      </a:rPr>
                      <m:t>∗</m:t>
                    </m:r>
                    <m:r>
                      <a:rPr lang="en-US" sz="1800" i="1">
                        <a:latin typeface="Cambria Math" panose="02040503050406030204" pitchFamily="18" charset="0"/>
                        <a:ea typeface="Cambria Math" panose="02040503050406030204" pitchFamily="18" charset="0"/>
                      </a:rPr>
                      <m:t>𝐹𝑆</m:t>
                    </m:r>
                  </m:oMath>
                </a14:m>
                <a:endParaRPr lang="en-US" sz="1800"/>
              </a:p>
              <a:p>
                <a:pPr marL="0" indent="0">
                  <a:buNone/>
                </a:pPr>
                <a:endParaRPr lang="en-US" sz="1800"/>
              </a:p>
              <a:p>
                <a:pPr marL="0" indent="0">
                  <a:buNone/>
                </a:pPr>
                <a:r>
                  <a:rPr lang="en-US" sz="1800"/>
                  <a:t>At </a:t>
                </a: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𝐿</m:t>
                        </m:r>
                      </m:e>
                      <m:sub>
                        <m:r>
                          <a:rPr lang="en-US" sz="1800" b="0" i="1" smtClean="0">
                            <a:latin typeface="Cambria Math" panose="02040503050406030204" pitchFamily="18" charset="0"/>
                          </a:rPr>
                          <m:t>𝑎𝑐𝑡</m:t>
                        </m:r>
                      </m:sub>
                    </m:sSub>
                    <m:r>
                      <a:rPr lang="en-US" sz="1800" b="0" i="1" smtClean="0">
                        <a:latin typeface="Cambria Math" panose="02040503050406030204" pitchFamily="18" charset="0"/>
                      </a:rPr>
                      <m:t>=0.10 </m:t>
                    </m:r>
                    <m:r>
                      <a:rPr lang="en-US" sz="1800" b="0" i="1" smtClean="0">
                        <a:latin typeface="Cambria Math" panose="02040503050406030204" pitchFamily="18" charset="0"/>
                      </a:rPr>
                      <m:t>𝑚</m:t>
                    </m:r>
                  </m:oMath>
                </a14:m>
                <a:r>
                  <a:rPr lang="en-US" sz="1800"/>
                  <a:t>            At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𝐿</m:t>
                        </m:r>
                      </m:e>
                      <m:sub>
                        <m:r>
                          <a:rPr lang="en-US" sz="1800" i="1">
                            <a:latin typeface="Cambria Math" panose="02040503050406030204" pitchFamily="18" charset="0"/>
                          </a:rPr>
                          <m:t>𝑎𝑐𝑡</m:t>
                        </m:r>
                        <m:r>
                          <a:rPr lang="en-US" sz="1800" i="1">
                            <a:latin typeface="Cambria Math" panose="02040503050406030204" pitchFamily="18" charset="0"/>
                          </a:rPr>
                          <m:t> </m:t>
                        </m:r>
                      </m:sub>
                    </m:sSub>
                    <m:r>
                      <a:rPr lang="en-US" sz="1800" i="1">
                        <a:latin typeface="Cambria Math" panose="02040503050406030204" pitchFamily="18" charset="0"/>
                      </a:rPr>
                      <m:t>=0.05 </m:t>
                    </m:r>
                    <m:r>
                      <a:rPr lang="en-US" sz="1800" i="1">
                        <a:latin typeface="Cambria Math" panose="02040503050406030204" pitchFamily="18" charset="0"/>
                      </a:rPr>
                      <m:t>𝑚</m:t>
                    </m:r>
                  </m:oMath>
                </a14:m>
                <a:endParaRPr lang="en-US" sz="1800"/>
              </a:p>
              <a:p>
                <a:pPr marL="0" indent="0">
                  <a:buNone/>
                </a:pPr>
                <a14:m>
                  <m:oMath xmlns:m="http://schemas.openxmlformats.org/officeDocument/2006/math">
                    <m:sSub>
                      <m:sSubPr>
                        <m:ctrlPr>
                          <a:rPr lang="en-US" sz="1800" i="1" dirty="0" smtClean="0">
                            <a:latin typeface="Cambria Math" panose="02040503050406030204" pitchFamily="18" charset="0"/>
                          </a:rPr>
                        </m:ctrlPr>
                      </m:sSubPr>
                      <m:e>
                        <m:r>
                          <a:rPr lang="en-US" sz="1800" b="0" i="1" dirty="0" smtClean="0">
                            <a:latin typeface="Cambria Math" panose="02040503050406030204" pitchFamily="18" charset="0"/>
                          </a:rPr>
                          <m:t>𝐹</m:t>
                        </m:r>
                      </m:e>
                      <m:sub>
                        <m:r>
                          <a:rPr lang="en-US" sz="1800" b="0" i="1" dirty="0" smtClean="0">
                            <a:latin typeface="Cambria Math" panose="02040503050406030204" pitchFamily="18" charset="0"/>
                          </a:rPr>
                          <m:t>𝑙𝑖𝑛𝑒𝑎𝑟</m:t>
                        </m:r>
                      </m:sub>
                    </m:sSub>
                    <m:r>
                      <a:rPr lang="en-US" sz="1800" b="0" i="1" dirty="0" smtClean="0">
                        <a:latin typeface="Cambria Math" panose="02040503050406030204" pitchFamily="18" charset="0"/>
                      </a:rPr>
                      <m:t>=15 </m:t>
                    </m:r>
                    <m:r>
                      <a:rPr lang="en-US" sz="1800" b="0" i="1" dirty="0" smtClean="0">
                        <a:latin typeface="Cambria Math" panose="02040503050406030204" pitchFamily="18" charset="0"/>
                      </a:rPr>
                      <m:t>𝑁</m:t>
                    </m:r>
                    <m:r>
                      <a:rPr lang="en-US" sz="1800" b="0" i="1" dirty="0" smtClean="0">
                        <a:latin typeface="Cambria Math" panose="02040503050406030204" pitchFamily="18" charset="0"/>
                      </a:rPr>
                      <m:t> </m:t>
                    </m:r>
                  </m:oMath>
                </a14:m>
                <a:r>
                  <a:rPr lang="en-US" sz="1800" b="0"/>
                  <a:t>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𝐹</m:t>
                        </m:r>
                      </m:e>
                      <m:sub>
                        <m:r>
                          <a:rPr lang="en-US" sz="1800" i="1">
                            <a:latin typeface="Cambria Math" panose="02040503050406030204" pitchFamily="18" charset="0"/>
                          </a:rPr>
                          <m:t>𝑙𝑖𝑛𝑒𝑎𝑟</m:t>
                        </m:r>
                      </m:sub>
                    </m:sSub>
                    <m:r>
                      <a:rPr lang="en-US" sz="1800" i="1">
                        <a:latin typeface="Cambria Math" panose="02040503050406030204" pitchFamily="18" charset="0"/>
                      </a:rPr>
                      <m:t>=30 </m:t>
                    </m:r>
                    <m:r>
                      <a:rPr lang="en-US" sz="1800" i="1">
                        <a:latin typeface="Cambria Math" panose="02040503050406030204" pitchFamily="18" charset="0"/>
                      </a:rPr>
                      <m:t>𝑁</m:t>
                    </m:r>
                  </m:oMath>
                </a14:m>
                <a:endParaRPr lang="en-US" sz="1800" b="0"/>
              </a:p>
              <a:p>
                <a:pPr marL="0" indent="0">
                  <a:buNone/>
                </a:pPr>
                <a:endParaRPr lang="en-US" sz="1800" b="0"/>
              </a:p>
              <a:p>
                <a:pPr marL="0" indent="0">
                  <a:buNone/>
                </a:pPr>
                <a:r>
                  <a:rPr lang="en-US" sz="1800" b="1"/>
                  <a:t>Moving Forward: </a:t>
                </a:r>
                <a:r>
                  <a:rPr lang="en-US" sz="1800"/>
                  <a:t>This helps decided where to place the actuator </a:t>
                </a:r>
                <a:endParaRPr lang="en-US" sz="1800" b="0">
                  <a:highlight>
                    <a:srgbClr val="FFFF00"/>
                  </a:highlight>
                </a:endParaRPr>
              </a:p>
            </p:txBody>
          </p:sp>
        </mc:Choice>
        <mc:Fallback>
          <p:sp>
            <p:nvSpPr>
              <p:cNvPr id="3" name="Content Placeholder 2">
                <a:extLst>
                  <a:ext uri="{FF2B5EF4-FFF2-40B4-BE49-F238E27FC236}">
                    <a16:creationId xmlns:a16="http://schemas.microsoft.com/office/drawing/2014/main" id="{1C0AB3DC-2831-05FF-A34F-E5363B0E0F92}"/>
                  </a:ext>
                </a:extLst>
              </p:cNvPr>
              <p:cNvSpPr>
                <a:spLocks noGrp="1" noRot="1" noChangeAspect="1" noMove="1" noResize="1" noEditPoints="1" noAdjustHandles="1" noChangeArrowheads="1" noChangeShapeType="1" noTextEdit="1"/>
              </p:cNvSpPr>
              <p:nvPr>
                <p:ph sz="half" idx="1"/>
              </p:nvPr>
            </p:nvSpPr>
            <p:spPr>
              <a:xfrm>
                <a:off x="797560" y="1705882"/>
                <a:ext cx="10515600" cy="4382683"/>
              </a:xfrm>
              <a:blipFill>
                <a:blip r:embed="rId3"/>
                <a:stretch>
                  <a:fillRect l="-522" t="-1391"/>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0A6E33BA-12FE-68B9-157A-454A05B6AD69}"/>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 24</a:t>
            </a:r>
          </a:p>
        </p:txBody>
      </p:sp>
      <mc:AlternateContent xmlns:mc="http://schemas.openxmlformats.org/markup-compatibility/2006">
        <mc:Choice xmlns:a14="http://schemas.microsoft.com/office/drawing/2010/main" Requires="a14">
          <p:graphicFrame>
            <p:nvGraphicFramePr>
              <p:cNvPr id="11" name="Table 10">
                <a:extLst>
                  <a:ext uri="{FF2B5EF4-FFF2-40B4-BE49-F238E27FC236}">
                    <a16:creationId xmlns:a16="http://schemas.microsoft.com/office/drawing/2014/main" id="{80BE41B9-56C5-E88D-8B92-3A3BEF568213}"/>
                  </a:ext>
                </a:extLst>
              </p:cNvPr>
              <p:cNvGraphicFramePr>
                <a:graphicFrameLocks noGrp="1"/>
              </p:cNvGraphicFramePr>
              <p:nvPr>
                <p:extLst>
                  <p:ext uri="{D42A27DB-BD31-4B8C-83A1-F6EECF244321}">
                    <p14:modId xmlns:p14="http://schemas.microsoft.com/office/powerpoint/2010/main" val="3251641385"/>
                  </p:ext>
                </p:extLst>
              </p:nvPr>
            </p:nvGraphicFramePr>
            <p:xfrm>
              <a:off x="7868096" y="3429000"/>
              <a:ext cx="3836763" cy="2704338"/>
            </p:xfrm>
            <a:graphic>
              <a:graphicData uri="http://schemas.openxmlformats.org/drawingml/2006/table">
                <a:tbl>
                  <a:tblPr firstRow="1" bandRow="1">
                    <a:tableStyleId>{073A0DAA-6AF3-43AB-8588-CEC1D06C72B9}</a:tableStyleId>
                  </a:tblPr>
                  <a:tblGrid>
                    <a:gridCol w="2681141">
                      <a:extLst>
                        <a:ext uri="{9D8B030D-6E8A-4147-A177-3AD203B41FA5}">
                          <a16:colId xmlns:a16="http://schemas.microsoft.com/office/drawing/2014/main" val="250422740"/>
                        </a:ext>
                      </a:extLst>
                    </a:gridCol>
                    <a:gridCol w="1155622">
                      <a:extLst>
                        <a:ext uri="{9D8B030D-6E8A-4147-A177-3AD203B41FA5}">
                          <a16:colId xmlns:a16="http://schemas.microsoft.com/office/drawing/2014/main" val="3745096703"/>
                        </a:ext>
                      </a:extLst>
                    </a:gridCol>
                  </a:tblGrid>
                  <a:tr h="370840">
                    <a:tc>
                      <a:txBody>
                        <a:bodyPr/>
                        <a:lstStyle/>
                        <a:p>
                          <a:r>
                            <a:rPr lang="en-US">
                              <a:solidFill>
                                <a:srgbClr val="F8B700"/>
                              </a:solidFill>
                            </a:rPr>
                            <a:t>Variable</a:t>
                          </a:r>
                        </a:p>
                      </a:txBody>
                      <a:tcPr/>
                    </a:tc>
                    <a:tc>
                      <a:txBody>
                        <a:bodyPr/>
                        <a:lstStyle/>
                        <a:p>
                          <a:r>
                            <a:rPr lang="en-US">
                              <a:solidFill>
                                <a:srgbClr val="F8B700"/>
                              </a:solidFill>
                            </a:rPr>
                            <a:t>Value</a:t>
                          </a:r>
                        </a:p>
                      </a:txBody>
                      <a:tcPr/>
                    </a:tc>
                    <a:extLst>
                      <a:ext uri="{0D108BD9-81ED-4DB2-BD59-A6C34878D82A}">
                        <a16:rowId xmlns:a16="http://schemas.microsoft.com/office/drawing/2014/main" val="1231754634"/>
                      </a:ext>
                    </a:extLst>
                  </a:tr>
                  <a:tr h="370840">
                    <a:tc>
                      <a:txBody>
                        <a:bodyPr/>
                        <a:lstStyle/>
                        <a:p>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𝑝𝑒𝑑𝑎𝑙</m:t>
                                  </m:r>
                                </m:sub>
                              </m:sSub>
                              <m:r>
                                <a:rPr lang="en-US" b="0" i="0" smtClean="0">
                                  <a:latin typeface="Cambria Math" panose="02040503050406030204" pitchFamily="18" charset="0"/>
                                </a:rPr>
                                <m:t> </m:t>
                              </m:r>
                            </m:oMath>
                          </a14:m>
                          <a:r>
                            <a:rPr lang="en-US"/>
                            <a:t>- desired pedal force</a:t>
                          </a:r>
                        </a:p>
                      </a:txBody>
                      <a:tcPr/>
                    </a:tc>
                    <a:tc>
                      <a:txBody>
                        <a:bodyPr/>
                        <a:lstStyle/>
                        <a:p>
                          <a:r>
                            <a:rPr lang="en-US"/>
                            <a:t>2.5 N</a:t>
                          </a:r>
                        </a:p>
                      </a:txBody>
                      <a:tcPr/>
                    </a:tc>
                    <a:extLst>
                      <a:ext uri="{0D108BD9-81ED-4DB2-BD59-A6C34878D82A}">
                        <a16:rowId xmlns:a16="http://schemas.microsoft.com/office/drawing/2014/main" val="3775557732"/>
                      </a:ext>
                    </a:extLst>
                  </a:tr>
                  <a:tr h="370839">
                    <a:tc>
                      <a:txBody>
                        <a:bodyPr/>
                        <a:lstStyle/>
                        <a:p>
                          <a:pPr lvl="0">
                            <a:buNone/>
                          </a:pP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𝑝𝑒𝑑𝑎𝑙</m:t>
                                  </m:r>
                                </m:sub>
                              </m:sSub>
                              <m:r>
                                <a:rPr lang="en-US" b="0" i="0" smtClean="0">
                                  <a:latin typeface="Cambria Math" panose="02040503050406030204" pitchFamily="18" charset="0"/>
                                </a:rPr>
                                <m:t> </m:t>
                              </m:r>
                            </m:oMath>
                          </a14:m>
                          <a:r>
                            <a:rPr lang="en-US"/>
                            <a:t>- Pedal pad distance from pivot</a:t>
                          </a:r>
                        </a:p>
                      </a:txBody>
                      <a:tcPr/>
                    </a:tc>
                    <a:tc>
                      <a:txBody>
                        <a:bodyPr/>
                        <a:lstStyle/>
                        <a:p>
                          <a:pPr lvl="0">
                            <a:buNone/>
                          </a:pPr>
                          <a:r>
                            <a:rPr lang="en-US"/>
                            <a:t>0.30 m</a:t>
                          </a:r>
                        </a:p>
                      </a:txBody>
                      <a:tcPr/>
                    </a:tc>
                    <a:extLst>
                      <a:ext uri="{0D108BD9-81ED-4DB2-BD59-A6C34878D82A}">
                        <a16:rowId xmlns:a16="http://schemas.microsoft.com/office/drawing/2014/main" val="4166047739"/>
                      </a:ext>
                    </a:extLst>
                  </a:tr>
                  <a:tr h="370840">
                    <a:tc>
                      <a:txBody>
                        <a:bodyPr/>
                        <a:lstStyle/>
                        <a:p>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𝐿</m:t>
                                  </m:r>
                                </m:e>
                                <m:sub>
                                  <m:r>
                                    <a:rPr lang="en-US" b="0" i="1" smtClean="0">
                                      <a:latin typeface="Cambria Math" panose="02040503050406030204" pitchFamily="18" charset="0"/>
                                    </a:rPr>
                                    <m:t>𝑎𝑐𝑡</m:t>
                                  </m:r>
                                </m:sub>
                              </m:sSub>
                              <m:r>
                                <a:rPr lang="en-US" b="0" i="1" smtClean="0">
                                  <a:latin typeface="Cambria Math" panose="02040503050406030204" pitchFamily="18" charset="0"/>
                                </a:rPr>
                                <m:t> </m:t>
                              </m:r>
                            </m:oMath>
                          </a14:m>
                          <a:r>
                            <a:rPr lang="en-US"/>
                            <a:t>- Lever arm length where actuator attaches</a:t>
                          </a:r>
                        </a:p>
                      </a:txBody>
                      <a:tcPr/>
                    </a:tc>
                    <a:tc>
                      <a:txBody>
                        <a:bodyPr/>
                        <a:lstStyle/>
                        <a:p>
                          <a:endParaRPr lang="en-US"/>
                        </a:p>
                      </a:txBody>
                      <a:tcPr/>
                    </a:tc>
                    <a:extLst>
                      <a:ext uri="{0D108BD9-81ED-4DB2-BD59-A6C34878D82A}">
                        <a16:rowId xmlns:a16="http://schemas.microsoft.com/office/drawing/2014/main" val="559052625"/>
                      </a:ext>
                    </a:extLst>
                  </a:tr>
                  <a:tr h="370840">
                    <a:tc>
                      <a:txBody>
                        <a:bodyPr/>
                        <a:lstStyle/>
                        <a:p>
                          <a:r>
                            <a:rPr lang="en-US"/>
                            <a:t>FS - factor of safety</a:t>
                          </a:r>
                        </a:p>
                      </a:txBody>
                      <a:tcPr/>
                    </a:tc>
                    <a:tc>
                      <a:txBody>
                        <a:bodyPr/>
                        <a:lstStyle/>
                        <a:p>
                          <a:r>
                            <a:rPr lang="en-US"/>
                            <a:t>2</a:t>
                          </a:r>
                        </a:p>
                      </a:txBody>
                      <a:tcPr/>
                    </a:tc>
                    <a:extLst>
                      <a:ext uri="{0D108BD9-81ED-4DB2-BD59-A6C34878D82A}">
                        <a16:rowId xmlns:a16="http://schemas.microsoft.com/office/drawing/2014/main" val="3984144338"/>
                      </a:ext>
                    </a:extLst>
                  </a:tr>
                </a:tbl>
              </a:graphicData>
            </a:graphic>
          </p:graphicFrame>
        </mc:Choice>
        <mc:Fallback>
          <p:graphicFrame>
            <p:nvGraphicFramePr>
              <p:cNvPr id="11" name="Table 10">
                <a:extLst>
                  <a:ext uri="{FF2B5EF4-FFF2-40B4-BE49-F238E27FC236}">
                    <a16:creationId xmlns:a16="http://schemas.microsoft.com/office/drawing/2014/main" id="{80BE41B9-56C5-E88D-8B92-3A3BEF568213}"/>
                  </a:ext>
                </a:extLst>
              </p:cNvPr>
              <p:cNvGraphicFramePr>
                <a:graphicFrameLocks noGrp="1"/>
              </p:cNvGraphicFramePr>
              <p:nvPr>
                <p:extLst>
                  <p:ext uri="{D42A27DB-BD31-4B8C-83A1-F6EECF244321}">
                    <p14:modId xmlns:p14="http://schemas.microsoft.com/office/powerpoint/2010/main" val="3251641385"/>
                  </p:ext>
                </p:extLst>
              </p:nvPr>
            </p:nvGraphicFramePr>
            <p:xfrm>
              <a:off x="7868096" y="3429000"/>
              <a:ext cx="3836763" cy="2704338"/>
            </p:xfrm>
            <a:graphic>
              <a:graphicData uri="http://schemas.openxmlformats.org/drawingml/2006/table">
                <a:tbl>
                  <a:tblPr firstRow="1" bandRow="1">
                    <a:tableStyleId>{073A0DAA-6AF3-43AB-8588-CEC1D06C72B9}</a:tableStyleId>
                  </a:tblPr>
                  <a:tblGrid>
                    <a:gridCol w="2681141">
                      <a:extLst>
                        <a:ext uri="{9D8B030D-6E8A-4147-A177-3AD203B41FA5}">
                          <a16:colId xmlns:a16="http://schemas.microsoft.com/office/drawing/2014/main" val="250422740"/>
                        </a:ext>
                      </a:extLst>
                    </a:gridCol>
                    <a:gridCol w="1155622">
                      <a:extLst>
                        <a:ext uri="{9D8B030D-6E8A-4147-A177-3AD203B41FA5}">
                          <a16:colId xmlns:a16="http://schemas.microsoft.com/office/drawing/2014/main" val="3745096703"/>
                        </a:ext>
                      </a:extLst>
                    </a:gridCol>
                  </a:tblGrid>
                  <a:tr h="370840">
                    <a:tc>
                      <a:txBody>
                        <a:bodyPr/>
                        <a:lstStyle/>
                        <a:p>
                          <a:r>
                            <a:rPr lang="en-US">
                              <a:solidFill>
                                <a:srgbClr val="F8B700"/>
                              </a:solidFill>
                            </a:rPr>
                            <a:t>Variable</a:t>
                          </a:r>
                        </a:p>
                      </a:txBody>
                      <a:tcPr/>
                    </a:tc>
                    <a:tc>
                      <a:txBody>
                        <a:bodyPr/>
                        <a:lstStyle/>
                        <a:p>
                          <a:r>
                            <a:rPr lang="en-US">
                              <a:solidFill>
                                <a:srgbClr val="F8B700"/>
                              </a:solidFill>
                            </a:rPr>
                            <a:t>Value</a:t>
                          </a:r>
                        </a:p>
                      </a:txBody>
                      <a:tcPr/>
                    </a:tc>
                    <a:extLst>
                      <a:ext uri="{0D108BD9-81ED-4DB2-BD59-A6C34878D82A}">
                        <a16:rowId xmlns:a16="http://schemas.microsoft.com/office/drawing/2014/main" val="1231754634"/>
                      </a:ext>
                    </a:extLst>
                  </a:tr>
                  <a:tr h="661289">
                    <a:tc>
                      <a:txBody>
                        <a:bodyPr/>
                        <a:lstStyle/>
                        <a:p>
                          <a:endParaRPr lang="en-US"/>
                        </a:p>
                      </a:txBody>
                      <a:tcPr>
                        <a:blipFill>
                          <a:blip r:embed="rId4"/>
                          <a:stretch>
                            <a:fillRect l="-227" t="-60550" r="-43991" b="-265138"/>
                          </a:stretch>
                        </a:blipFill>
                      </a:tcPr>
                    </a:tc>
                    <a:tc>
                      <a:txBody>
                        <a:bodyPr/>
                        <a:lstStyle/>
                        <a:p>
                          <a:r>
                            <a:rPr lang="en-US"/>
                            <a:t>2.5 N</a:t>
                          </a:r>
                        </a:p>
                      </a:txBody>
                      <a:tcPr/>
                    </a:tc>
                    <a:extLst>
                      <a:ext uri="{0D108BD9-81ED-4DB2-BD59-A6C34878D82A}">
                        <a16:rowId xmlns:a16="http://schemas.microsoft.com/office/drawing/2014/main" val="3775557732"/>
                      </a:ext>
                    </a:extLst>
                  </a:tr>
                  <a:tr h="661289">
                    <a:tc>
                      <a:txBody>
                        <a:bodyPr/>
                        <a:lstStyle/>
                        <a:p>
                          <a:endParaRPr lang="en-US"/>
                        </a:p>
                      </a:txBody>
                      <a:tcPr>
                        <a:blipFill>
                          <a:blip r:embed="rId4"/>
                          <a:stretch>
                            <a:fillRect l="-227" t="-160550" r="-43991" b="-165138"/>
                          </a:stretch>
                        </a:blipFill>
                      </a:tcPr>
                    </a:tc>
                    <a:tc>
                      <a:txBody>
                        <a:bodyPr/>
                        <a:lstStyle/>
                        <a:p>
                          <a:pPr lvl="0">
                            <a:buNone/>
                          </a:pPr>
                          <a:r>
                            <a:rPr lang="en-US"/>
                            <a:t>0.30 m</a:t>
                          </a:r>
                        </a:p>
                      </a:txBody>
                      <a:tcPr/>
                    </a:tc>
                    <a:extLst>
                      <a:ext uri="{0D108BD9-81ED-4DB2-BD59-A6C34878D82A}">
                        <a16:rowId xmlns:a16="http://schemas.microsoft.com/office/drawing/2014/main" val="4166047739"/>
                      </a:ext>
                    </a:extLst>
                  </a:tr>
                  <a:tr h="640080">
                    <a:tc>
                      <a:txBody>
                        <a:bodyPr/>
                        <a:lstStyle/>
                        <a:p>
                          <a:endParaRPr lang="en-US"/>
                        </a:p>
                      </a:txBody>
                      <a:tcPr>
                        <a:blipFill>
                          <a:blip r:embed="rId4"/>
                          <a:stretch>
                            <a:fillRect l="-227" t="-270476" r="-43991" b="-71429"/>
                          </a:stretch>
                        </a:blipFill>
                      </a:tcPr>
                    </a:tc>
                    <a:tc>
                      <a:txBody>
                        <a:bodyPr/>
                        <a:lstStyle/>
                        <a:p>
                          <a:endParaRPr lang="en-US"/>
                        </a:p>
                      </a:txBody>
                      <a:tcPr/>
                    </a:tc>
                    <a:extLst>
                      <a:ext uri="{0D108BD9-81ED-4DB2-BD59-A6C34878D82A}">
                        <a16:rowId xmlns:a16="http://schemas.microsoft.com/office/drawing/2014/main" val="559052625"/>
                      </a:ext>
                    </a:extLst>
                  </a:tr>
                  <a:tr h="370840">
                    <a:tc>
                      <a:txBody>
                        <a:bodyPr/>
                        <a:lstStyle/>
                        <a:p>
                          <a:r>
                            <a:rPr lang="en-US"/>
                            <a:t>FS - factor of safety</a:t>
                          </a:r>
                        </a:p>
                      </a:txBody>
                      <a:tcPr/>
                    </a:tc>
                    <a:tc>
                      <a:txBody>
                        <a:bodyPr/>
                        <a:lstStyle/>
                        <a:p>
                          <a:r>
                            <a:rPr lang="en-US"/>
                            <a:t>2</a:t>
                          </a:r>
                        </a:p>
                      </a:txBody>
                      <a:tcPr/>
                    </a:tc>
                    <a:extLst>
                      <a:ext uri="{0D108BD9-81ED-4DB2-BD59-A6C34878D82A}">
                        <a16:rowId xmlns:a16="http://schemas.microsoft.com/office/drawing/2014/main" val="3984144338"/>
                      </a:ext>
                    </a:extLst>
                  </a:tr>
                </a:tbl>
              </a:graphicData>
            </a:graphic>
          </p:graphicFrame>
        </mc:Fallback>
      </mc:AlternateContent>
    </p:spTree>
    <p:extLst>
      <p:ext uri="{BB962C8B-B14F-4D97-AF65-F5344CB8AC3E}">
        <p14:creationId xmlns:p14="http://schemas.microsoft.com/office/powerpoint/2010/main" val="8607263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677E4-8220-B863-4429-57EBAF4458A1}"/>
              </a:ext>
            </a:extLst>
          </p:cNvPr>
          <p:cNvSpPr>
            <a:spLocks noGrp="1"/>
          </p:cNvSpPr>
          <p:nvPr>
            <p:ph type="title"/>
          </p:nvPr>
        </p:nvSpPr>
        <p:spPr/>
        <p:txBody>
          <a:bodyPr/>
          <a:lstStyle/>
          <a:p>
            <a:pPr algn="l"/>
            <a:r>
              <a:rPr lang="en-US">
                <a:latin typeface="Arial"/>
                <a:cs typeface="Arial"/>
              </a:rPr>
              <a:t>Throttle Calculation – Linear Speed</a:t>
            </a:r>
            <a:endParaRPr lang="en-US"/>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A571779-1CEC-5E83-FDCC-F6F7E2F36B1E}"/>
                  </a:ext>
                </a:extLst>
              </p:cNvPr>
              <p:cNvSpPr>
                <a:spLocks noGrp="1"/>
              </p:cNvSpPr>
              <p:nvPr>
                <p:ph sz="half" idx="1"/>
              </p:nvPr>
            </p:nvSpPr>
            <p:spPr>
              <a:xfrm>
                <a:off x="149902" y="1618939"/>
                <a:ext cx="11203898" cy="4869730"/>
              </a:xfrm>
            </p:spPr>
            <p:txBody>
              <a:bodyPr>
                <a:noAutofit/>
              </a:bodyPr>
              <a:lstStyle/>
              <a:p>
                <a:pPr>
                  <a:lnSpc>
                    <a:spcPct val="100000"/>
                  </a:lnSpc>
                </a:pPr>
                <a:r>
                  <a:rPr lang="en-US" sz="2000" b="1"/>
                  <a:t>Goal:</a:t>
                </a:r>
                <a:r>
                  <a:rPr lang="en-US" sz="2000"/>
                  <a:t> </a:t>
                </a:r>
                <a:r>
                  <a:rPr lang="en-US" sz="1800"/>
                  <a:t>Determine the highest linear speed the actuator can achieve based on the different mounting radius using a linear force of 30N. </a:t>
                </a:r>
                <a:endParaRPr lang="en-US" sz="2000"/>
              </a:p>
              <a:p>
                <a:pPr>
                  <a:lnSpc>
                    <a:spcPct val="100000"/>
                  </a:lnSpc>
                </a:pPr>
                <a:r>
                  <a:rPr lang="en-US" sz="2000" b="1"/>
                  <a:t>Equations:</a:t>
                </a:r>
                <a:r>
                  <a:rPr lang="en-US" sz="1400"/>
                  <a:t>	</a:t>
                </a:r>
                <a:endParaRPr lang="en-US"/>
              </a:p>
              <a:p>
                <a:pPr lvl="2">
                  <a:lnSpc>
                    <a:spcPct val="100000"/>
                  </a:lnSpc>
                  <a:buFont typeface="Courier New" panose="02070309020205020404" pitchFamily="49" charset="0"/>
                  <a:buChar char="o"/>
                </a:pPr>
                <a14:m>
                  <m:oMath xmlns:m="http://schemas.openxmlformats.org/officeDocument/2006/math">
                    <m:r>
                      <a:rPr lang="en-US" sz="1600" b="0" i="1" smtClean="0">
                        <a:latin typeface="Cambria Math" panose="02040503050406030204" pitchFamily="18" charset="0"/>
                      </a:rPr>
                      <m:t>𝑠</m:t>
                    </m:r>
                    <m:r>
                      <a:rPr lang="en-US" sz="1600" b="0" i="1" smtClean="0">
                        <a:latin typeface="Cambria Math" panose="02040503050406030204" pitchFamily="18" charset="0"/>
                      </a:rPr>
                      <m:t>=</m:t>
                    </m:r>
                    <m:r>
                      <a:rPr lang="en-US" sz="1600" b="0" i="1" smtClean="0">
                        <a:latin typeface="Cambria Math" panose="02040503050406030204" pitchFamily="18" charset="0"/>
                      </a:rPr>
                      <m:t>𝑟</m:t>
                    </m:r>
                    <m:r>
                      <a:rPr lang="en-US" sz="1600" i="1">
                        <a:latin typeface="Cambria Math" panose="02040503050406030204" pitchFamily="18" charset="0"/>
                        <a:ea typeface="Cambria Math" panose="02040503050406030204" pitchFamily="18" charset="0"/>
                      </a:rPr>
                      <m:t>×</m:t>
                    </m:r>
                    <m:r>
                      <a:rPr lang="en-US" sz="1600" i="1">
                        <a:latin typeface="Cambria Math" panose="02040503050406030204" pitchFamily="18" charset="0"/>
                        <a:ea typeface="Cambria Math" panose="02040503050406030204" pitchFamily="18" charset="0"/>
                      </a:rPr>
                      <m:t>𝜃</m:t>
                    </m:r>
                  </m:oMath>
                </a14:m>
                <a:endParaRPr lang="en-US" sz="1600" b="0">
                  <a:ea typeface="Cambria Math" panose="02040503050406030204" pitchFamily="18" charset="0"/>
                </a:endParaRPr>
              </a:p>
              <a:p>
                <a:pPr lvl="2">
                  <a:lnSpc>
                    <a:spcPct val="100000"/>
                  </a:lnSpc>
                  <a:buFont typeface="Courier New" panose="02070309020205020404" pitchFamily="49" charset="0"/>
                  <a:buChar char="o"/>
                </a:pPr>
                <a14:m>
                  <m:oMath xmlns:m="http://schemas.openxmlformats.org/officeDocument/2006/math">
                    <m:r>
                      <a:rPr lang="en-US" sz="1600" i="1" smtClean="0">
                        <a:latin typeface="Cambria Math" panose="02040503050406030204" pitchFamily="18" charset="0"/>
                        <a:ea typeface="Cambria Math" panose="02040503050406030204" pitchFamily="18" charset="0"/>
                      </a:rPr>
                      <m:t>𝜐</m:t>
                    </m:r>
                    <m:r>
                      <a:rPr lang="en-US" sz="1600" b="0" i="1" smtClean="0">
                        <a:latin typeface="Cambria Math" panose="02040503050406030204" pitchFamily="18" charset="0"/>
                        <a:ea typeface="Cambria Math" panose="02040503050406030204" pitchFamily="18" charset="0"/>
                      </a:rPr>
                      <m:t>=</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𝑠</m:t>
                        </m:r>
                      </m:num>
                      <m:den>
                        <m:r>
                          <a:rPr lang="en-US" sz="1600" b="0" i="1" smtClean="0">
                            <a:latin typeface="Cambria Math" panose="02040503050406030204" pitchFamily="18" charset="0"/>
                            <a:ea typeface="Cambria Math" panose="02040503050406030204" pitchFamily="18" charset="0"/>
                          </a:rPr>
                          <m:t>𝑡</m:t>
                        </m:r>
                      </m:den>
                    </m:f>
                  </m:oMath>
                </a14:m>
                <a:endParaRPr lang="en-US" sz="1600" b="0">
                  <a:ea typeface="Cambria Math" panose="02040503050406030204" pitchFamily="18" charset="0"/>
                </a:endParaRPr>
              </a:p>
              <a:p>
                <a:pPr lvl="2">
                  <a:lnSpc>
                    <a:spcPct val="100000"/>
                  </a:lnSpc>
                  <a:buFont typeface="Courier New" panose="02070309020205020404" pitchFamily="49" charset="0"/>
                  <a:buChar char="o"/>
                </a:pPr>
                <a14:m>
                  <m:oMath xmlns:m="http://schemas.openxmlformats.org/officeDocument/2006/math">
                    <m:r>
                      <a:rPr lang="en-US" sz="1600" i="1">
                        <a:latin typeface="Cambria Math" panose="02040503050406030204" pitchFamily="18" charset="0"/>
                        <a:ea typeface="Cambria Math" panose="02040503050406030204" pitchFamily="18" charset="0"/>
                      </a:rPr>
                      <m:t>𝜐</m:t>
                    </m:r>
                    <m:r>
                      <a:rPr lang="en-US" sz="1600" b="0" i="1" smtClean="0">
                        <a:latin typeface="Cambria Math" panose="02040503050406030204" pitchFamily="18" charset="0"/>
                        <a:ea typeface="Cambria Math" panose="02040503050406030204" pitchFamily="18" charset="0"/>
                      </a:rPr>
                      <m:t>=</m:t>
                    </m:r>
                    <m:f>
                      <m:fPr>
                        <m:ctrlPr>
                          <a:rPr lang="en-US" sz="1600" i="1">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𝑟</m:t>
                        </m:r>
                        <m:r>
                          <a:rPr lang="en-US" sz="1600" b="0" i="1" smtClean="0">
                            <a:latin typeface="Cambria Math" panose="02040503050406030204" pitchFamily="18" charset="0"/>
                            <a:ea typeface="Cambria Math" panose="02040503050406030204" pitchFamily="18" charset="0"/>
                          </a:rPr>
                          <m:t>×</m:t>
                        </m:r>
                        <m:r>
                          <a:rPr lang="en-US" sz="1600" i="1">
                            <a:latin typeface="Cambria Math" panose="02040503050406030204" pitchFamily="18" charset="0"/>
                            <a:ea typeface="Cambria Math" panose="02040503050406030204" pitchFamily="18" charset="0"/>
                          </a:rPr>
                          <m:t>𝜃</m:t>
                        </m:r>
                      </m:num>
                      <m:den>
                        <m:r>
                          <a:rPr lang="en-US" sz="1600" i="1">
                            <a:latin typeface="Cambria Math" panose="02040503050406030204" pitchFamily="18" charset="0"/>
                            <a:ea typeface="Cambria Math" panose="02040503050406030204" pitchFamily="18" charset="0"/>
                          </a:rPr>
                          <m:t>𝑡</m:t>
                        </m:r>
                      </m:den>
                    </m:f>
                  </m:oMath>
                </a14:m>
                <a:endParaRPr lang="en-US" sz="1600" b="0">
                  <a:ea typeface="Cambria Math" panose="02040503050406030204" pitchFamily="18" charset="0"/>
                </a:endParaRPr>
              </a:p>
              <a:p>
                <a:pPr lvl="2">
                  <a:lnSpc>
                    <a:spcPct val="100000"/>
                  </a:lnSpc>
                  <a:buFont typeface="Courier New" panose="02070309020205020404" pitchFamily="49" charset="0"/>
                  <a:buChar char="o"/>
                </a:pPr>
                <a14:m>
                  <m:oMath xmlns:m="http://schemas.openxmlformats.org/officeDocument/2006/math">
                    <m:r>
                      <a:rPr lang="en-US" sz="1600" b="0" i="1" smtClean="0">
                        <a:latin typeface="Cambria Math" panose="02040503050406030204" pitchFamily="18" charset="0"/>
                      </a:rPr>
                      <m:t>𝑟𝑝𝑚</m:t>
                    </m:r>
                    <m:r>
                      <a:rPr lang="en-US" sz="1600" b="0" i="1" smtClean="0">
                        <a:latin typeface="Cambria Math" panose="02040503050406030204" pitchFamily="18" charset="0"/>
                      </a:rPr>
                      <m:t> </m:t>
                    </m:r>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𝑠𝑐𝑟𝑒𝑤</m:t>
                        </m:r>
                      </m:e>
                    </m:d>
                    <m:r>
                      <a:rPr lang="en-US" sz="1600" b="0" i="1" smtClean="0">
                        <a:latin typeface="Cambria Math" panose="02040503050406030204" pitchFamily="18" charset="0"/>
                      </a:rPr>
                      <m:t>= </m:t>
                    </m:r>
                    <m:f>
                      <m:fPr>
                        <m:ctrlPr>
                          <a:rPr lang="en-US" sz="1600" b="0" i="1" smtClean="0">
                            <a:latin typeface="Cambria Math" panose="02040503050406030204" pitchFamily="18" charset="0"/>
                          </a:rPr>
                        </m:ctrlPr>
                      </m:fPr>
                      <m:num>
                        <m:r>
                          <a:rPr lang="en-US" sz="1600" i="1">
                            <a:latin typeface="Cambria Math" panose="02040503050406030204" pitchFamily="18" charset="0"/>
                            <a:ea typeface="Cambria Math" panose="02040503050406030204" pitchFamily="18" charset="0"/>
                          </a:rPr>
                          <m:t>𝜐</m:t>
                        </m:r>
                        <m:r>
                          <a:rPr lang="en-US" sz="1600" i="1" smtClean="0">
                            <a:latin typeface="Cambria Math" panose="02040503050406030204" pitchFamily="18" charset="0"/>
                            <a:ea typeface="Cambria Math" panose="02040503050406030204" pitchFamily="18" charset="0"/>
                          </a:rPr>
                          <m:t>×</m:t>
                        </m:r>
                        <m:r>
                          <a:rPr lang="en-US" sz="1600" b="0" i="1" smtClean="0">
                            <a:latin typeface="Cambria Math" panose="02040503050406030204" pitchFamily="18" charset="0"/>
                            <a:ea typeface="Cambria Math" panose="02040503050406030204" pitchFamily="18" charset="0"/>
                          </a:rPr>
                          <m:t>60</m:t>
                        </m:r>
                      </m:num>
                      <m:den>
                        <m:r>
                          <a:rPr lang="en-US" sz="1600" b="0" i="1" smtClean="0">
                            <a:latin typeface="Cambria Math" panose="02040503050406030204" pitchFamily="18" charset="0"/>
                          </a:rPr>
                          <m:t>𝑝</m:t>
                        </m:r>
                      </m:den>
                    </m:f>
                  </m:oMath>
                </a14:m>
                <a:endParaRPr lang="en-US" sz="1600" b="0"/>
              </a:p>
              <a:p>
                <a:pPr lvl="2">
                  <a:lnSpc>
                    <a:spcPct val="100000"/>
                  </a:lnSpc>
                  <a:buFont typeface="Courier New" panose="02070309020205020404" pitchFamily="49" charset="0"/>
                  <a:buChar char="o"/>
                </a:pPr>
                <a14:m>
                  <m:oMath xmlns:m="http://schemas.openxmlformats.org/officeDocument/2006/math">
                    <m:r>
                      <a:rPr lang="en-US" sz="1600" i="1">
                        <a:latin typeface="Cambria Math" panose="02040503050406030204" pitchFamily="18" charset="0"/>
                      </a:rPr>
                      <m:t>𝑟𝑝𝑚</m:t>
                    </m:r>
                    <m:r>
                      <a:rPr lang="en-US" sz="1600" i="1">
                        <a:latin typeface="Cambria Math" panose="02040503050406030204" pitchFamily="18" charset="0"/>
                      </a:rPr>
                      <m:t> </m:t>
                    </m:r>
                    <m:d>
                      <m:dPr>
                        <m:ctrlPr>
                          <a:rPr lang="en-US" sz="1600" i="1">
                            <a:latin typeface="Cambria Math" panose="02040503050406030204" pitchFamily="18" charset="0"/>
                          </a:rPr>
                        </m:ctrlPr>
                      </m:dPr>
                      <m:e>
                        <m:r>
                          <a:rPr lang="en-US" sz="1600" b="0" i="1" smtClean="0">
                            <a:latin typeface="Cambria Math" panose="02040503050406030204" pitchFamily="18" charset="0"/>
                          </a:rPr>
                          <m:t>𝑚𝑜𝑡𝑜𝑟</m:t>
                        </m:r>
                      </m:e>
                    </m:d>
                    <m:r>
                      <a:rPr lang="en-US" sz="1600" b="0" i="1" smtClean="0">
                        <a:latin typeface="Cambria Math" panose="02040503050406030204" pitchFamily="18" charset="0"/>
                      </a:rPr>
                      <m:t>=</m:t>
                    </m:r>
                    <m:r>
                      <a:rPr lang="en-US" sz="1600" i="1">
                        <a:latin typeface="Cambria Math" panose="02040503050406030204" pitchFamily="18" charset="0"/>
                      </a:rPr>
                      <m:t>𝑟𝑝𝑚</m:t>
                    </m:r>
                    <m:r>
                      <a:rPr lang="en-US" sz="1600" i="1">
                        <a:latin typeface="Cambria Math" panose="02040503050406030204" pitchFamily="18" charset="0"/>
                      </a:rPr>
                      <m:t> </m:t>
                    </m:r>
                    <m:d>
                      <m:dPr>
                        <m:ctrlPr>
                          <a:rPr lang="en-US" sz="1600" i="1">
                            <a:latin typeface="Cambria Math" panose="02040503050406030204" pitchFamily="18" charset="0"/>
                          </a:rPr>
                        </m:ctrlPr>
                      </m:dPr>
                      <m:e>
                        <m:r>
                          <a:rPr lang="en-US" sz="1600" i="1">
                            <a:latin typeface="Cambria Math" panose="02040503050406030204" pitchFamily="18" charset="0"/>
                          </a:rPr>
                          <m:t>𝑠𝑐𝑟𝑒𝑤</m:t>
                        </m:r>
                      </m:e>
                    </m:d>
                    <m:r>
                      <a:rPr lang="en-US" sz="1600" i="1">
                        <a:latin typeface="Cambria Math" panose="02040503050406030204" pitchFamily="18" charset="0"/>
                        <a:ea typeface="Cambria Math" panose="02040503050406030204" pitchFamily="18" charset="0"/>
                      </a:rPr>
                      <m:t>×</m:t>
                    </m:r>
                    <m:r>
                      <a:rPr lang="en-US" sz="1600" b="0" i="1" smtClean="0">
                        <a:latin typeface="Cambria Math" panose="02040503050406030204" pitchFamily="18" charset="0"/>
                        <a:ea typeface="Cambria Math" panose="02040503050406030204" pitchFamily="18" charset="0"/>
                      </a:rPr>
                      <m:t>𝐺</m:t>
                    </m:r>
                  </m:oMath>
                </a14:m>
                <a:endParaRPr lang="en-US" sz="1600" b="0">
                  <a:ea typeface="Cambria Math" panose="02040503050406030204" pitchFamily="18" charset="0"/>
                </a:endParaRPr>
              </a:p>
              <a:p>
                <a:pPr lvl="2">
                  <a:lnSpc>
                    <a:spcPct val="100000"/>
                  </a:lnSpc>
                  <a:buFont typeface="Courier New" panose="02070309020205020404" pitchFamily="49" charset="0"/>
                  <a:buChar char="o"/>
                </a:pPr>
                <a:r>
                  <a:rPr lang="en-US" sz="1600"/>
                  <a:t>T = F x r</a:t>
                </a:r>
              </a:p>
              <a:p>
                <a:pPr marL="914400" lvl="2" indent="0">
                  <a:lnSpc>
                    <a:spcPct val="100000"/>
                  </a:lnSpc>
                  <a:buNone/>
                </a:pPr>
                <a:endParaRPr lang="en-US" sz="1100" b="1"/>
              </a:p>
              <a:p>
                <a:pPr>
                  <a:lnSpc>
                    <a:spcPct val="100000"/>
                  </a:lnSpc>
                </a:pPr>
                <a:r>
                  <a:rPr lang="en-US" sz="2000" b="1"/>
                  <a:t>Constraint: </a:t>
                </a:r>
                <a:r>
                  <a:rPr lang="en-US" sz="1800"/>
                  <a:t>Actuator limited to 4 mm/s </a:t>
                </a:r>
                <a:endParaRPr lang="en-US" sz="2000"/>
              </a:p>
              <a:p>
                <a:pPr>
                  <a:lnSpc>
                    <a:spcPct val="100000"/>
                  </a:lnSpc>
                </a:pPr>
                <a:r>
                  <a:rPr lang="en-US" sz="2000" b="1"/>
                  <a:t>Moving Forward: </a:t>
                </a:r>
                <a:r>
                  <a:rPr lang="en-US" sz="1800"/>
                  <a:t>The team must consider 0.04m mounting radius to offer the highest linear speed of the actuator without exceed its mechanical limits. This will also be useful in determining potential conflict with brake mechanism. </a:t>
                </a:r>
                <a:endParaRPr lang="en-US" sz="2000"/>
              </a:p>
            </p:txBody>
          </p:sp>
        </mc:Choice>
        <mc:Fallback>
          <p:sp>
            <p:nvSpPr>
              <p:cNvPr id="3" name="Content Placeholder 2">
                <a:extLst>
                  <a:ext uri="{FF2B5EF4-FFF2-40B4-BE49-F238E27FC236}">
                    <a16:creationId xmlns:a16="http://schemas.microsoft.com/office/drawing/2014/main" id="{DA571779-1CEC-5E83-FDCC-F6F7E2F36B1E}"/>
                  </a:ext>
                </a:extLst>
              </p:cNvPr>
              <p:cNvSpPr>
                <a:spLocks noGrp="1" noRot="1" noChangeAspect="1" noMove="1" noResize="1" noEditPoints="1" noAdjustHandles="1" noChangeArrowheads="1" noChangeShapeType="1" noTextEdit="1"/>
              </p:cNvSpPr>
              <p:nvPr>
                <p:ph sz="half" idx="1"/>
              </p:nvPr>
            </p:nvSpPr>
            <p:spPr>
              <a:xfrm>
                <a:off x="149902" y="1618939"/>
                <a:ext cx="11203898" cy="4869730"/>
              </a:xfrm>
              <a:blipFill>
                <a:blip r:embed="rId2"/>
                <a:stretch>
                  <a:fillRect l="-490" t="-627" r="-816" b="-3133"/>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36055012-A11B-A432-8B5B-8E2E807E1999}"/>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25</a:t>
            </a:r>
          </a:p>
        </p:txBody>
      </p:sp>
      <mc:AlternateContent xmlns:mc="http://schemas.openxmlformats.org/markup-compatibility/2006">
        <mc:Choice xmlns:a14="http://schemas.microsoft.com/office/drawing/2010/main" Requires="a14">
          <p:graphicFrame>
            <p:nvGraphicFramePr>
              <p:cNvPr id="6" name="Table 5">
                <a:extLst>
                  <a:ext uri="{FF2B5EF4-FFF2-40B4-BE49-F238E27FC236}">
                    <a16:creationId xmlns:a16="http://schemas.microsoft.com/office/drawing/2014/main" id="{E4F8E99B-5718-E4F4-5E92-B54F931D7D2F}"/>
                  </a:ext>
                </a:extLst>
              </p:cNvPr>
              <p:cNvGraphicFramePr>
                <a:graphicFrameLocks noGrp="1"/>
              </p:cNvGraphicFramePr>
              <p:nvPr>
                <p:extLst>
                  <p:ext uri="{D42A27DB-BD31-4B8C-83A1-F6EECF244321}">
                    <p14:modId xmlns:p14="http://schemas.microsoft.com/office/powerpoint/2010/main" val="206683503"/>
                  </p:ext>
                </p:extLst>
              </p:nvPr>
            </p:nvGraphicFramePr>
            <p:xfrm>
              <a:off x="7790142" y="2213872"/>
              <a:ext cx="3794756" cy="2883916"/>
            </p:xfrm>
            <a:graphic>
              <a:graphicData uri="http://schemas.openxmlformats.org/drawingml/2006/table">
                <a:tbl>
                  <a:tblPr firstRow="1" bandRow="1">
                    <a:tableStyleId>{073A0DAA-6AF3-43AB-8588-CEC1D06C72B9}</a:tableStyleId>
                  </a:tblPr>
                  <a:tblGrid>
                    <a:gridCol w="2859273">
                      <a:extLst>
                        <a:ext uri="{9D8B030D-6E8A-4147-A177-3AD203B41FA5}">
                          <a16:colId xmlns:a16="http://schemas.microsoft.com/office/drawing/2014/main" val="250422740"/>
                        </a:ext>
                      </a:extLst>
                    </a:gridCol>
                    <a:gridCol w="935483">
                      <a:extLst>
                        <a:ext uri="{9D8B030D-6E8A-4147-A177-3AD203B41FA5}">
                          <a16:colId xmlns:a16="http://schemas.microsoft.com/office/drawing/2014/main" val="3745096703"/>
                        </a:ext>
                      </a:extLst>
                    </a:gridCol>
                  </a:tblGrid>
                  <a:tr h="0">
                    <a:tc>
                      <a:txBody>
                        <a:bodyPr/>
                        <a:lstStyle/>
                        <a:p>
                          <a:r>
                            <a:rPr lang="en-US">
                              <a:solidFill>
                                <a:srgbClr val="F8B700"/>
                              </a:solidFill>
                            </a:rPr>
                            <a:t>Variable</a:t>
                          </a:r>
                        </a:p>
                      </a:txBody>
                      <a:tcPr/>
                    </a:tc>
                    <a:tc>
                      <a:txBody>
                        <a:bodyPr/>
                        <a:lstStyle/>
                        <a:p>
                          <a:r>
                            <a:rPr lang="en-US">
                              <a:solidFill>
                                <a:srgbClr val="F8B700"/>
                              </a:solidFill>
                            </a:rPr>
                            <a:t>Value</a:t>
                          </a:r>
                        </a:p>
                      </a:txBody>
                      <a:tcPr/>
                    </a:tc>
                    <a:extLst>
                      <a:ext uri="{0D108BD9-81ED-4DB2-BD59-A6C34878D82A}">
                        <a16:rowId xmlns:a16="http://schemas.microsoft.com/office/drawing/2014/main" val="1231754634"/>
                      </a:ext>
                    </a:extLst>
                  </a:tr>
                  <a:tr h="173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r>
                                <a:rPr lang="en-US" sz="1600" b="0" i="1" smtClean="0">
                                  <a:latin typeface="Cambria Math" panose="02040503050406030204" pitchFamily="18" charset="0"/>
                                </a:rPr>
                                <m:t>𝑠</m:t>
                              </m:r>
                            </m:oMath>
                          </a14:m>
                          <a:r>
                            <a:rPr lang="en-US" sz="1600"/>
                            <a:t>, linear</a:t>
                          </a:r>
                          <a:r>
                            <a:rPr lang="en-US" sz="1600" baseline="0"/>
                            <a:t> displacement of actuator (</a:t>
                          </a:r>
                          <a14:m>
                            <m:oMath xmlns:m="http://schemas.openxmlformats.org/officeDocument/2006/math">
                              <m:r>
                                <a:rPr lang="en-US" sz="1600" b="0" i="1" baseline="0" smtClean="0">
                                  <a:latin typeface="Cambria Math" panose="02040503050406030204" pitchFamily="18" charset="0"/>
                                </a:rPr>
                                <m:t>𝑚</m:t>
                              </m:r>
                              <m:r>
                                <a:rPr lang="en-US" sz="1600" b="0" i="1" baseline="0" smtClean="0">
                                  <a:latin typeface="Cambria Math" panose="02040503050406030204" pitchFamily="18" charset="0"/>
                                </a:rPr>
                                <m:t>)</m:t>
                              </m:r>
                            </m:oMath>
                          </a14:m>
                          <a:endParaRPr lang="en-US" sz="1600"/>
                        </a:p>
                      </a:txBody>
                      <a:tcPr/>
                    </a:tc>
                    <a:tc>
                      <a:txBody>
                        <a:bodyPr/>
                        <a:lstStyle/>
                        <a:p>
                          <a:pPr lvl="0">
                            <a:buNone/>
                          </a:pPr>
                          <a:r>
                            <a:rPr lang="en-US" sz="1600"/>
                            <a:t>0.1</a:t>
                          </a:r>
                        </a:p>
                      </a:txBody>
                      <a:tcPr/>
                    </a:tc>
                    <a:extLst>
                      <a:ext uri="{0D108BD9-81ED-4DB2-BD59-A6C34878D82A}">
                        <a16:rowId xmlns:a16="http://schemas.microsoft.com/office/drawing/2014/main" val="4038345666"/>
                      </a:ext>
                    </a:extLst>
                  </a:tr>
                  <a:tr h="0">
                    <a:tc>
                      <a:txBody>
                        <a:bodyPr/>
                        <a:lstStyle/>
                        <a:p>
                          <a14:m>
                            <m:oMath xmlns:m="http://schemas.openxmlformats.org/officeDocument/2006/math">
                              <m:r>
                                <a:rPr lang="en-US" sz="1600" i="1" smtClean="0">
                                  <a:latin typeface="Cambria Math" panose="02040503050406030204" pitchFamily="18" charset="0"/>
                                  <a:ea typeface="Cambria Math" panose="02040503050406030204" pitchFamily="18" charset="0"/>
                                </a:rPr>
                                <m:t>𝜃</m:t>
                              </m:r>
                            </m:oMath>
                          </a14:m>
                          <a:r>
                            <a:rPr lang="en-US" sz="1600"/>
                            <a:t>, stroke angle (</a:t>
                          </a:r>
                          <a14:m>
                            <m:oMath xmlns:m="http://schemas.openxmlformats.org/officeDocument/2006/math">
                              <m:r>
                                <a:rPr lang="en-US" sz="1600" i="1" smtClean="0">
                                  <a:latin typeface="Cambria Math" panose="02040503050406030204" pitchFamily="18" charset="0"/>
                                  <a:ea typeface="Cambria Math" panose="02040503050406030204" pitchFamily="18" charset="0"/>
                                </a:rPr>
                                <m:t>°</m:t>
                              </m:r>
                            </m:oMath>
                          </a14:m>
                          <a:r>
                            <a:rPr lang="en-US" sz="1600"/>
                            <a:t>)</a:t>
                          </a:r>
                        </a:p>
                      </a:txBody>
                      <a:tcPr/>
                    </a:tc>
                    <a:tc>
                      <a:txBody>
                        <a:bodyPr/>
                        <a:lstStyle/>
                        <a:p>
                          <a:r>
                            <a:rPr lang="en-US" sz="1600"/>
                            <a:t>3.33</a:t>
                          </a:r>
                        </a:p>
                      </a:txBody>
                      <a:tcPr/>
                    </a:tc>
                    <a:extLst>
                      <a:ext uri="{0D108BD9-81ED-4DB2-BD59-A6C34878D82A}">
                        <a16:rowId xmlns:a16="http://schemas.microsoft.com/office/drawing/2014/main" val="661470220"/>
                      </a:ext>
                    </a:extLst>
                  </a:tr>
                  <a:tr h="1304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sz="1600" i="1" smtClean="0">
                                      <a:latin typeface="Cambria Math" panose="02040503050406030204" pitchFamily="18" charset="0"/>
                                    </a:rPr>
                                  </m:ctrlPr>
                                </m:sSubPr>
                                <m:e>
                                  <m:r>
                                    <a:rPr lang="en-US" sz="1600" b="0" i="1" smtClean="0">
                                      <a:latin typeface="Cambria Math" panose="02040503050406030204" pitchFamily="18" charset="0"/>
                                    </a:rPr>
                                    <m:t>𝑡</m:t>
                                  </m:r>
                                </m:e>
                                <m:sub>
                                  <m:r>
                                    <a:rPr lang="en-US" sz="1600" b="0" i="1" smtClean="0">
                                      <a:latin typeface="Cambria Math" panose="02040503050406030204" pitchFamily="18" charset="0"/>
                                    </a:rPr>
                                    <m:t>𝑟𝑒𝑠𝑝𝑜𝑛𝑠</m:t>
                                  </m:r>
                                  <m:r>
                                    <a:rPr lang="en-US" sz="1600" i="1">
                                      <a:latin typeface="Cambria Math" panose="02040503050406030204" pitchFamily="18" charset="0"/>
                                    </a:rPr>
                                    <m:t>𝑒</m:t>
                                  </m:r>
                                </m:sub>
                              </m:sSub>
                            </m:oMath>
                          </a14:m>
                          <a:r>
                            <a:rPr lang="en-US" sz="1600"/>
                            <a:t>, desired response time (</a:t>
                          </a:r>
                          <a14:m>
                            <m:oMath xmlns:m="http://schemas.openxmlformats.org/officeDocument/2006/math">
                              <m:r>
                                <a:rPr lang="en-US" sz="1600" b="0" i="1" smtClean="0">
                                  <a:latin typeface="Cambria Math" panose="02040503050406030204" pitchFamily="18" charset="0"/>
                                </a:rPr>
                                <m:t>𝑠</m:t>
                              </m:r>
                            </m:oMath>
                          </a14:m>
                          <a:r>
                            <a:rPr lang="en-US" sz="1600"/>
                            <a:t>)</a:t>
                          </a:r>
                        </a:p>
                      </a:txBody>
                      <a:tcPr/>
                    </a:tc>
                    <a:tc>
                      <a:txBody>
                        <a:bodyPr/>
                        <a:lstStyle/>
                        <a:p>
                          <a:pPr lvl="0">
                            <a:buNone/>
                          </a:pPr>
                          <a:r>
                            <a:rPr lang="en-US" sz="1600"/>
                            <a:t>0.5</a:t>
                          </a:r>
                        </a:p>
                      </a:txBody>
                      <a:tcPr/>
                    </a:tc>
                    <a:extLst>
                      <a:ext uri="{0D108BD9-81ED-4DB2-BD59-A6C34878D82A}">
                        <a16:rowId xmlns:a16="http://schemas.microsoft.com/office/drawing/2014/main" val="3433249953"/>
                      </a:ext>
                    </a:extLst>
                  </a:tr>
                  <a:tr h="0">
                    <a:tc>
                      <a:txBody>
                        <a:bodyPr/>
                        <a:lstStyle/>
                        <a:p>
                          <a14:m>
                            <m:oMath xmlns:m="http://schemas.openxmlformats.org/officeDocument/2006/math">
                              <m:r>
                                <a:rPr lang="en-US" sz="1600" b="0" i="1" smtClean="0">
                                  <a:latin typeface="Cambria Math" panose="02040503050406030204" pitchFamily="18" charset="0"/>
                                </a:rPr>
                                <m:t>𝑣</m:t>
                              </m:r>
                            </m:oMath>
                          </a14:m>
                          <a:r>
                            <a:rPr lang="en-US" sz="1600"/>
                            <a:t>, output angular</a:t>
                          </a:r>
                          <a:r>
                            <a:rPr lang="en-US" sz="1600" baseline="0"/>
                            <a:t> velocity (rpm)</a:t>
                          </a:r>
                          <a:endParaRPr lang="en-US" sz="1600"/>
                        </a:p>
                      </a:txBody>
                      <a:tcPr/>
                    </a:tc>
                    <a:tc>
                      <a:txBody>
                        <a:bodyPr/>
                        <a:lstStyle/>
                        <a:p>
                          <a:r>
                            <a:rPr lang="en-US" sz="1600"/>
                            <a:t>1.11</a:t>
                          </a:r>
                        </a:p>
                      </a:txBody>
                      <a:tcPr/>
                    </a:tc>
                    <a:extLst>
                      <a:ext uri="{0D108BD9-81ED-4DB2-BD59-A6C34878D82A}">
                        <a16:rowId xmlns:a16="http://schemas.microsoft.com/office/drawing/2014/main" val="559052625"/>
                      </a:ext>
                    </a:extLst>
                  </a:tr>
                  <a:tr h="284456">
                    <a:tc>
                      <a:txBody>
                        <a:bodyPr/>
                        <a:lstStyle/>
                        <a:p>
                          <a14:m>
                            <m:oMath xmlns:m="http://schemas.openxmlformats.org/officeDocument/2006/math">
                              <m:r>
                                <a:rPr lang="en-US" sz="1600" b="0" i="1" smtClean="0">
                                  <a:latin typeface="Cambria Math" panose="02040503050406030204" pitchFamily="18" charset="0"/>
                                </a:rPr>
                                <m:t>𝑝</m:t>
                              </m:r>
                            </m:oMath>
                          </a14:m>
                          <a:r>
                            <a:rPr lang="en-US" sz="1600"/>
                            <a:t>, screw lead</a:t>
                          </a:r>
                          <a:r>
                            <a:rPr lang="en-US" sz="1600" baseline="0"/>
                            <a:t> in linear actuator</a:t>
                          </a:r>
                          <a:endParaRPr lang="en-US" sz="1600"/>
                        </a:p>
                      </a:txBody>
                      <a:tcPr/>
                    </a:tc>
                    <a:tc>
                      <a:txBody>
                        <a:bodyPr/>
                        <a:lstStyle/>
                        <a:p>
                          <a:r>
                            <a:rPr lang="en-US" sz="1600"/>
                            <a:t>1</a:t>
                          </a:r>
                        </a:p>
                      </a:txBody>
                      <a:tcPr/>
                    </a:tc>
                    <a:extLst>
                      <a:ext uri="{0D108BD9-81ED-4DB2-BD59-A6C34878D82A}">
                        <a16:rowId xmlns:a16="http://schemas.microsoft.com/office/drawing/2014/main" val="3422758098"/>
                      </a:ext>
                    </a:extLst>
                  </a:tr>
                  <a:tr h="284456">
                    <a:tc>
                      <a:txBody>
                        <a:bodyPr/>
                        <a:lstStyle/>
                        <a:p>
                          <a:r>
                            <a:rPr lang="en-US" sz="1600"/>
                            <a:t>G, gear ratio</a:t>
                          </a:r>
                        </a:p>
                      </a:txBody>
                      <a:tcPr/>
                    </a:tc>
                    <a:tc>
                      <a:txBody>
                        <a:bodyPr/>
                        <a:lstStyle/>
                        <a:p>
                          <a:r>
                            <a:rPr lang="en-US" sz="1600"/>
                            <a:t>256:1</a:t>
                          </a:r>
                        </a:p>
                      </a:txBody>
                      <a:tcPr/>
                    </a:tc>
                    <a:extLst>
                      <a:ext uri="{0D108BD9-81ED-4DB2-BD59-A6C34878D82A}">
                        <a16:rowId xmlns:a16="http://schemas.microsoft.com/office/drawing/2014/main" val="2608365152"/>
                      </a:ext>
                    </a:extLst>
                  </a:tr>
                </a:tbl>
              </a:graphicData>
            </a:graphic>
          </p:graphicFrame>
        </mc:Choice>
        <mc:Fallback>
          <p:graphicFrame>
            <p:nvGraphicFramePr>
              <p:cNvPr id="6" name="Table 5">
                <a:extLst>
                  <a:ext uri="{FF2B5EF4-FFF2-40B4-BE49-F238E27FC236}">
                    <a16:creationId xmlns:a16="http://schemas.microsoft.com/office/drawing/2014/main" id="{E4F8E99B-5718-E4F4-5E92-B54F931D7D2F}"/>
                  </a:ext>
                </a:extLst>
              </p:cNvPr>
              <p:cNvGraphicFramePr>
                <a:graphicFrameLocks noGrp="1"/>
              </p:cNvGraphicFramePr>
              <p:nvPr>
                <p:extLst>
                  <p:ext uri="{D42A27DB-BD31-4B8C-83A1-F6EECF244321}">
                    <p14:modId xmlns:p14="http://schemas.microsoft.com/office/powerpoint/2010/main" val="206683503"/>
                  </p:ext>
                </p:extLst>
              </p:nvPr>
            </p:nvGraphicFramePr>
            <p:xfrm>
              <a:off x="7790142" y="2213872"/>
              <a:ext cx="3794756" cy="2883916"/>
            </p:xfrm>
            <a:graphic>
              <a:graphicData uri="http://schemas.openxmlformats.org/drawingml/2006/table">
                <a:tbl>
                  <a:tblPr firstRow="1" bandRow="1">
                    <a:tableStyleId>{073A0DAA-6AF3-43AB-8588-CEC1D06C72B9}</a:tableStyleId>
                  </a:tblPr>
                  <a:tblGrid>
                    <a:gridCol w="2859273">
                      <a:extLst>
                        <a:ext uri="{9D8B030D-6E8A-4147-A177-3AD203B41FA5}">
                          <a16:colId xmlns:a16="http://schemas.microsoft.com/office/drawing/2014/main" val="250422740"/>
                        </a:ext>
                      </a:extLst>
                    </a:gridCol>
                    <a:gridCol w="935483">
                      <a:extLst>
                        <a:ext uri="{9D8B030D-6E8A-4147-A177-3AD203B41FA5}">
                          <a16:colId xmlns:a16="http://schemas.microsoft.com/office/drawing/2014/main" val="3745096703"/>
                        </a:ext>
                      </a:extLst>
                    </a:gridCol>
                  </a:tblGrid>
                  <a:tr h="365760">
                    <a:tc>
                      <a:txBody>
                        <a:bodyPr/>
                        <a:lstStyle/>
                        <a:p>
                          <a:r>
                            <a:rPr lang="en-US">
                              <a:solidFill>
                                <a:srgbClr val="F8B700"/>
                              </a:solidFill>
                            </a:rPr>
                            <a:t>Variable</a:t>
                          </a:r>
                        </a:p>
                      </a:txBody>
                      <a:tcPr/>
                    </a:tc>
                    <a:tc>
                      <a:txBody>
                        <a:bodyPr/>
                        <a:lstStyle/>
                        <a:p>
                          <a:r>
                            <a:rPr lang="en-US">
                              <a:solidFill>
                                <a:srgbClr val="F8B700"/>
                              </a:solidFill>
                            </a:rPr>
                            <a:t>Value</a:t>
                          </a:r>
                        </a:p>
                      </a:txBody>
                      <a:tcPr/>
                    </a:tc>
                    <a:extLst>
                      <a:ext uri="{0D108BD9-81ED-4DB2-BD59-A6C34878D82A}">
                        <a16:rowId xmlns:a16="http://schemas.microsoft.com/office/drawing/2014/main" val="1231754634"/>
                      </a:ext>
                    </a:extLst>
                  </a:tr>
                  <a:tr h="579120">
                    <a:tc>
                      <a:txBody>
                        <a:bodyPr/>
                        <a:lstStyle/>
                        <a:p>
                          <a:endParaRPr lang="en-US"/>
                        </a:p>
                      </a:txBody>
                      <a:tcPr>
                        <a:blipFill>
                          <a:blip r:embed="rId3"/>
                          <a:stretch>
                            <a:fillRect l="-213" t="-68421" r="-33617" b="-348421"/>
                          </a:stretch>
                        </a:blipFill>
                      </a:tcPr>
                    </a:tc>
                    <a:tc>
                      <a:txBody>
                        <a:bodyPr/>
                        <a:lstStyle/>
                        <a:p>
                          <a:pPr lvl="0">
                            <a:buNone/>
                          </a:pPr>
                          <a:r>
                            <a:rPr lang="en-US" sz="1600"/>
                            <a:t>0.1</a:t>
                          </a:r>
                        </a:p>
                      </a:txBody>
                      <a:tcPr/>
                    </a:tc>
                    <a:extLst>
                      <a:ext uri="{0D108BD9-81ED-4DB2-BD59-A6C34878D82A}">
                        <a16:rowId xmlns:a16="http://schemas.microsoft.com/office/drawing/2014/main" val="4038345666"/>
                      </a:ext>
                    </a:extLst>
                  </a:tr>
                  <a:tr h="335280">
                    <a:tc>
                      <a:txBody>
                        <a:bodyPr/>
                        <a:lstStyle/>
                        <a:p>
                          <a:endParaRPr lang="en-US"/>
                        </a:p>
                      </a:txBody>
                      <a:tcPr>
                        <a:blipFill>
                          <a:blip r:embed="rId3"/>
                          <a:stretch>
                            <a:fillRect l="-213" t="-290909" r="-33617" b="-501818"/>
                          </a:stretch>
                        </a:blipFill>
                      </a:tcPr>
                    </a:tc>
                    <a:tc>
                      <a:txBody>
                        <a:bodyPr/>
                        <a:lstStyle/>
                        <a:p>
                          <a:r>
                            <a:rPr lang="en-US" sz="1600"/>
                            <a:t>3.33</a:t>
                          </a:r>
                        </a:p>
                      </a:txBody>
                      <a:tcPr/>
                    </a:tc>
                    <a:extLst>
                      <a:ext uri="{0D108BD9-81ED-4DB2-BD59-A6C34878D82A}">
                        <a16:rowId xmlns:a16="http://schemas.microsoft.com/office/drawing/2014/main" val="661470220"/>
                      </a:ext>
                    </a:extLst>
                  </a:tr>
                  <a:tr h="597916">
                    <a:tc>
                      <a:txBody>
                        <a:bodyPr/>
                        <a:lstStyle/>
                        <a:p>
                          <a:endParaRPr lang="en-US"/>
                        </a:p>
                      </a:txBody>
                      <a:tcPr>
                        <a:blipFill>
                          <a:blip r:embed="rId3"/>
                          <a:stretch>
                            <a:fillRect l="-213" t="-217172" r="-33617" b="-178788"/>
                          </a:stretch>
                        </a:blipFill>
                      </a:tcPr>
                    </a:tc>
                    <a:tc>
                      <a:txBody>
                        <a:bodyPr/>
                        <a:lstStyle/>
                        <a:p>
                          <a:pPr lvl="0">
                            <a:buNone/>
                          </a:pPr>
                          <a:r>
                            <a:rPr lang="en-US" sz="1600"/>
                            <a:t>0.5</a:t>
                          </a:r>
                        </a:p>
                      </a:txBody>
                      <a:tcPr/>
                    </a:tc>
                    <a:extLst>
                      <a:ext uri="{0D108BD9-81ED-4DB2-BD59-A6C34878D82A}">
                        <a16:rowId xmlns:a16="http://schemas.microsoft.com/office/drawing/2014/main" val="3433249953"/>
                      </a:ext>
                    </a:extLst>
                  </a:tr>
                  <a:tr h="335280">
                    <a:tc>
                      <a:txBody>
                        <a:bodyPr/>
                        <a:lstStyle/>
                        <a:p>
                          <a:endParaRPr lang="en-US"/>
                        </a:p>
                      </a:txBody>
                      <a:tcPr>
                        <a:blipFill>
                          <a:blip r:embed="rId3"/>
                          <a:stretch>
                            <a:fillRect l="-213" t="-570909" r="-33617" b="-221818"/>
                          </a:stretch>
                        </a:blipFill>
                      </a:tcPr>
                    </a:tc>
                    <a:tc>
                      <a:txBody>
                        <a:bodyPr/>
                        <a:lstStyle/>
                        <a:p>
                          <a:r>
                            <a:rPr lang="en-US" sz="1600"/>
                            <a:t>1.11</a:t>
                          </a:r>
                        </a:p>
                      </a:txBody>
                      <a:tcPr/>
                    </a:tc>
                    <a:extLst>
                      <a:ext uri="{0D108BD9-81ED-4DB2-BD59-A6C34878D82A}">
                        <a16:rowId xmlns:a16="http://schemas.microsoft.com/office/drawing/2014/main" val="559052625"/>
                      </a:ext>
                    </a:extLst>
                  </a:tr>
                  <a:tr h="335280">
                    <a:tc>
                      <a:txBody>
                        <a:bodyPr/>
                        <a:lstStyle/>
                        <a:p>
                          <a:endParaRPr lang="en-US"/>
                        </a:p>
                      </a:txBody>
                      <a:tcPr>
                        <a:blipFill>
                          <a:blip r:embed="rId3"/>
                          <a:stretch>
                            <a:fillRect l="-213" t="-670909" r="-33617" b="-121818"/>
                          </a:stretch>
                        </a:blipFill>
                      </a:tcPr>
                    </a:tc>
                    <a:tc>
                      <a:txBody>
                        <a:bodyPr/>
                        <a:lstStyle/>
                        <a:p>
                          <a:r>
                            <a:rPr lang="en-US" sz="1600"/>
                            <a:t>1</a:t>
                          </a:r>
                        </a:p>
                      </a:txBody>
                      <a:tcPr/>
                    </a:tc>
                    <a:extLst>
                      <a:ext uri="{0D108BD9-81ED-4DB2-BD59-A6C34878D82A}">
                        <a16:rowId xmlns:a16="http://schemas.microsoft.com/office/drawing/2014/main" val="3422758098"/>
                      </a:ext>
                    </a:extLst>
                  </a:tr>
                  <a:tr h="335280">
                    <a:tc>
                      <a:txBody>
                        <a:bodyPr/>
                        <a:lstStyle/>
                        <a:p>
                          <a:r>
                            <a:rPr lang="en-US" sz="1600"/>
                            <a:t>G, gear ratio</a:t>
                          </a:r>
                        </a:p>
                      </a:txBody>
                      <a:tcPr/>
                    </a:tc>
                    <a:tc>
                      <a:txBody>
                        <a:bodyPr/>
                        <a:lstStyle/>
                        <a:p>
                          <a:r>
                            <a:rPr lang="en-US" sz="1600"/>
                            <a:t>256:1</a:t>
                          </a:r>
                        </a:p>
                      </a:txBody>
                      <a:tcPr/>
                    </a:tc>
                    <a:extLst>
                      <a:ext uri="{0D108BD9-81ED-4DB2-BD59-A6C34878D82A}">
                        <a16:rowId xmlns:a16="http://schemas.microsoft.com/office/drawing/2014/main" val="2608365152"/>
                      </a:ext>
                    </a:extLst>
                  </a:tr>
                </a:tbl>
              </a:graphicData>
            </a:graphic>
          </p:graphicFrame>
        </mc:Fallback>
      </mc:AlternateContent>
      <p:sp>
        <p:nvSpPr>
          <p:cNvPr id="7" name="TextBox 6">
            <a:extLst>
              <a:ext uri="{FF2B5EF4-FFF2-40B4-BE49-F238E27FC236}">
                <a16:creationId xmlns:a16="http://schemas.microsoft.com/office/drawing/2014/main" id="{2979EE3F-E358-9CB0-17DD-D2E931E4C2DC}"/>
              </a:ext>
            </a:extLst>
          </p:cNvPr>
          <p:cNvSpPr txBox="1"/>
          <p:nvPr/>
        </p:nvSpPr>
        <p:spPr>
          <a:xfrm>
            <a:off x="4027004" y="2306862"/>
            <a:ext cx="3518711" cy="3323987"/>
          </a:xfrm>
          <a:prstGeom prst="rect">
            <a:avLst/>
          </a:prstGeom>
          <a:noFill/>
        </p:spPr>
        <p:txBody>
          <a:bodyPr wrap="square" rtlCol="0">
            <a:spAutoFit/>
          </a:bodyPr>
          <a:lstStyle/>
          <a:p>
            <a:pPr marL="800100" lvl="1" indent="-342900">
              <a:buFont typeface="Arial" panose="020B0604020202020204" pitchFamily="34" charset="0"/>
              <a:buChar char="•"/>
            </a:pPr>
            <a:r>
              <a:rPr lang="en-US" b="1">
                <a:latin typeface="Arial" panose="020B0604020202020204" pitchFamily="34" charset="0"/>
                <a:cs typeface="Arial" panose="020B0604020202020204" pitchFamily="34" charset="0"/>
              </a:rPr>
              <a:t>Solutions:</a:t>
            </a:r>
          </a:p>
          <a:p>
            <a:pPr marL="1257300" lvl="2" indent="-342900">
              <a:buFont typeface="Arial" panose="020B0604020202020204" pitchFamily="34" charset="0"/>
              <a:buChar char="•"/>
            </a:pPr>
            <a:r>
              <a:rPr lang="en-US" sz="1600">
                <a:latin typeface="Arial" panose="020B0604020202020204" pitchFamily="34" charset="0"/>
                <a:cs typeface="Arial" panose="020B0604020202020204" pitchFamily="34" charset="0"/>
              </a:rPr>
              <a:t>Iteration 1:</a:t>
            </a:r>
          </a:p>
          <a:p>
            <a:pPr marL="1714500" lvl="3" indent="-342900">
              <a:buFont typeface="Arial" panose="020B0604020202020204" pitchFamily="34" charset="0"/>
              <a:buChar char="•"/>
            </a:pPr>
            <a:r>
              <a:rPr lang="en-US" sz="1600">
                <a:latin typeface="Arial" panose="020B0604020202020204" pitchFamily="34" charset="0"/>
                <a:cs typeface="Arial" panose="020B0604020202020204" pitchFamily="34" charset="0"/>
              </a:rPr>
              <a:t>r = 0.02m</a:t>
            </a:r>
          </a:p>
          <a:p>
            <a:pPr marL="1714500" lvl="3" indent="-342900">
              <a:buFont typeface="Arial" panose="020B0604020202020204" pitchFamily="34" charset="0"/>
              <a:buChar char="•"/>
            </a:pPr>
            <a:r>
              <a:rPr lang="en-US" sz="1600" b="1">
                <a:latin typeface="Arial" panose="020B0604020202020204" pitchFamily="34" charset="0"/>
                <a:cs typeface="Arial" panose="020B0604020202020204" pitchFamily="34" charset="0"/>
              </a:rPr>
              <a:t>v = 2.32 mm/s</a:t>
            </a:r>
          </a:p>
          <a:p>
            <a:pPr marL="1714500" lvl="3" indent="-342900">
              <a:buFont typeface="Arial" panose="020B0604020202020204" pitchFamily="34" charset="0"/>
              <a:buChar char="•"/>
            </a:pPr>
            <a:r>
              <a:rPr lang="en-US" sz="1600">
                <a:latin typeface="Arial" panose="020B0604020202020204" pitchFamily="34" charset="0"/>
                <a:cs typeface="Arial" panose="020B0604020202020204" pitchFamily="34" charset="0"/>
              </a:rPr>
              <a:t>T = 0.6 Nm</a:t>
            </a:r>
          </a:p>
          <a:p>
            <a:pPr marL="1257300" lvl="2" indent="-342900">
              <a:buFont typeface="Arial" panose="020B0604020202020204" pitchFamily="34" charset="0"/>
              <a:buChar char="•"/>
            </a:pPr>
            <a:r>
              <a:rPr lang="en-US" sz="1600">
                <a:latin typeface="Arial" panose="020B0604020202020204" pitchFamily="34" charset="0"/>
                <a:cs typeface="Arial" panose="020B0604020202020204" pitchFamily="34" charset="0"/>
              </a:rPr>
              <a:t>Iteration 2:</a:t>
            </a:r>
          </a:p>
          <a:p>
            <a:pPr marL="1714500" lvl="3" indent="-342900">
              <a:buFont typeface="Arial" panose="020B0604020202020204" pitchFamily="34" charset="0"/>
              <a:buChar char="•"/>
            </a:pPr>
            <a:r>
              <a:rPr lang="en-US" sz="1600">
                <a:latin typeface="Arial" panose="020B0604020202020204" pitchFamily="34" charset="0"/>
                <a:cs typeface="Arial" panose="020B0604020202020204" pitchFamily="34" charset="0"/>
              </a:rPr>
              <a:t>r = 0.04m</a:t>
            </a:r>
          </a:p>
          <a:p>
            <a:pPr marL="1714500" lvl="3" indent="-342900">
              <a:buFont typeface="Arial" panose="020B0604020202020204" pitchFamily="34" charset="0"/>
              <a:buChar char="•"/>
            </a:pPr>
            <a:r>
              <a:rPr lang="en-US" sz="1600" b="1">
                <a:latin typeface="Arial" panose="020B0604020202020204" pitchFamily="34" charset="0"/>
                <a:cs typeface="Arial" panose="020B0604020202020204" pitchFamily="34" charset="0"/>
              </a:rPr>
              <a:t>v = 4.65 mm/s</a:t>
            </a:r>
          </a:p>
          <a:p>
            <a:pPr marL="1714500" lvl="3" indent="-342900">
              <a:buFont typeface="Arial" panose="020B0604020202020204" pitchFamily="34" charset="0"/>
              <a:buChar char="•"/>
            </a:pPr>
            <a:r>
              <a:rPr lang="en-US" sz="1600">
                <a:latin typeface="Arial" panose="020B0604020202020204" pitchFamily="34" charset="0"/>
                <a:cs typeface="Arial" panose="020B0604020202020204" pitchFamily="34" charset="0"/>
              </a:rPr>
              <a:t>T = 1.2 Nm</a:t>
            </a:r>
          </a:p>
          <a:p>
            <a:pPr marL="1257300" lvl="2" indent="-342900">
              <a:buFont typeface="Arial" panose="020B0604020202020204" pitchFamily="34" charset="0"/>
              <a:buChar char="•"/>
            </a:pPr>
            <a:r>
              <a:rPr lang="en-US" sz="1600">
                <a:latin typeface="Arial" panose="020B0604020202020204" pitchFamily="34" charset="0"/>
                <a:cs typeface="Arial" panose="020B0604020202020204" pitchFamily="34" charset="0"/>
              </a:rPr>
              <a:t>Iteration 3:</a:t>
            </a:r>
          </a:p>
          <a:p>
            <a:pPr marL="1714500" lvl="3" indent="-342900">
              <a:buFont typeface="Arial" panose="020B0604020202020204" pitchFamily="34" charset="0"/>
              <a:buChar char="•"/>
            </a:pPr>
            <a:r>
              <a:rPr lang="en-US" sz="1600">
                <a:latin typeface="Arial" panose="020B0604020202020204" pitchFamily="34" charset="0"/>
                <a:cs typeface="Arial" panose="020B0604020202020204" pitchFamily="34" charset="0"/>
              </a:rPr>
              <a:t>r = 0.06m</a:t>
            </a:r>
          </a:p>
          <a:p>
            <a:pPr marL="1714500" lvl="3" indent="-342900">
              <a:buFont typeface="Arial" panose="020B0604020202020204" pitchFamily="34" charset="0"/>
              <a:buChar char="•"/>
            </a:pPr>
            <a:r>
              <a:rPr lang="en-US" sz="1600" b="1">
                <a:latin typeface="Arial" panose="020B0604020202020204" pitchFamily="34" charset="0"/>
                <a:cs typeface="Arial" panose="020B0604020202020204" pitchFamily="34" charset="0"/>
              </a:rPr>
              <a:t>v = 6.97 mm/s</a:t>
            </a:r>
          </a:p>
          <a:p>
            <a:pPr marL="1714500" lvl="3" indent="-342900">
              <a:buFont typeface="Arial" panose="020B0604020202020204" pitchFamily="34" charset="0"/>
              <a:buChar char="•"/>
            </a:pPr>
            <a:r>
              <a:rPr lang="en-US" sz="1600">
                <a:latin typeface="Arial" panose="020B0604020202020204" pitchFamily="34" charset="0"/>
                <a:cs typeface="Arial" panose="020B0604020202020204" pitchFamily="34" charset="0"/>
              </a:rPr>
              <a:t>T = 1.8 Nm</a:t>
            </a:r>
          </a:p>
        </p:txBody>
      </p:sp>
      <p:sp>
        <p:nvSpPr>
          <p:cNvPr id="8" name="TextBox 7">
            <a:extLst>
              <a:ext uri="{FF2B5EF4-FFF2-40B4-BE49-F238E27FC236}">
                <a16:creationId xmlns:a16="http://schemas.microsoft.com/office/drawing/2014/main" id="{33361BDB-E8D2-53B3-DA0E-E8CEB22C1E65}"/>
              </a:ext>
            </a:extLst>
          </p:cNvPr>
          <p:cNvSpPr txBox="1"/>
          <p:nvPr/>
        </p:nvSpPr>
        <p:spPr>
          <a:xfrm>
            <a:off x="4379164" y="4820789"/>
            <a:ext cx="512876" cy="276999"/>
          </a:xfrm>
          <a:prstGeom prst="rect">
            <a:avLst/>
          </a:prstGeom>
          <a:noFill/>
        </p:spPr>
        <p:txBody>
          <a:bodyPr wrap="square" rtlCol="0">
            <a:spAutoFit/>
          </a:bodyPr>
          <a:lstStyle/>
          <a:p>
            <a:r>
              <a:rPr lang="en-US" sz="1200"/>
              <a:t>[45]</a:t>
            </a:r>
          </a:p>
        </p:txBody>
      </p:sp>
    </p:spTree>
    <p:extLst>
      <p:ext uri="{BB962C8B-B14F-4D97-AF65-F5344CB8AC3E}">
        <p14:creationId xmlns:p14="http://schemas.microsoft.com/office/powerpoint/2010/main" val="966830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0F228-F4F8-664F-BF2D-C12A0CDE1E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EA38F40-6B09-A70E-75C8-642325DEAC1F}"/>
              </a:ext>
            </a:extLst>
          </p:cNvPr>
          <p:cNvSpPr>
            <a:spLocks noGrp="1"/>
          </p:cNvSpPr>
          <p:nvPr>
            <p:ph type="title"/>
          </p:nvPr>
        </p:nvSpPr>
        <p:spPr>
          <a:xfrm>
            <a:off x="0" y="365598"/>
            <a:ext cx="10515600" cy="979013"/>
          </a:xfrm>
        </p:spPr>
        <p:txBody>
          <a:bodyPr>
            <a:normAutofit fontScale="90000"/>
          </a:bodyPr>
          <a:lstStyle/>
          <a:p>
            <a:pPr algn="l"/>
            <a:r>
              <a:rPr lang="en-US">
                <a:latin typeface="Arial"/>
                <a:cs typeface="Arial"/>
              </a:rPr>
              <a:t>Brakes Concept Evaluation – Pugh Chart</a:t>
            </a:r>
            <a:endParaRPr lang="en-US"/>
          </a:p>
        </p:txBody>
      </p:sp>
      <p:sp>
        <p:nvSpPr>
          <p:cNvPr id="5" name="TextBox 4">
            <a:extLst>
              <a:ext uri="{FF2B5EF4-FFF2-40B4-BE49-F238E27FC236}">
                <a16:creationId xmlns:a16="http://schemas.microsoft.com/office/drawing/2014/main" id="{924433D3-A757-CF9B-8058-724EE65622BE}"/>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26</a:t>
            </a:r>
          </a:p>
        </p:txBody>
      </p:sp>
      <p:graphicFrame>
        <p:nvGraphicFramePr>
          <p:cNvPr id="6" name="Table 5">
            <a:extLst>
              <a:ext uri="{FF2B5EF4-FFF2-40B4-BE49-F238E27FC236}">
                <a16:creationId xmlns:a16="http://schemas.microsoft.com/office/drawing/2014/main" id="{60F1D067-06B9-315E-1754-0CCA1EDC50AC}"/>
              </a:ext>
            </a:extLst>
          </p:cNvPr>
          <p:cNvGraphicFramePr>
            <a:graphicFrameLocks noGrp="1"/>
          </p:cNvGraphicFramePr>
          <p:nvPr>
            <p:extLst>
              <p:ext uri="{D42A27DB-BD31-4B8C-83A1-F6EECF244321}">
                <p14:modId xmlns:p14="http://schemas.microsoft.com/office/powerpoint/2010/main" val="568297719"/>
              </p:ext>
            </p:extLst>
          </p:nvPr>
        </p:nvGraphicFramePr>
        <p:xfrm>
          <a:off x="923925" y="1514006"/>
          <a:ext cx="10344150" cy="4917022"/>
        </p:xfrm>
        <a:graphic>
          <a:graphicData uri="http://schemas.openxmlformats.org/drawingml/2006/table">
            <a:tbl>
              <a:tblPr firstRow="1" firstCol="1">
                <a:tableStyleId>{073A0DAA-6AF3-43AB-8588-CEC1D06C72B9}</a:tableStyleId>
              </a:tblPr>
              <a:tblGrid>
                <a:gridCol w="2804748">
                  <a:extLst>
                    <a:ext uri="{9D8B030D-6E8A-4147-A177-3AD203B41FA5}">
                      <a16:colId xmlns:a16="http://schemas.microsoft.com/office/drawing/2014/main" val="4265035942"/>
                    </a:ext>
                  </a:extLst>
                </a:gridCol>
                <a:gridCol w="2510202">
                  <a:extLst>
                    <a:ext uri="{9D8B030D-6E8A-4147-A177-3AD203B41FA5}">
                      <a16:colId xmlns:a16="http://schemas.microsoft.com/office/drawing/2014/main" val="1344222008"/>
                    </a:ext>
                  </a:extLst>
                </a:gridCol>
                <a:gridCol w="2552700">
                  <a:extLst>
                    <a:ext uri="{9D8B030D-6E8A-4147-A177-3AD203B41FA5}">
                      <a16:colId xmlns:a16="http://schemas.microsoft.com/office/drawing/2014/main" val="796516447"/>
                    </a:ext>
                  </a:extLst>
                </a:gridCol>
                <a:gridCol w="2476500">
                  <a:extLst>
                    <a:ext uri="{9D8B030D-6E8A-4147-A177-3AD203B41FA5}">
                      <a16:colId xmlns:a16="http://schemas.microsoft.com/office/drawing/2014/main" val="2666025095"/>
                    </a:ext>
                  </a:extLst>
                </a:gridCol>
              </a:tblGrid>
              <a:tr h="795151">
                <a:tc>
                  <a:txBody>
                    <a:bodyPr/>
                    <a:lstStyle/>
                    <a:p>
                      <a:pPr marL="0" marR="0">
                        <a:lnSpc>
                          <a:spcPct val="107000"/>
                        </a:lnSpc>
                        <a:buNone/>
                      </a:pPr>
                      <a:r>
                        <a:rPr lang="en-US" sz="2400">
                          <a:effectLst/>
                        </a:rPr>
                        <a:t>Criteria</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a:txBody>
                    <a:bodyPr/>
                    <a:lstStyle/>
                    <a:p>
                      <a:pPr marL="0" marR="0">
                        <a:buNone/>
                      </a:pPr>
                      <a:r>
                        <a:rPr lang="en-US" sz="2400">
                          <a:effectLst/>
                        </a:rPr>
                        <a:t>Design 1 – Booster with Solanoid</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effectLst/>
                        </a:rPr>
                        <a:t>Design 2 - Booster</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lnR w="12700" cap="flat" cmpd="sng" algn="ctr">
                      <a:noFill/>
                      <a:prstDash val="solid"/>
                      <a:round/>
                      <a:headEnd type="none" w="med" len="med"/>
                      <a:tailEnd type="none" w="med" len="med"/>
                    </a:lnR>
                  </a:tcPr>
                </a:tc>
                <a:tc>
                  <a:txBody>
                    <a:bodyPr/>
                    <a:lstStyle/>
                    <a:p>
                      <a:pPr marL="0" marR="0">
                        <a:buNone/>
                      </a:pPr>
                      <a:r>
                        <a:rPr lang="en-US" sz="2400">
                          <a:effectLst/>
                        </a:rPr>
                        <a:t>Design 3 – Pedal Actuator</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1086313"/>
                  </a:ext>
                </a:extLst>
              </a:tr>
              <a:tr h="603923">
                <a:tc>
                  <a:txBody>
                    <a:bodyPr/>
                    <a:lstStyle/>
                    <a:p>
                      <a:pPr marL="0" marR="0">
                        <a:buNone/>
                      </a:pPr>
                      <a:r>
                        <a:rPr lang="en-US" sz="2400">
                          <a:effectLst/>
                        </a:rPr>
                        <a:t>Speed</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rowSpan="7">
                  <a:txBody>
                    <a:bodyPr/>
                    <a:lstStyle/>
                    <a:p>
                      <a:pPr marL="0" marR="0" algn="ctr">
                        <a:buNone/>
                      </a:pPr>
                      <a:endParaRPr lang="en-US" sz="2400">
                        <a:solidFill>
                          <a:srgbClr val="000000"/>
                        </a:solidFill>
                        <a:effectLst/>
                        <a:latin typeface="Palatino"/>
                        <a:cs typeface="Times New Roman" panose="02020603050405020304" pitchFamily="18" charset="0"/>
                      </a:endParaRPr>
                    </a:p>
                    <a:p>
                      <a:pPr marL="0" marR="0" algn="ctr">
                        <a:buNone/>
                      </a:pPr>
                      <a:endParaRPr lang="en-US" sz="2400">
                        <a:solidFill>
                          <a:srgbClr val="000000"/>
                        </a:solidFill>
                        <a:effectLst/>
                        <a:latin typeface="Palatino"/>
                        <a:cs typeface="Times New Roman" panose="02020603050405020304" pitchFamily="18" charset="0"/>
                      </a:endParaRPr>
                    </a:p>
                    <a:p>
                      <a:pPr marL="0" marR="0" algn="ctr">
                        <a:buNone/>
                      </a:pPr>
                      <a:endParaRPr lang="en-US" sz="2400">
                        <a:solidFill>
                          <a:srgbClr val="000000"/>
                        </a:solidFill>
                        <a:effectLst/>
                        <a:latin typeface="Palatino"/>
                        <a:cs typeface="Times New Roman" panose="02020603050405020304" pitchFamily="18" charset="0"/>
                      </a:endParaRPr>
                    </a:p>
                    <a:p>
                      <a:pPr marL="0" marR="0" algn="ctr">
                        <a:buNone/>
                      </a:pPr>
                      <a:r>
                        <a:rPr lang="en-US" sz="2400">
                          <a:solidFill>
                            <a:srgbClr val="000000"/>
                          </a:solidFill>
                          <a:effectLst/>
                          <a:latin typeface="Palatino"/>
                          <a:cs typeface="Times New Roman" panose="02020603050405020304" pitchFamily="18" charset="0"/>
                        </a:rPr>
                        <a:t>D</a:t>
                      </a:r>
                    </a:p>
                    <a:p>
                      <a:pPr marL="0" marR="0" algn="ctr">
                        <a:buNone/>
                      </a:pPr>
                      <a:r>
                        <a:rPr lang="en-US" sz="2400">
                          <a:solidFill>
                            <a:srgbClr val="000000"/>
                          </a:solidFill>
                          <a:effectLst/>
                          <a:latin typeface="Palatino"/>
                          <a:cs typeface="Times New Roman" panose="02020603050405020304" pitchFamily="18" charset="0"/>
                        </a:rPr>
                        <a:t>A</a:t>
                      </a:r>
                    </a:p>
                    <a:p>
                      <a:pPr marL="0" marR="0" algn="ctr">
                        <a:buNone/>
                      </a:pPr>
                      <a:r>
                        <a:rPr lang="en-US" sz="2400">
                          <a:solidFill>
                            <a:srgbClr val="000000"/>
                          </a:solidFill>
                          <a:effectLst/>
                          <a:latin typeface="Palatino"/>
                          <a:cs typeface="Times New Roman" panose="02020603050405020304" pitchFamily="18" charset="0"/>
                        </a:rPr>
                        <a:t>T</a:t>
                      </a:r>
                    </a:p>
                    <a:p>
                      <a:pPr marL="0" marR="0" algn="ctr">
                        <a:buNone/>
                      </a:pPr>
                      <a:r>
                        <a:rPr lang="en-US" sz="2400">
                          <a:solidFill>
                            <a:srgbClr val="000000"/>
                          </a:solidFill>
                          <a:effectLst/>
                          <a:latin typeface="Palatino"/>
                          <a:cs typeface="Times New Roman" panose="02020603050405020304" pitchFamily="18" charset="0"/>
                        </a:rPr>
                        <a:t>U</a:t>
                      </a:r>
                    </a:p>
                    <a:p>
                      <a:pPr marL="0" marR="0" algn="ctr">
                        <a:buNone/>
                      </a:pPr>
                      <a:r>
                        <a:rPr lang="en-US" sz="2400">
                          <a:solidFill>
                            <a:srgbClr val="000000"/>
                          </a:solidFill>
                          <a:effectLst/>
                          <a:latin typeface="Palatino"/>
                          <a:cs typeface="Times New Roman" panose="02020603050405020304" pitchFamily="18" charset="0"/>
                        </a:rPr>
                        <a:t>M</a:t>
                      </a:r>
                    </a:p>
                  </a:txBody>
                  <a:tcPr marL="56825" marR="56825" marT="0" marB="0">
                    <a:solidFill>
                      <a:srgbClr val="CBCDD3"/>
                    </a:solidFill>
                  </a:tcPr>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s</a:t>
                      </a:r>
                    </a:p>
                  </a:txBody>
                  <a:tcPr marL="56825" marR="56825" marT="0" marB="0">
                    <a:lnR w="12700" cap="flat" cmpd="sng" algn="ctr">
                      <a:noFill/>
                      <a:prstDash val="solid"/>
                      <a:round/>
                      <a:headEnd type="none" w="med" len="med"/>
                      <a:tailEnd type="none" w="med" len="med"/>
                    </a:lnR>
                    <a:solidFill>
                      <a:srgbClr val="CBCDD3"/>
                    </a:solidFill>
                  </a:tcPr>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a:t>
                      </a:r>
                    </a:p>
                  </a:txBody>
                  <a:tcPr marL="56825" marR="568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BCDD3"/>
                    </a:solidFill>
                  </a:tcPr>
                </a:tc>
                <a:extLst>
                  <a:ext uri="{0D108BD9-81ED-4DB2-BD59-A6C34878D82A}">
                    <a16:rowId xmlns:a16="http://schemas.microsoft.com/office/drawing/2014/main" val="2545918092"/>
                  </a:ext>
                </a:extLst>
              </a:tr>
              <a:tr h="603923">
                <a:tc>
                  <a:txBody>
                    <a:bodyPr/>
                    <a:lstStyle/>
                    <a:p>
                      <a:pPr marL="0" marR="0">
                        <a:buNone/>
                      </a:pPr>
                      <a:r>
                        <a:rPr lang="en-US" sz="2400">
                          <a:effectLst/>
                        </a:rPr>
                        <a:t>Reliability</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vMerge="1">
                  <a:txBody>
                    <a:bodyPr/>
                    <a:lstStyle/>
                    <a:p>
                      <a:endParaRPr/>
                    </a:p>
                  </a:txBody>
                  <a:tcPr marL="56825" marR="56825" marT="0" marB="0"/>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s</a:t>
                      </a:r>
                    </a:p>
                  </a:txBody>
                  <a:tcPr marL="56825" marR="56825" marT="0" marB="0">
                    <a:lnR w="12700" cap="flat" cmpd="sng" algn="ctr">
                      <a:noFill/>
                      <a:prstDash val="solid"/>
                      <a:round/>
                      <a:headEnd type="none" w="med" len="med"/>
                      <a:tailEnd type="none" w="med" len="med"/>
                    </a:lnR>
                  </a:tcPr>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s</a:t>
                      </a:r>
                    </a:p>
                  </a:txBody>
                  <a:tcPr marL="56825" marR="568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71005331"/>
                  </a:ext>
                </a:extLst>
              </a:tr>
              <a:tr h="603923">
                <a:tc>
                  <a:txBody>
                    <a:bodyPr/>
                    <a:lstStyle/>
                    <a:p>
                      <a:pPr marL="0" marR="0">
                        <a:buNone/>
                      </a:pPr>
                      <a:r>
                        <a:rPr lang="en-US" sz="2400">
                          <a:effectLst/>
                        </a:rPr>
                        <a:t>Cost</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vMerge="1">
                  <a:txBody>
                    <a:bodyPr/>
                    <a:lstStyle/>
                    <a:p>
                      <a:endParaRPr/>
                    </a:p>
                  </a:txBody>
                  <a:tcPr marL="56825" marR="56825" marT="0" marB="0"/>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s</a:t>
                      </a:r>
                    </a:p>
                  </a:txBody>
                  <a:tcPr marL="56825" marR="56825" marT="0" marB="0">
                    <a:lnR w="12700" cap="flat" cmpd="sng" algn="ctr">
                      <a:noFill/>
                      <a:prstDash val="solid"/>
                      <a:round/>
                      <a:headEnd type="none" w="med" len="med"/>
                      <a:tailEnd type="none" w="med" len="med"/>
                    </a:lnR>
                    <a:solidFill>
                      <a:srgbClr val="CBCDD3"/>
                    </a:solidFill>
                  </a:tcPr>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a:t>
                      </a:r>
                    </a:p>
                  </a:txBody>
                  <a:tcPr marL="56825" marR="568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BCDD3"/>
                    </a:solidFill>
                  </a:tcPr>
                </a:tc>
                <a:extLst>
                  <a:ext uri="{0D108BD9-81ED-4DB2-BD59-A6C34878D82A}">
                    <a16:rowId xmlns:a16="http://schemas.microsoft.com/office/drawing/2014/main" val="4119943142"/>
                  </a:ext>
                </a:extLst>
              </a:tr>
              <a:tr h="603923">
                <a:tc>
                  <a:txBody>
                    <a:bodyPr/>
                    <a:lstStyle/>
                    <a:p>
                      <a:pPr marL="0" marR="0">
                        <a:buNone/>
                      </a:pPr>
                      <a:r>
                        <a:rPr lang="en-US" sz="2400">
                          <a:effectLst/>
                        </a:rPr>
                        <a:t>User Interference</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vMerge="1">
                  <a:txBody>
                    <a:bodyPr/>
                    <a:lstStyle/>
                    <a:p>
                      <a:endParaRPr/>
                    </a:p>
                  </a:txBody>
                  <a:tcPr marL="56825" marR="56825" marT="0" marB="0"/>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s</a:t>
                      </a:r>
                    </a:p>
                  </a:txBody>
                  <a:tcPr marL="56825" marR="56825" marT="0" marB="0">
                    <a:lnR w="12700" cap="flat" cmpd="sng" algn="ctr">
                      <a:noFill/>
                      <a:prstDash val="solid"/>
                      <a:round/>
                      <a:headEnd type="none" w="med" len="med"/>
                      <a:tailEnd type="none" w="med" len="med"/>
                    </a:lnR>
                  </a:tcPr>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a:t>
                      </a:r>
                    </a:p>
                  </a:txBody>
                  <a:tcPr marL="56825" marR="568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52824053"/>
                  </a:ext>
                </a:extLst>
              </a:tr>
              <a:tr h="603923">
                <a:tc>
                  <a:txBody>
                    <a:bodyPr/>
                    <a:lstStyle/>
                    <a:p>
                      <a:pPr marL="0" marR="0">
                        <a:buNone/>
                      </a:pPr>
                      <a:r>
                        <a:rPr lang="en-US" sz="2400">
                          <a:effectLst/>
                        </a:rPr>
                        <a:t>Ease of Installation</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vMerge="1">
                  <a:txBody>
                    <a:bodyPr/>
                    <a:lstStyle/>
                    <a:p>
                      <a:endParaRPr/>
                    </a:p>
                  </a:txBody>
                  <a:tcPr marL="56825" marR="56825" marT="0" marB="0"/>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s</a:t>
                      </a:r>
                    </a:p>
                  </a:txBody>
                  <a:tcPr marL="56825" marR="56825" marT="0" marB="0">
                    <a:lnR w="12700" cap="flat" cmpd="sng" algn="ctr">
                      <a:noFill/>
                      <a:prstDash val="solid"/>
                      <a:round/>
                      <a:headEnd type="none" w="med" len="med"/>
                      <a:tailEnd type="none" w="med" len="med"/>
                    </a:lnR>
                    <a:solidFill>
                      <a:srgbClr val="CBCDD3"/>
                    </a:solidFill>
                  </a:tcPr>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a:t>
                      </a:r>
                    </a:p>
                  </a:txBody>
                  <a:tcPr marL="56825" marR="568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rgbClr val="CBCDD3"/>
                    </a:solidFill>
                  </a:tcPr>
                </a:tc>
                <a:extLst>
                  <a:ext uri="{0D108BD9-81ED-4DB2-BD59-A6C34878D82A}">
                    <a16:rowId xmlns:a16="http://schemas.microsoft.com/office/drawing/2014/main" val="2466363405"/>
                  </a:ext>
                </a:extLst>
              </a:tr>
              <a:tr h="60392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effectLst/>
                        </a:rPr>
                        <a:t>Electrical Integration</a:t>
                      </a: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vMerge="1">
                  <a:txBody>
                    <a:bodyPr/>
                    <a:lstStyle/>
                    <a:p>
                      <a:endParaRPr/>
                    </a:p>
                  </a:txBody>
                  <a:tcPr marL="56825" marR="56825" marT="0" marB="0"/>
                </a:tc>
                <a:tc>
                  <a:txBody>
                    <a:bodyPr/>
                    <a:lstStyle/>
                    <a:p>
                      <a:pPr marL="0" marR="0">
                        <a:lnSpc>
                          <a:spcPct val="107000"/>
                        </a:lnSpc>
                        <a:buNone/>
                      </a:pPr>
                      <a:r>
                        <a:rPr lang="en-US" sz="2400">
                          <a:solidFill>
                            <a:srgbClr val="000000"/>
                          </a:solidFill>
                          <a:effectLst/>
                          <a:latin typeface="Palatino"/>
                          <a:ea typeface="ヒラギノ角ゴ Pro W3"/>
                          <a:cs typeface="Times New Roman" panose="02020603050405020304" pitchFamily="18" charset="0"/>
                        </a:rPr>
                        <a:t>-</a:t>
                      </a:r>
                    </a:p>
                  </a:txBody>
                  <a:tcPr marL="56825" marR="56825" marT="0" marB="0">
                    <a:lnR w="12700" cap="flat" cmpd="sng" algn="ctr">
                      <a:noFill/>
                      <a:prstDash val="solid"/>
                      <a:round/>
                      <a:headEnd type="none" w="med" len="med"/>
                      <a:tailEnd type="none" w="med" len="med"/>
                    </a:lnR>
                  </a:tcPr>
                </a:tc>
                <a:tc>
                  <a:txBody>
                    <a:bodyPr/>
                    <a:lstStyle/>
                    <a:p>
                      <a:pPr marL="0" marR="0">
                        <a:buNone/>
                      </a:pPr>
                      <a:r>
                        <a:rPr lang="en-US" sz="2400">
                          <a:solidFill>
                            <a:srgbClr val="000000"/>
                          </a:solidFill>
                          <a:effectLst/>
                          <a:latin typeface="Palatino"/>
                          <a:ea typeface="ヒラギノ角ゴ Pro W3"/>
                          <a:cs typeface="Times New Roman" panose="02020603050405020304" pitchFamily="18" charset="0"/>
                        </a:rPr>
                        <a:t>-</a:t>
                      </a:r>
                    </a:p>
                  </a:txBody>
                  <a:tcPr marL="56825" marR="568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16489555"/>
                  </a:ext>
                </a:extLst>
              </a:tr>
              <a:tr h="4983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a:solidFill>
                            <a:srgbClr val="F8B700"/>
                          </a:solidFill>
                          <a:effectLst/>
                          <a:latin typeface="Palatino"/>
                          <a:ea typeface="ヒラギノ角ゴ Pro W3"/>
                          <a:cs typeface="Times New Roman" panose="02020603050405020304" pitchFamily="18" charset="0"/>
                        </a:rPr>
                        <a:t>Total:</a:t>
                      </a:r>
                    </a:p>
                  </a:txBody>
                  <a:tcPr marL="56825" marR="56825" marT="0" marB="0"/>
                </a:tc>
                <a:tc vMerge="1">
                  <a:txBody>
                    <a:bodyPr/>
                    <a:lstStyle/>
                    <a:p>
                      <a:endParaRPr/>
                    </a:p>
                  </a:txBody>
                  <a:tcPr marL="56825" marR="56825" marT="0" marB="0"/>
                </a:tc>
                <a:tc>
                  <a:txBody>
                    <a:bodyPr/>
                    <a:lstStyle/>
                    <a:p>
                      <a:pPr marL="0" marR="0">
                        <a:lnSpc>
                          <a:spcPct val="107000"/>
                        </a:lnSpc>
                        <a:buNone/>
                      </a:pPr>
                      <a:r>
                        <a:rPr lang="en-US" sz="2400">
                          <a:solidFill>
                            <a:srgbClr val="000000"/>
                          </a:solidFill>
                          <a:effectLst/>
                          <a:latin typeface="Palatino"/>
                          <a:ea typeface="ヒラギノ角ゴ Pro W3"/>
                          <a:cs typeface="Times New Roman" panose="02020603050405020304" pitchFamily="18" charset="0"/>
                        </a:rPr>
                        <a:t>-1</a:t>
                      </a:r>
                    </a:p>
                  </a:txBody>
                  <a:tcPr marL="56825" marR="56825" marT="0" marB="0">
                    <a:lnR w="12700" cap="flat" cmpd="sng" algn="ctr">
                      <a:noFill/>
                      <a:prstDash val="solid"/>
                      <a:round/>
                      <a:headEnd type="none" w="med" len="med"/>
                      <a:tailEnd type="none" w="med" len="med"/>
                    </a:lnR>
                    <a:solidFill>
                      <a:srgbClr val="CBCDD3"/>
                    </a:solidFill>
                  </a:tcPr>
                </a:tc>
                <a:tc>
                  <a:txBody>
                    <a:bodyPr/>
                    <a:lstStyle/>
                    <a:p>
                      <a:pPr marL="0" marR="0">
                        <a:buNone/>
                      </a:pPr>
                      <a:r>
                        <a:rPr lang="en-US" sz="2400">
                          <a:solidFill>
                            <a:srgbClr val="100503"/>
                          </a:solidFill>
                          <a:effectLst/>
                          <a:latin typeface="Palatino"/>
                          <a:ea typeface="ヒラギノ角ゴ Pro W3"/>
                          <a:cs typeface="Times New Roman" panose="02020603050405020304" pitchFamily="18" charset="0"/>
                        </a:rPr>
                        <a:t>-1</a:t>
                      </a:r>
                    </a:p>
                  </a:txBody>
                  <a:tcPr marL="56825" marR="56825"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CBCDD3"/>
                    </a:solidFill>
                  </a:tcPr>
                </a:tc>
                <a:extLst>
                  <a:ext uri="{0D108BD9-81ED-4DB2-BD59-A6C34878D82A}">
                    <a16:rowId xmlns:a16="http://schemas.microsoft.com/office/drawing/2014/main" val="1879512738"/>
                  </a:ext>
                </a:extLst>
              </a:tr>
            </a:tbl>
          </a:graphicData>
        </a:graphic>
      </p:graphicFrame>
      <p:sp>
        <p:nvSpPr>
          <p:cNvPr id="3" name="Rectangle 2">
            <a:extLst>
              <a:ext uri="{FF2B5EF4-FFF2-40B4-BE49-F238E27FC236}">
                <a16:creationId xmlns:a16="http://schemas.microsoft.com/office/drawing/2014/main" id="{3E84D007-62A0-EC7E-08EC-F349C54DC8F3}"/>
              </a:ext>
            </a:extLst>
          </p:cNvPr>
          <p:cNvSpPr/>
          <p:nvPr/>
        </p:nvSpPr>
        <p:spPr>
          <a:xfrm>
            <a:off x="3743863" y="1542826"/>
            <a:ext cx="2480633" cy="491702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427015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3B06F-A89A-2855-6F64-28933E13B8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4B5505-72B1-2EDC-ACE6-A85AC7E2BA14}"/>
              </a:ext>
            </a:extLst>
          </p:cNvPr>
          <p:cNvSpPr>
            <a:spLocks noGrp="1"/>
          </p:cNvSpPr>
          <p:nvPr>
            <p:ph type="title"/>
          </p:nvPr>
        </p:nvSpPr>
        <p:spPr>
          <a:xfrm>
            <a:off x="0" y="365598"/>
            <a:ext cx="11401097" cy="979013"/>
          </a:xfrm>
        </p:spPr>
        <p:txBody>
          <a:bodyPr>
            <a:normAutofit/>
          </a:bodyPr>
          <a:lstStyle/>
          <a:p>
            <a:pPr algn="l"/>
            <a:r>
              <a:rPr lang="en-US" sz="3900">
                <a:latin typeface="Arial"/>
                <a:cs typeface="Arial"/>
              </a:rPr>
              <a:t>Brakes Concept Evaluation – Decision Matrix</a:t>
            </a:r>
            <a:endParaRPr lang="en-US" sz="3900"/>
          </a:p>
        </p:txBody>
      </p:sp>
      <p:sp>
        <p:nvSpPr>
          <p:cNvPr id="5" name="TextBox 4">
            <a:extLst>
              <a:ext uri="{FF2B5EF4-FFF2-40B4-BE49-F238E27FC236}">
                <a16:creationId xmlns:a16="http://schemas.microsoft.com/office/drawing/2014/main" id="{172D1C92-BFD8-B688-C279-ABD00A61CF4F}"/>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27</a:t>
            </a:r>
          </a:p>
        </p:txBody>
      </p:sp>
      <p:graphicFrame>
        <p:nvGraphicFramePr>
          <p:cNvPr id="6" name="Table 5">
            <a:extLst>
              <a:ext uri="{FF2B5EF4-FFF2-40B4-BE49-F238E27FC236}">
                <a16:creationId xmlns:a16="http://schemas.microsoft.com/office/drawing/2014/main" id="{25DFAE6B-A08D-20DC-8CD7-60D545115362}"/>
              </a:ext>
            </a:extLst>
          </p:cNvPr>
          <p:cNvGraphicFramePr>
            <a:graphicFrameLocks noGrp="1"/>
          </p:cNvGraphicFramePr>
          <p:nvPr>
            <p:extLst>
              <p:ext uri="{D42A27DB-BD31-4B8C-83A1-F6EECF244321}">
                <p14:modId xmlns:p14="http://schemas.microsoft.com/office/powerpoint/2010/main" val="1015151985"/>
              </p:ext>
            </p:extLst>
          </p:nvPr>
        </p:nvGraphicFramePr>
        <p:xfrm>
          <a:off x="1006415" y="1505051"/>
          <a:ext cx="10069902" cy="4935862"/>
        </p:xfrm>
        <a:graphic>
          <a:graphicData uri="http://schemas.openxmlformats.org/drawingml/2006/table">
            <a:tbl>
              <a:tblPr firstRow="1" firstCol="1">
                <a:tableStyleId>{073A0DAA-6AF3-43AB-8588-CEC1D06C72B9}</a:tableStyleId>
              </a:tblPr>
              <a:tblGrid>
                <a:gridCol w="1501158">
                  <a:extLst>
                    <a:ext uri="{9D8B030D-6E8A-4147-A177-3AD203B41FA5}">
                      <a16:colId xmlns:a16="http://schemas.microsoft.com/office/drawing/2014/main" val="4265035942"/>
                    </a:ext>
                  </a:extLst>
                </a:gridCol>
                <a:gridCol w="1003852">
                  <a:extLst>
                    <a:ext uri="{9D8B030D-6E8A-4147-A177-3AD203B41FA5}">
                      <a16:colId xmlns:a16="http://schemas.microsoft.com/office/drawing/2014/main" val="3333921278"/>
                    </a:ext>
                  </a:extLst>
                </a:gridCol>
                <a:gridCol w="1479642">
                  <a:extLst>
                    <a:ext uri="{9D8B030D-6E8A-4147-A177-3AD203B41FA5}">
                      <a16:colId xmlns:a16="http://schemas.microsoft.com/office/drawing/2014/main" val="1344222008"/>
                    </a:ext>
                  </a:extLst>
                </a:gridCol>
                <a:gridCol w="1086928">
                  <a:extLst>
                    <a:ext uri="{9D8B030D-6E8A-4147-A177-3AD203B41FA5}">
                      <a16:colId xmlns:a16="http://schemas.microsoft.com/office/drawing/2014/main" val="1040455366"/>
                    </a:ext>
                  </a:extLst>
                </a:gridCol>
                <a:gridCol w="1437736">
                  <a:extLst>
                    <a:ext uri="{9D8B030D-6E8A-4147-A177-3AD203B41FA5}">
                      <a16:colId xmlns:a16="http://schemas.microsoft.com/office/drawing/2014/main" val="796516447"/>
                    </a:ext>
                  </a:extLst>
                </a:gridCol>
                <a:gridCol w="1115682">
                  <a:extLst>
                    <a:ext uri="{9D8B030D-6E8A-4147-A177-3AD203B41FA5}">
                      <a16:colId xmlns:a16="http://schemas.microsoft.com/office/drawing/2014/main" val="2096568757"/>
                    </a:ext>
                  </a:extLst>
                </a:gridCol>
                <a:gridCol w="1403984">
                  <a:extLst>
                    <a:ext uri="{9D8B030D-6E8A-4147-A177-3AD203B41FA5}">
                      <a16:colId xmlns:a16="http://schemas.microsoft.com/office/drawing/2014/main" val="2666025095"/>
                    </a:ext>
                  </a:extLst>
                </a:gridCol>
                <a:gridCol w="1040920">
                  <a:extLst>
                    <a:ext uri="{9D8B030D-6E8A-4147-A177-3AD203B41FA5}">
                      <a16:colId xmlns:a16="http://schemas.microsoft.com/office/drawing/2014/main" val="2903963361"/>
                    </a:ext>
                  </a:extLst>
                </a:gridCol>
              </a:tblGrid>
              <a:tr h="479769">
                <a:tc rowSpan="2">
                  <a:txBody>
                    <a:bodyPr/>
                    <a:lstStyle/>
                    <a:p>
                      <a:pPr marL="0" marR="0">
                        <a:lnSpc>
                          <a:spcPct val="107000"/>
                        </a:lnSpc>
                        <a:buNone/>
                      </a:pPr>
                      <a:r>
                        <a:rPr lang="en-US" sz="1800">
                          <a:effectLst/>
                          <a:latin typeface="Palatino"/>
                        </a:rPr>
                        <a:t>Criteria (Out of 5)</a:t>
                      </a:r>
                      <a:endParaRPr lang="en-US" sz="1800">
                        <a:solidFill>
                          <a:srgbClr val="000000"/>
                        </a:solidFill>
                        <a:effectLst/>
                        <a:latin typeface="Palatino"/>
                        <a:ea typeface="ヒラギノ角ゴ Pro W3"/>
                        <a:cs typeface="Times New Roman" panose="02020603050405020304" pitchFamily="18" charset="0"/>
                      </a:endParaRPr>
                    </a:p>
                  </a:txBody>
                  <a:tcPr marL="56825" marR="56825" marT="0" marB="0"/>
                </a:tc>
                <a:tc rowSpan="2">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800">
                          <a:effectLst/>
                          <a:latin typeface="Palatino"/>
                        </a:rPr>
                        <a:t>Weight</a:t>
                      </a:r>
                      <a:endParaRPr lang="en-US" sz="1800">
                        <a:solidFill>
                          <a:srgbClr val="000000"/>
                        </a:solidFill>
                        <a:effectLst/>
                        <a:latin typeface="Palatino"/>
                        <a:ea typeface="ヒラギノ角ゴ Pro W3"/>
                        <a:cs typeface="Times New Roman" panose="02020603050405020304" pitchFamily="18" charset="0"/>
                      </a:endParaRPr>
                    </a:p>
                  </a:txBody>
                  <a:tcPr marL="56825" marR="56825" marT="0" marB="0"/>
                </a:tc>
                <a:tc gridSpan="2">
                  <a:txBody>
                    <a:bodyPr/>
                    <a:lstStyle/>
                    <a:p>
                      <a:pPr marL="0" marR="0">
                        <a:buNone/>
                      </a:pPr>
                      <a:r>
                        <a:rPr lang="en-US" sz="1600">
                          <a:effectLst/>
                        </a:rPr>
                        <a:t>Design 1 – Booster with Solanoid</a:t>
                      </a:r>
                      <a:endParaRPr lang="en-US" sz="1600">
                        <a:solidFill>
                          <a:srgbClr val="000000"/>
                        </a:solidFill>
                        <a:effectLst/>
                        <a:latin typeface="Palatino"/>
                        <a:ea typeface="ヒラギノ角ゴ Pro W3"/>
                        <a:cs typeface="Times New Roman" panose="02020603050405020304" pitchFamily="18" charset="0"/>
                      </a:endParaRPr>
                    </a:p>
                  </a:txBody>
                  <a:tcPr marL="56825" marR="56825" marT="0" marB="0"/>
                </a:tc>
                <a:tc hMerge="1">
                  <a:txBody>
                    <a:bodyPr/>
                    <a:lstStyle/>
                    <a:p>
                      <a:pPr marL="0" marR="0">
                        <a:buNone/>
                      </a:pP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effectLst/>
                        </a:rPr>
                        <a:t>Design 2 - Booster</a:t>
                      </a:r>
                      <a:endParaRPr lang="en-US" sz="1600">
                        <a:solidFill>
                          <a:srgbClr val="000000"/>
                        </a:solidFill>
                        <a:effectLst/>
                        <a:latin typeface="Palatino"/>
                        <a:ea typeface="ヒラギノ角ゴ Pro W3"/>
                        <a:cs typeface="Times New Roman" panose="02020603050405020304" pitchFamily="18" charset="0"/>
                      </a:endParaRPr>
                    </a:p>
                  </a:txBody>
                  <a:tcPr marL="56825" marR="56825" marT="0" marB="0"/>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effectLst/>
                        </a:rPr>
                        <a:t>Design 3 – Pedal Actuator</a:t>
                      </a:r>
                    </a:p>
                  </a:txBody>
                  <a:tcPr marL="56825" marR="56825" marT="0" marB="0"/>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extLst>
                  <a:ext uri="{0D108BD9-81ED-4DB2-BD59-A6C34878D82A}">
                    <a16:rowId xmlns:a16="http://schemas.microsoft.com/office/drawing/2014/main" val="3751086313"/>
                  </a:ext>
                </a:extLst>
              </a:tr>
              <a:tr h="809611">
                <a:tc vMerge="1">
                  <a:txBody>
                    <a:bodyPr/>
                    <a:lstStyle/>
                    <a:p>
                      <a:pPr marL="0" marR="0">
                        <a:lnSpc>
                          <a:spcPct val="107000"/>
                        </a:lnSpc>
                        <a:buNone/>
                      </a:pP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tc>
                <a:tc vMerge="1">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US" sz="2400">
                        <a:solidFill>
                          <a:srgbClr val="000000"/>
                        </a:solidFill>
                        <a:effectLst/>
                        <a:latin typeface="Palatino"/>
                        <a:ea typeface="ヒラギノ角ゴ Pro W3"/>
                        <a:cs typeface="Times New Roman" panose="02020603050405020304" pitchFamily="18" charset="0"/>
                      </a:endParaRPr>
                    </a:p>
                  </a:txBody>
                  <a:tcPr marL="56825" marR="56825" marT="0" marB="0">
                    <a:solidFill>
                      <a:schemeClr val="tx1"/>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Unweighted Score:</a:t>
                      </a: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Weighed Score:</a:t>
                      </a: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Unweighted Score:</a:t>
                      </a:r>
                    </a:p>
                  </a:txBody>
                  <a:tcPr marL="56825" marR="56825" marT="0" marB="0">
                    <a:solidFill>
                      <a:srgbClr val="CBCDD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effectLst/>
                          <a:latin typeface="Palatino"/>
                          <a:ea typeface="ヒラギノ角ゴ Pro W3"/>
                          <a:cs typeface="Times New Roman" panose="02020603050405020304" pitchFamily="18" charset="0"/>
                        </a:rPr>
                        <a:t>Weighed Score: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solidFill>
                          <a:srgbClr val="000000"/>
                        </a:solidFill>
                        <a:effectLst/>
                        <a:latin typeface="Palatino"/>
                        <a:ea typeface="ヒラギノ角ゴ Pro W3"/>
                        <a:cs typeface="Times New Roman" panose="02020603050405020304" pitchFamily="18" charset="0"/>
                      </a:endParaRP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Unweighted Score:</a:t>
                      </a: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Weighed Score:</a:t>
                      </a:r>
                    </a:p>
                  </a:txBody>
                  <a:tcPr marL="56825" marR="56825" marT="0" marB="0">
                    <a:solidFill>
                      <a:srgbClr val="CBCDD3"/>
                    </a:solidFill>
                  </a:tcPr>
                </a:tc>
                <a:extLst>
                  <a:ext uri="{0D108BD9-81ED-4DB2-BD59-A6C34878D82A}">
                    <a16:rowId xmlns:a16="http://schemas.microsoft.com/office/drawing/2014/main" val="2528641258"/>
                  </a:ext>
                </a:extLst>
              </a:tr>
              <a:tr h="275637">
                <a:tc>
                  <a:txBody>
                    <a:bodyPr/>
                    <a:lstStyle/>
                    <a:p>
                      <a:pPr marL="0" marR="0">
                        <a:buNone/>
                      </a:pPr>
                      <a:r>
                        <a:rPr lang="en-US" sz="1800">
                          <a:effectLst/>
                          <a:latin typeface="Palatino"/>
                        </a:rPr>
                        <a:t>Speed</a:t>
                      </a:r>
                      <a:endParaRPr lang="en-US" sz="1800">
                        <a:solidFill>
                          <a:srgbClr val="000000"/>
                        </a:solidFill>
                        <a:effectLst/>
                        <a:latin typeface="Palatino"/>
                        <a:ea typeface="ヒラギノ角ゴ Pro W3"/>
                        <a:cs typeface="Times New Roman" panose="02020603050405020304" pitchFamily="18" charset="0"/>
                      </a:endParaRP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25%</a:t>
                      </a: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100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25</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100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25</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60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15</a:t>
                      </a:r>
                    </a:p>
                  </a:txBody>
                  <a:tcPr marL="56825" marR="56825" marT="0" marB="0"/>
                </a:tc>
                <a:extLst>
                  <a:ext uri="{0D108BD9-81ED-4DB2-BD59-A6C34878D82A}">
                    <a16:rowId xmlns:a16="http://schemas.microsoft.com/office/drawing/2014/main" val="2545918092"/>
                  </a:ext>
                </a:extLst>
              </a:tr>
              <a:tr h="275637">
                <a:tc>
                  <a:txBody>
                    <a:bodyPr/>
                    <a:lstStyle/>
                    <a:p>
                      <a:pPr marL="0" marR="0">
                        <a:buNone/>
                      </a:pPr>
                      <a:r>
                        <a:rPr lang="en-US" sz="1800">
                          <a:effectLst/>
                          <a:latin typeface="Palatino"/>
                        </a:rPr>
                        <a:t>Reliability</a:t>
                      </a:r>
                      <a:endParaRPr lang="en-US" sz="1800">
                        <a:solidFill>
                          <a:srgbClr val="000000"/>
                        </a:solidFill>
                        <a:effectLst/>
                        <a:latin typeface="Palatino"/>
                        <a:ea typeface="ヒラギノ角ゴ Pro W3"/>
                        <a:cs typeface="Times New Roman" panose="02020603050405020304" pitchFamily="18" charset="0"/>
                      </a:endParaRP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100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100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40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8</a:t>
                      </a:r>
                    </a:p>
                  </a:txBody>
                  <a:tcPr marL="56825" marR="56825" marT="0" marB="0"/>
                </a:tc>
                <a:extLst>
                  <a:ext uri="{0D108BD9-81ED-4DB2-BD59-A6C34878D82A}">
                    <a16:rowId xmlns:a16="http://schemas.microsoft.com/office/drawing/2014/main" val="3771005331"/>
                  </a:ext>
                </a:extLst>
              </a:tr>
              <a:tr h="275637">
                <a:tc>
                  <a:txBody>
                    <a:bodyPr/>
                    <a:lstStyle/>
                    <a:p>
                      <a:pPr marL="0" marR="0">
                        <a:buNone/>
                      </a:pPr>
                      <a:r>
                        <a:rPr lang="en-US" sz="1800">
                          <a:effectLst/>
                          <a:latin typeface="Palatino"/>
                        </a:rPr>
                        <a:t>Cost</a:t>
                      </a:r>
                      <a:endParaRPr lang="en-US" sz="1800">
                        <a:solidFill>
                          <a:srgbClr val="000000"/>
                        </a:solidFill>
                        <a:effectLst/>
                        <a:latin typeface="Palatino"/>
                        <a:ea typeface="ヒラギノ角ゴ Pro W3"/>
                        <a:cs typeface="Times New Roman" panose="02020603050405020304" pitchFamily="18" charset="0"/>
                      </a:endParaRP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15%</a:t>
                      </a: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3</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40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6</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60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9</a:t>
                      </a:r>
                    </a:p>
                  </a:txBody>
                  <a:tcPr marL="56825" marR="56825" marT="0" marB="0"/>
                </a:tc>
                <a:extLst>
                  <a:ext uri="{0D108BD9-81ED-4DB2-BD59-A6C34878D82A}">
                    <a16:rowId xmlns:a16="http://schemas.microsoft.com/office/drawing/2014/main" val="4119943142"/>
                  </a:ext>
                </a:extLst>
              </a:tr>
              <a:tr h="778417">
                <a:tc>
                  <a:txBody>
                    <a:bodyPr/>
                    <a:lstStyle/>
                    <a:p>
                      <a:pPr marL="0" marR="0">
                        <a:buNone/>
                      </a:pPr>
                      <a:r>
                        <a:rPr lang="en-US" sz="1800">
                          <a:effectLst/>
                          <a:latin typeface="Palatino"/>
                        </a:rPr>
                        <a:t>User Interference</a:t>
                      </a:r>
                      <a:endParaRPr lang="en-US" sz="1800">
                        <a:solidFill>
                          <a:srgbClr val="000000"/>
                        </a:solidFill>
                        <a:effectLst/>
                        <a:latin typeface="Palatino"/>
                        <a:ea typeface="ヒラギノ角ゴ Pro W3"/>
                        <a:cs typeface="Times New Roman" panose="02020603050405020304" pitchFamily="18" charset="0"/>
                      </a:endParaRP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100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100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8</a:t>
                      </a:r>
                    </a:p>
                  </a:txBody>
                  <a:tcPr marL="56825" marR="56825" marT="0" marB="0"/>
                </a:tc>
                <a:extLst>
                  <a:ext uri="{0D108BD9-81ED-4DB2-BD59-A6C34878D82A}">
                    <a16:rowId xmlns:a16="http://schemas.microsoft.com/office/drawing/2014/main" val="2652824053"/>
                  </a:ext>
                </a:extLst>
              </a:tr>
              <a:tr h="778417">
                <a:tc>
                  <a:txBody>
                    <a:bodyPr/>
                    <a:lstStyle/>
                    <a:p>
                      <a:pPr marL="0" marR="0">
                        <a:buNone/>
                      </a:pPr>
                      <a:r>
                        <a:rPr lang="en-US" sz="1800">
                          <a:effectLst/>
                          <a:latin typeface="Palatino"/>
                        </a:rPr>
                        <a:t>Ease of Installation</a:t>
                      </a:r>
                      <a:endParaRPr lang="en-US" sz="1800">
                        <a:solidFill>
                          <a:srgbClr val="000000"/>
                        </a:solidFill>
                        <a:effectLst/>
                        <a:latin typeface="Palatino"/>
                        <a:ea typeface="ヒラギノ角ゴ Pro W3"/>
                        <a:cs typeface="Times New Roman" panose="02020603050405020304" pitchFamily="18" charset="0"/>
                      </a:endParaRP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5%</a:t>
                      </a: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40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2</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60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3</a:t>
                      </a:r>
                    </a:p>
                  </a:txBody>
                  <a:tcPr marL="56825" marR="56825" marT="0" marB="0"/>
                </a:tc>
                <a:extLst>
                  <a:ext uri="{0D108BD9-81ED-4DB2-BD59-A6C34878D82A}">
                    <a16:rowId xmlns:a16="http://schemas.microsoft.com/office/drawing/2014/main" val="2466363405"/>
                  </a:ext>
                </a:extLst>
              </a:tr>
              <a:tr h="7784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Palatino"/>
                        </a:rPr>
                        <a:t>Electrical Integration</a:t>
                      </a:r>
                      <a:endParaRPr lang="en-US" sz="1800">
                        <a:solidFill>
                          <a:srgbClr val="000000"/>
                        </a:solidFill>
                        <a:effectLst/>
                        <a:latin typeface="Palatino"/>
                        <a:ea typeface="ヒラギノ角ゴ Pro W3"/>
                        <a:cs typeface="Times New Roman" panose="02020603050405020304" pitchFamily="18" charset="0"/>
                      </a:endParaRPr>
                    </a:p>
                  </a:txBody>
                  <a:tcPr marL="56825" marR="56825"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000000"/>
                          </a:solidFill>
                          <a:effectLst/>
                          <a:latin typeface="Palatino"/>
                          <a:ea typeface="ヒラギノ角ゴ Pro W3"/>
                          <a:cs typeface="Times New Roman" panose="02020603050405020304" pitchFamily="18" charset="0"/>
                        </a:rPr>
                        <a:t>15%</a:t>
                      </a:r>
                    </a:p>
                  </a:txBody>
                  <a:tcPr marL="56825" marR="56825" marT="0" marB="0">
                    <a:solidFill>
                      <a:srgbClr val="CBCDD3"/>
                    </a:solidFill>
                  </a:tcPr>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100</a:t>
                      </a:r>
                    </a:p>
                  </a:txBody>
                  <a:tcPr marL="56825" marR="56825" marT="0" marB="0"/>
                </a:tc>
                <a:tc>
                  <a:txBody>
                    <a:bodyPr/>
                    <a:lstStyle/>
                    <a:p>
                      <a:pPr marL="0" marR="0">
                        <a:buNone/>
                      </a:pPr>
                      <a:r>
                        <a:rPr lang="en-US" sz="1800">
                          <a:solidFill>
                            <a:srgbClr val="000000"/>
                          </a:solidFill>
                          <a:effectLst/>
                          <a:latin typeface="Palatino"/>
                          <a:ea typeface="ヒラギノ角ゴ Pro W3"/>
                          <a:cs typeface="Times New Roman" panose="02020603050405020304" pitchFamily="18" charset="0"/>
                        </a:rPr>
                        <a:t>15</a:t>
                      </a:r>
                    </a:p>
                  </a:txBody>
                  <a:tcPr marL="56825" marR="56825" marT="0" marB="0"/>
                </a:tc>
                <a:tc>
                  <a:txBody>
                    <a:bodyPr/>
                    <a:lstStyle/>
                    <a:p>
                      <a:pPr marL="0" marR="0">
                        <a:lnSpc>
                          <a:spcPct val="107000"/>
                        </a:lnSpc>
                        <a:buNone/>
                      </a:pPr>
                      <a:r>
                        <a:rPr lang="en-US" sz="1800">
                          <a:solidFill>
                            <a:srgbClr val="000000"/>
                          </a:solidFill>
                          <a:effectLst/>
                          <a:latin typeface="Palatino"/>
                          <a:ea typeface="ヒラギノ角ゴ Pro W3"/>
                          <a:cs typeface="Times New Roman" panose="02020603050405020304" pitchFamily="18" charset="0"/>
                        </a:rPr>
                        <a:t>60</a:t>
                      </a:r>
                    </a:p>
                  </a:txBody>
                  <a:tcPr marL="56825" marR="56825" marT="0" marB="0"/>
                </a:tc>
                <a:tc>
                  <a:txBody>
                    <a:bodyPr/>
                    <a:lstStyle/>
                    <a:p>
                      <a:pPr marL="0" marR="0">
                        <a:lnSpc>
                          <a:spcPct val="107000"/>
                        </a:lnSpc>
                        <a:buNone/>
                      </a:pPr>
                      <a:r>
                        <a:rPr lang="en-US" sz="1800">
                          <a:solidFill>
                            <a:srgbClr val="000000"/>
                          </a:solidFill>
                          <a:effectLst/>
                          <a:latin typeface="Palatino"/>
                          <a:ea typeface="ヒラギノ角ゴ Pro W3"/>
                          <a:cs typeface="Times New Roman" panose="02020603050405020304" pitchFamily="18" charset="0"/>
                        </a:rPr>
                        <a:t>9</a:t>
                      </a:r>
                    </a:p>
                  </a:txBody>
                  <a:tcPr marL="56825" marR="56825" marT="0" marB="0"/>
                </a:tc>
                <a:tc>
                  <a:txBody>
                    <a:bodyPr/>
                    <a:lstStyle/>
                    <a:p>
                      <a:pPr marL="0" marR="0">
                        <a:lnSpc>
                          <a:spcPct val="107000"/>
                        </a:lnSpc>
                        <a:buNone/>
                      </a:pPr>
                      <a:r>
                        <a:rPr lang="en-US" sz="1800">
                          <a:solidFill>
                            <a:srgbClr val="000000"/>
                          </a:solidFill>
                          <a:effectLst/>
                          <a:latin typeface="Palatino"/>
                          <a:ea typeface="ヒラギノ角ゴ Pro W3"/>
                          <a:cs typeface="Times New Roman" panose="02020603050405020304" pitchFamily="18" charset="0"/>
                        </a:rPr>
                        <a:t>20</a:t>
                      </a:r>
                    </a:p>
                  </a:txBody>
                  <a:tcPr marL="56825" marR="56825" marT="0" marB="0"/>
                </a:tc>
                <a:tc>
                  <a:txBody>
                    <a:bodyPr/>
                    <a:lstStyle/>
                    <a:p>
                      <a:pPr marL="0" marR="0">
                        <a:lnSpc>
                          <a:spcPct val="107000"/>
                        </a:lnSpc>
                        <a:buNone/>
                      </a:pPr>
                      <a:r>
                        <a:rPr lang="en-US" sz="1800">
                          <a:solidFill>
                            <a:srgbClr val="000000"/>
                          </a:solidFill>
                          <a:effectLst/>
                          <a:latin typeface="Palatino"/>
                          <a:ea typeface="ヒラギノ角ゴ Pro W3"/>
                          <a:cs typeface="Times New Roman" panose="02020603050405020304" pitchFamily="18" charset="0"/>
                        </a:rPr>
                        <a:t>3</a:t>
                      </a:r>
                    </a:p>
                  </a:txBody>
                  <a:tcPr marL="56825" marR="56825" marT="0" marB="0"/>
                </a:tc>
                <a:extLst>
                  <a:ext uri="{0D108BD9-81ED-4DB2-BD59-A6C34878D82A}">
                    <a16:rowId xmlns:a16="http://schemas.microsoft.com/office/drawing/2014/main" val="3716489555"/>
                  </a:ext>
                </a:extLst>
              </a:tr>
              <a:tr h="4630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F8B700"/>
                          </a:solidFill>
                          <a:effectLst/>
                          <a:latin typeface="Palatino"/>
                          <a:ea typeface="ヒラギノ角ゴ Pro W3"/>
                          <a:cs typeface="Times New Roman" panose="02020603050405020304" pitchFamily="18" charset="0"/>
                        </a:rPr>
                        <a:t>Total:</a:t>
                      </a:r>
                    </a:p>
                  </a:txBody>
                  <a:tcPr marL="56825" marR="56825" marT="0" marB="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a:solidFill>
                            <a:srgbClr val="100503"/>
                          </a:solidFill>
                          <a:effectLst/>
                          <a:latin typeface="Palatino"/>
                          <a:ea typeface="ヒラギノ角ゴ Pro W3"/>
                          <a:cs typeface="Times New Roman" panose="02020603050405020304" pitchFamily="18" charset="0"/>
                        </a:rPr>
                        <a:t>100%</a:t>
                      </a:r>
                    </a:p>
                  </a:txBody>
                  <a:tcPr marL="56825" marR="56825" marT="0" marB="0">
                    <a:solidFill>
                      <a:srgbClr val="CBCDD3"/>
                    </a:solidFill>
                  </a:tcPr>
                </a:tc>
                <a:tc>
                  <a:txBody>
                    <a:bodyPr/>
                    <a:lstStyle/>
                    <a:p>
                      <a:pPr marL="0" marR="0">
                        <a:buNone/>
                      </a:pPr>
                      <a:r>
                        <a:rPr lang="en-US" sz="1800">
                          <a:solidFill>
                            <a:srgbClr val="F8B700"/>
                          </a:solidFill>
                          <a:effectLst/>
                          <a:latin typeface="Palatino"/>
                          <a:ea typeface="ヒラギノ角ゴ Pro W3"/>
                          <a:cs typeface="Times New Roman" panose="02020603050405020304" pitchFamily="18" charset="0"/>
                        </a:rPr>
                        <a:t>Sum:</a:t>
                      </a:r>
                    </a:p>
                  </a:txBody>
                  <a:tcPr marL="56825" marR="56825" marT="0" marB="0">
                    <a:solidFill>
                      <a:schemeClr val="tx1"/>
                    </a:solidFill>
                  </a:tcPr>
                </a:tc>
                <a:tc>
                  <a:txBody>
                    <a:bodyPr/>
                    <a:lstStyle/>
                    <a:p>
                      <a:pPr marL="0" marR="0">
                        <a:buNone/>
                      </a:pPr>
                      <a:r>
                        <a:rPr lang="en-US" sz="1800">
                          <a:solidFill>
                            <a:srgbClr val="100503"/>
                          </a:solidFill>
                          <a:effectLst/>
                          <a:latin typeface="Palatino"/>
                          <a:ea typeface="ヒラギノ角ゴ Pro W3"/>
                          <a:cs typeface="Times New Roman" panose="02020603050405020304" pitchFamily="18" charset="0"/>
                        </a:rPr>
                        <a:t>84</a:t>
                      </a:r>
                    </a:p>
                  </a:txBody>
                  <a:tcPr marL="56825" marR="56825" marT="0" marB="0">
                    <a:solidFill>
                      <a:srgbClr val="CBCDD3"/>
                    </a:solidFill>
                  </a:tcPr>
                </a:tc>
                <a:tc>
                  <a:txBody>
                    <a:bodyPr/>
                    <a:lstStyle/>
                    <a:p>
                      <a:pPr marL="0" marR="0">
                        <a:lnSpc>
                          <a:spcPct val="107000"/>
                        </a:lnSpc>
                        <a:buNone/>
                      </a:pPr>
                      <a:r>
                        <a:rPr lang="en-US" sz="1800">
                          <a:solidFill>
                            <a:srgbClr val="F8B700"/>
                          </a:solidFill>
                          <a:effectLst/>
                          <a:latin typeface="Palatino"/>
                          <a:ea typeface="ヒラギノ角ゴ Pro W3"/>
                          <a:cs typeface="Times New Roman" panose="02020603050405020304" pitchFamily="18" charset="0"/>
                        </a:rPr>
                        <a:t>Sum:</a:t>
                      </a:r>
                    </a:p>
                  </a:txBody>
                  <a:tcPr marL="56825" marR="56825" marT="0" marB="0">
                    <a:solidFill>
                      <a:schemeClr val="tx1"/>
                    </a:solidFill>
                  </a:tcPr>
                </a:tc>
                <a:tc>
                  <a:txBody>
                    <a:bodyPr/>
                    <a:lstStyle/>
                    <a:p>
                      <a:pPr marL="0" marR="0">
                        <a:lnSpc>
                          <a:spcPct val="107000"/>
                        </a:lnSpc>
                        <a:buNone/>
                      </a:pPr>
                      <a:r>
                        <a:rPr lang="en-US" sz="1800">
                          <a:solidFill>
                            <a:srgbClr val="000000"/>
                          </a:solidFill>
                          <a:effectLst/>
                          <a:latin typeface="Palatino"/>
                          <a:ea typeface="ヒラギノ角ゴ Pro W3"/>
                          <a:cs typeface="Times New Roman" panose="02020603050405020304" pitchFamily="18" charset="0"/>
                        </a:rPr>
                        <a:t>82</a:t>
                      </a:r>
                    </a:p>
                  </a:txBody>
                  <a:tcPr marL="56825" marR="56825" marT="0" marB="0">
                    <a:solidFill>
                      <a:srgbClr val="CBCDD3"/>
                    </a:solidFill>
                  </a:tcPr>
                </a:tc>
                <a:tc>
                  <a:txBody>
                    <a:bodyPr/>
                    <a:lstStyle/>
                    <a:p>
                      <a:pPr marL="0" marR="0">
                        <a:lnSpc>
                          <a:spcPct val="107000"/>
                        </a:lnSpc>
                        <a:buNone/>
                      </a:pPr>
                      <a:r>
                        <a:rPr lang="en-US" sz="1800">
                          <a:solidFill>
                            <a:srgbClr val="F8B700"/>
                          </a:solidFill>
                          <a:effectLst/>
                          <a:latin typeface="Palatino"/>
                          <a:ea typeface="ヒラギノ角ゴ Pro W3"/>
                          <a:cs typeface="Times New Roman" panose="02020603050405020304" pitchFamily="18" charset="0"/>
                        </a:rPr>
                        <a:t>Sum:</a:t>
                      </a:r>
                    </a:p>
                  </a:txBody>
                  <a:tcPr marL="56825" marR="56825" marT="0" marB="0">
                    <a:solidFill>
                      <a:schemeClr val="tx1"/>
                    </a:solidFill>
                  </a:tcPr>
                </a:tc>
                <a:tc>
                  <a:txBody>
                    <a:bodyPr/>
                    <a:lstStyle/>
                    <a:p>
                      <a:pPr marL="0" marR="0">
                        <a:lnSpc>
                          <a:spcPct val="107000"/>
                        </a:lnSpc>
                        <a:buNone/>
                      </a:pPr>
                      <a:r>
                        <a:rPr lang="en-US" sz="1800">
                          <a:solidFill>
                            <a:srgbClr val="000000"/>
                          </a:solidFill>
                          <a:effectLst/>
                          <a:latin typeface="Palatino"/>
                          <a:ea typeface="ヒラギノ角ゴ Pro W3"/>
                          <a:cs typeface="Times New Roman" panose="02020603050405020304" pitchFamily="18" charset="0"/>
                        </a:rPr>
                        <a:t>46</a:t>
                      </a:r>
                    </a:p>
                  </a:txBody>
                  <a:tcPr marL="56825" marR="56825" marT="0" marB="0">
                    <a:solidFill>
                      <a:srgbClr val="CBCDD3"/>
                    </a:solidFill>
                  </a:tcPr>
                </a:tc>
                <a:extLst>
                  <a:ext uri="{0D108BD9-81ED-4DB2-BD59-A6C34878D82A}">
                    <a16:rowId xmlns:a16="http://schemas.microsoft.com/office/drawing/2014/main" val="1879512738"/>
                  </a:ext>
                </a:extLst>
              </a:tr>
            </a:tbl>
          </a:graphicData>
        </a:graphic>
      </p:graphicFrame>
      <p:sp>
        <p:nvSpPr>
          <p:cNvPr id="7" name="Rectangle 7">
            <a:extLst>
              <a:ext uri="{FF2B5EF4-FFF2-40B4-BE49-F238E27FC236}">
                <a16:creationId xmlns:a16="http://schemas.microsoft.com/office/drawing/2014/main" id="{67F14C6B-41C3-B7F1-CA40-08F5EEBACAE1}"/>
              </a:ext>
            </a:extLst>
          </p:cNvPr>
          <p:cNvSpPr>
            <a:spLocks noChangeArrowheads="1"/>
          </p:cNvSpPr>
          <p:nvPr/>
        </p:nvSpPr>
        <p:spPr bwMode="auto">
          <a:xfrm>
            <a:off x="4864100" y="18256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2D79DA2-8CB2-596D-F177-D69F7B40AE9B}"/>
              </a:ext>
            </a:extLst>
          </p:cNvPr>
          <p:cNvSpPr/>
          <p:nvPr/>
        </p:nvSpPr>
        <p:spPr>
          <a:xfrm>
            <a:off x="3496574" y="1505051"/>
            <a:ext cx="2553418" cy="4935862"/>
          </a:xfrm>
          <a:prstGeom prst="rect">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8368953"/>
      </p:ext>
    </p:extLst>
  </p:cSld>
  <p:clrMapOvr>
    <a:masterClrMapping/>
  </p:clrMapOvr>
  <p:extLst>
    <p:ext uri="{6950BFC3-D8DA-4A85-94F7-54DA5524770B}">
      <p188:commentRel xmlns:p188="http://schemas.microsoft.com/office/powerpoint/2018/8/main" r:id="rId2"/>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0F04E-E27A-199B-9C73-34597F7D5A2B}"/>
            </a:ext>
          </a:extLst>
        </p:cNvPr>
        <p:cNvGrpSpPr/>
        <p:nvPr/>
      </p:nvGrpSpPr>
      <p:grpSpPr>
        <a:xfrm>
          <a:off x="0" y="0"/>
          <a:ext cx="0" cy="0"/>
          <a:chOff x="0" y="0"/>
          <a:chExt cx="0" cy="0"/>
        </a:xfrm>
      </p:grpSpPr>
      <p:pic>
        <p:nvPicPr>
          <p:cNvPr id="9" name="Picture 8" descr="A close-up of a mechanical valve&#10;&#10;Description automatically generated">
            <a:extLst>
              <a:ext uri="{FF2B5EF4-FFF2-40B4-BE49-F238E27FC236}">
                <a16:creationId xmlns:a16="http://schemas.microsoft.com/office/drawing/2014/main" id="{C6092DA7-9005-3E2B-7E1D-9DC986AD50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1185" y="3429000"/>
            <a:ext cx="3886236" cy="2885536"/>
          </a:xfrm>
          <a:prstGeom prst="rect">
            <a:avLst/>
          </a:prstGeom>
        </p:spPr>
      </p:pic>
      <p:sp>
        <p:nvSpPr>
          <p:cNvPr id="2" name="Title 1">
            <a:extLst>
              <a:ext uri="{FF2B5EF4-FFF2-40B4-BE49-F238E27FC236}">
                <a16:creationId xmlns:a16="http://schemas.microsoft.com/office/drawing/2014/main" id="{EEDAB810-878E-8250-0CDC-A09C01FCDADF}"/>
              </a:ext>
            </a:extLst>
          </p:cNvPr>
          <p:cNvSpPr>
            <a:spLocks noGrp="1"/>
          </p:cNvSpPr>
          <p:nvPr>
            <p:ph type="title"/>
          </p:nvPr>
        </p:nvSpPr>
        <p:spPr>
          <a:xfrm>
            <a:off x="0" y="365598"/>
            <a:ext cx="11506200" cy="979013"/>
          </a:xfrm>
        </p:spPr>
        <p:txBody>
          <a:bodyPr>
            <a:normAutofit/>
          </a:bodyPr>
          <a:lstStyle/>
          <a:p>
            <a:pPr algn="l"/>
            <a:r>
              <a:rPr lang="en-US" sz="3900">
                <a:latin typeface="Arial"/>
                <a:cs typeface="Arial"/>
              </a:rPr>
              <a:t>Concept Selection – Booster with Solenoid</a:t>
            </a:r>
            <a:endParaRPr lang="en-US" sz="3900"/>
          </a:p>
        </p:txBody>
      </p:sp>
      <p:sp>
        <p:nvSpPr>
          <p:cNvPr id="5" name="TextBox 4">
            <a:extLst>
              <a:ext uri="{FF2B5EF4-FFF2-40B4-BE49-F238E27FC236}">
                <a16:creationId xmlns:a16="http://schemas.microsoft.com/office/drawing/2014/main" id="{E68E017E-1DA5-03F7-E23D-8075658E6E17}"/>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28</a:t>
            </a:r>
          </a:p>
        </p:txBody>
      </p:sp>
      <p:sp>
        <p:nvSpPr>
          <p:cNvPr id="7" name="Rectangle 7">
            <a:extLst>
              <a:ext uri="{FF2B5EF4-FFF2-40B4-BE49-F238E27FC236}">
                <a16:creationId xmlns:a16="http://schemas.microsoft.com/office/drawing/2014/main" id="{DF1377AE-98BE-3470-3999-BECE8A2D132A}"/>
              </a:ext>
            </a:extLst>
          </p:cNvPr>
          <p:cNvSpPr>
            <a:spLocks noChangeArrowheads="1"/>
          </p:cNvSpPr>
          <p:nvPr/>
        </p:nvSpPr>
        <p:spPr bwMode="auto">
          <a:xfrm>
            <a:off x="4864100" y="18256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descr="A group of silver and red metal parts&#10;&#10;Description automatically generated">
            <a:extLst>
              <a:ext uri="{FF2B5EF4-FFF2-40B4-BE49-F238E27FC236}">
                <a16:creationId xmlns:a16="http://schemas.microsoft.com/office/drawing/2014/main" id="{0AD306CB-9A1E-DCF8-1F50-3C2CAEB56A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67070" y="1560276"/>
            <a:ext cx="2516792" cy="1868724"/>
          </a:xfrm>
          <a:prstGeom prst="rect">
            <a:avLst/>
          </a:prstGeom>
        </p:spPr>
      </p:pic>
      <p:pic>
        <p:nvPicPr>
          <p:cNvPr id="8" name="Picture 7" descr="A black electric motor with red wires and a black bracket&#10;&#10;Description automatically generated">
            <a:extLst>
              <a:ext uri="{FF2B5EF4-FFF2-40B4-BE49-F238E27FC236}">
                <a16:creationId xmlns:a16="http://schemas.microsoft.com/office/drawing/2014/main" id="{FF369D86-A286-5120-EEDE-3651DB944B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13853" y="1613809"/>
            <a:ext cx="3278147" cy="2292351"/>
          </a:xfrm>
          <a:prstGeom prst="rect">
            <a:avLst/>
          </a:prstGeom>
        </p:spPr>
      </p:pic>
      <p:pic>
        <p:nvPicPr>
          <p:cNvPr id="10" name="Picture 9" descr="A close-up of a circuit board&#10;&#10;Description automatically generated">
            <a:extLst>
              <a:ext uri="{FF2B5EF4-FFF2-40B4-BE49-F238E27FC236}">
                <a16:creationId xmlns:a16="http://schemas.microsoft.com/office/drawing/2014/main" id="{97EB0191-CF54-DE6B-236C-03858297151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13853" y="3906160"/>
            <a:ext cx="3263140" cy="2281855"/>
          </a:xfrm>
          <a:prstGeom prst="rect">
            <a:avLst/>
          </a:prstGeom>
        </p:spPr>
      </p:pic>
      <p:sp>
        <p:nvSpPr>
          <p:cNvPr id="11" name="Content Placeholder 2">
            <a:extLst>
              <a:ext uri="{FF2B5EF4-FFF2-40B4-BE49-F238E27FC236}">
                <a16:creationId xmlns:a16="http://schemas.microsoft.com/office/drawing/2014/main" id="{BEA31A4C-0C61-CF17-62B4-7B3B3EDE958D}"/>
              </a:ext>
            </a:extLst>
          </p:cNvPr>
          <p:cNvSpPr txBox="1">
            <a:spLocks/>
          </p:cNvSpPr>
          <p:nvPr/>
        </p:nvSpPr>
        <p:spPr>
          <a:xfrm>
            <a:off x="1079923" y="1570574"/>
            <a:ext cx="4413250" cy="469366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u="sng"/>
              <a:t>Pros</a:t>
            </a:r>
          </a:p>
          <a:p>
            <a:r>
              <a:rPr lang="en-US"/>
              <a:t>Better reaction times</a:t>
            </a:r>
          </a:p>
          <a:p>
            <a:r>
              <a:rPr lang="en-US"/>
              <a:t>No Interference with User-Controlled Modes</a:t>
            </a:r>
          </a:p>
          <a:p>
            <a:r>
              <a:rPr lang="en-US"/>
              <a:t>Easy to Capture Measurements and Electrical Integration</a:t>
            </a:r>
          </a:p>
          <a:p>
            <a:pPr marL="0" indent="0">
              <a:buNone/>
            </a:pPr>
            <a:endParaRPr lang="en-US" u="sng"/>
          </a:p>
          <a:p>
            <a:pPr marL="0" indent="0">
              <a:buNone/>
            </a:pPr>
            <a:r>
              <a:rPr lang="en-US" u="sng"/>
              <a:t>Cons</a:t>
            </a:r>
          </a:p>
          <a:p>
            <a:r>
              <a:rPr lang="en-US"/>
              <a:t>Expensive</a:t>
            </a:r>
          </a:p>
          <a:p>
            <a:r>
              <a:rPr lang="en-US"/>
              <a:t>Invasive</a:t>
            </a:r>
          </a:p>
          <a:p>
            <a:endParaRPr lang="en-US"/>
          </a:p>
          <a:p>
            <a:endParaRPr lang="en-US" u="sng"/>
          </a:p>
          <a:p>
            <a:endParaRPr lang="en-US"/>
          </a:p>
        </p:txBody>
      </p:sp>
    </p:spTree>
    <p:extLst>
      <p:ext uri="{BB962C8B-B14F-4D97-AF65-F5344CB8AC3E}">
        <p14:creationId xmlns:p14="http://schemas.microsoft.com/office/powerpoint/2010/main" val="697867721"/>
      </p:ext>
    </p:extLst>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50C8C-5D65-C3E4-CF65-6FEF50BCF0A3}"/>
            </a:ext>
          </a:extLst>
        </p:cNvPr>
        <p:cNvGrpSpPr/>
        <p:nvPr/>
      </p:nvGrpSpPr>
      <p:grpSpPr>
        <a:xfrm>
          <a:off x="0" y="0"/>
          <a:ext cx="0" cy="0"/>
          <a:chOff x="0" y="0"/>
          <a:chExt cx="0" cy="0"/>
        </a:xfrm>
      </p:grpSpPr>
      <p:pic>
        <p:nvPicPr>
          <p:cNvPr id="6" name="Picture 5" descr="A screenshot of a computer generated image&#10;&#10;AI-generated content may be incorrect.">
            <a:extLst>
              <a:ext uri="{FF2B5EF4-FFF2-40B4-BE49-F238E27FC236}">
                <a16:creationId xmlns:a16="http://schemas.microsoft.com/office/drawing/2014/main" id="{9A6DAC38-F479-BDFB-C685-AFCE24F25AC5}"/>
              </a:ext>
            </a:extLst>
          </p:cNvPr>
          <p:cNvPicPr>
            <a:picLocks noChangeAspect="1"/>
          </p:cNvPicPr>
          <p:nvPr/>
        </p:nvPicPr>
        <p:blipFill>
          <a:blip r:embed="rId3">
            <a:extLst>
              <a:ext uri="{28A0092B-C50C-407E-A947-70E740481C1C}">
                <a14:useLocalDpi xmlns:a14="http://schemas.microsoft.com/office/drawing/2010/main" val="0"/>
              </a:ext>
            </a:extLst>
          </a:blip>
          <a:srcRect l="35443" r="27586" b="49154"/>
          <a:stretch>
            <a:fillRect/>
          </a:stretch>
        </p:blipFill>
        <p:spPr>
          <a:xfrm>
            <a:off x="2357887" y="2120660"/>
            <a:ext cx="2679939" cy="3720861"/>
          </a:xfrm>
          <a:prstGeom prst="rect">
            <a:avLst/>
          </a:prstGeom>
        </p:spPr>
      </p:pic>
      <p:sp>
        <p:nvSpPr>
          <p:cNvPr id="2" name="Title 1">
            <a:extLst>
              <a:ext uri="{FF2B5EF4-FFF2-40B4-BE49-F238E27FC236}">
                <a16:creationId xmlns:a16="http://schemas.microsoft.com/office/drawing/2014/main" id="{BE5D5E96-814A-1F85-088D-628BE57206FD}"/>
              </a:ext>
            </a:extLst>
          </p:cNvPr>
          <p:cNvSpPr>
            <a:spLocks noGrp="1"/>
          </p:cNvSpPr>
          <p:nvPr>
            <p:ph type="title"/>
          </p:nvPr>
        </p:nvSpPr>
        <p:spPr>
          <a:xfrm>
            <a:off x="149525" y="414101"/>
            <a:ext cx="11506200" cy="979013"/>
          </a:xfrm>
        </p:spPr>
        <p:txBody>
          <a:bodyPr>
            <a:normAutofit/>
          </a:bodyPr>
          <a:lstStyle/>
          <a:p>
            <a:pPr algn="l"/>
            <a:r>
              <a:rPr lang="en-US" sz="3900">
                <a:latin typeface="Arial"/>
                <a:cs typeface="Arial"/>
              </a:rPr>
              <a:t>Concept Selection – Booster with Solenoid</a:t>
            </a:r>
            <a:endParaRPr lang="en-US" sz="3900"/>
          </a:p>
        </p:txBody>
      </p:sp>
      <p:sp>
        <p:nvSpPr>
          <p:cNvPr id="5" name="TextBox 4">
            <a:extLst>
              <a:ext uri="{FF2B5EF4-FFF2-40B4-BE49-F238E27FC236}">
                <a16:creationId xmlns:a16="http://schemas.microsoft.com/office/drawing/2014/main" id="{D1117681-1184-B417-2FDB-F74F4D980B16}"/>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29</a:t>
            </a:r>
          </a:p>
        </p:txBody>
      </p:sp>
      <p:cxnSp>
        <p:nvCxnSpPr>
          <p:cNvPr id="14" name="Straight Arrow Connector 13">
            <a:extLst>
              <a:ext uri="{FF2B5EF4-FFF2-40B4-BE49-F238E27FC236}">
                <a16:creationId xmlns:a16="http://schemas.microsoft.com/office/drawing/2014/main" id="{86AAD84D-6204-01FF-85AF-FE39BE153A5D}"/>
              </a:ext>
            </a:extLst>
          </p:cNvPr>
          <p:cNvCxnSpPr>
            <a:cxnSpLocks/>
          </p:cNvCxnSpPr>
          <p:nvPr/>
        </p:nvCxnSpPr>
        <p:spPr>
          <a:xfrm>
            <a:off x="2829464" y="2474397"/>
            <a:ext cx="0" cy="2816248"/>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AA35E4E1-006F-C07D-6F11-093F5088AD2B}"/>
              </a:ext>
            </a:extLst>
          </p:cNvPr>
          <p:cNvSpPr txBox="1"/>
          <p:nvPr/>
        </p:nvSpPr>
        <p:spPr>
          <a:xfrm>
            <a:off x="914424" y="3615394"/>
            <a:ext cx="191504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8”</a:t>
            </a:r>
          </a:p>
        </p:txBody>
      </p:sp>
      <p:cxnSp>
        <p:nvCxnSpPr>
          <p:cNvPr id="17" name="Straight Arrow Connector 16">
            <a:extLst>
              <a:ext uri="{FF2B5EF4-FFF2-40B4-BE49-F238E27FC236}">
                <a16:creationId xmlns:a16="http://schemas.microsoft.com/office/drawing/2014/main" id="{5DD100E4-D685-92BD-286F-11549851616A}"/>
              </a:ext>
            </a:extLst>
          </p:cNvPr>
          <p:cNvCxnSpPr>
            <a:cxnSpLocks/>
          </p:cNvCxnSpPr>
          <p:nvPr/>
        </p:nvCxnSpPr>
        <p:spPr>
          <a:xfrm>
            <a:off x="2930025" y="5457645"/>
            <a:ext cx="1779998"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8" name="TextBox 17">
            <a:extLst>
              <a:ext uri="{FF2B5EF4-FFF2-40B4-BE49-F238E27FC236}">
                <a16:creationId xmlns:a16="http://schemas.microsoft.com/office/drawing/2014/main" id="{1E67AB0F-91FB-0D3B-20E3-EC89A5FEEE6E}"/>
              </a:ext>
            </a:extLst>
          </p:cNvPr>
          <p:cNvSpPr txBox="1"/>
          <p:nvPr/>
        </p:nvSpPr>
        <p:spPr>
          <a:xfrm>
            <a:off x="2083794" y="5479460"/>
            <a:ext cx="191504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6”</a:t>
            </a:r>
          </a:p>
        </p:txBody>
      </p:sp>
      <p:pic>
        <p:nvPicPr>
          <p:cNvPr id="23" name="Picture 22" descr="A screenshot of a computer generated image&#10;&#10;AI-generated content may be incorrect.">
            <a:extLst>
              <a:ext uri="{FF2B5EF4-FFF2-40B4-BE49-F238E27FC236}">
                <a16:creationId xmlns:a16="http://schemas.microsoft.com/office/drawing/2014/main" id="{4DF1AF43-6239-E2D7-7DDE-59692CF0A38C}"/>
              </a:ext>
            </a:extLst>
          </p:cNvPr>
          <p:cNvPicPr>
            <a:picLocks noChangeAspect="1"/>
          </p:cNvPicPr>
          <p:nvPr/>
        </p:nvPicPr>
        <p:blipFill>
          <a:blip r:embed="rId3">
            <a:extLst>
              <a:ext uri="{28A0092B-C50C-407E-A947-70E740481C1C}">
                <a14:useLocalDpi xmlns:a14="http://schemas.microsoft.com/office/drawing/2010/main" val="0"/>
              </a:ext>
            </a:extLst>
          </a:blip>
          <a:srcRect l="17184" t="54128" r="10361" b="-2096"/>
          <a:stretch>
            <a:fillRect/>
          </a:stretch>
        </p:blipFill>
        <p:spPr>
          <a:xfrm>
            <a:off x="5042252" y="2204149"/>
            <a:ext cx="4929269" cy="3538131"/>
          </a:xfrm>
          <a:prstGeom prst="rect">
            <a:avLst/>
          </a:prstGeom>
        </p:spPr>
      </p:pic>
      <p:sp>
        <p:nvSpPr>
          <p:cNvPr id="7" name="TextBox 6">
            <a:extLst>
              <a:ext uri="{FF2B5EF4-FFF2-40B4-BE49-F238E27FC236}">
                <a16:creationId xmlns:a16="http://schemas.microsoft.com/office/drawing/2014/main" id="{CFF90373-E594-3C32-D935-3A5B7C642A42}"/>
              </a:ext>
            </a:extLst>
          </p:cNvPr>
          <p:cNvSpPr txBox="1"/>
          <p:nvPr/>
        </p:nvSpPr>
        <p:spPr>
          <a:xfrm>
            <a:off x="3851692" y="5847567"/>
            <a:ext cx="448534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Calibri"/>
                <a:cs typeface="Calibri"/>
              </a:rPr>
              <a:t>Simple Base Plate Design with Cost Analysis</a:t>
            </a:r>
            <a:endParaRPr lang="en-US"/>
          </a:p>
        </p:txBody>
      </p:sp>
    </p:spTree>
    <p:extLst>
      <p:ext uri="{BB962C8B-B14F-4D97-AF65-F5344CB8AC3E}">
        <p14:creationId xmlns:p14="http://schemas.microsoft.com/office/powerpoint/2010/main" val="2103800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4C4A3-3C31-0FEF-9034-E0160F3AAEFB}"/>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959A70C-BC1C-4A1A-E351-37710068E065}"/>
              </a:ext>
            </a:extLst>
          </p:cNvPr>
          <p:cNvSpPr/>
          <p:nvPr/>
        </p:nvSpPr>
        <p:spPr>
          <a:xfrm>
            <a:off x="4278887" y="2848305"/>
            <a:ext cx="3634226" cy="1308428"/>
          </a:xfrm>
          <a:prstGeom prst="rect">
            <a:avLst/>
          </a:prstGeom>
          <a:solidFill>
            <a:srgbClr val="003466"/>
          </a:solidFill>
          <a:ln w="38100">
            <a:solidFill>
              <a:srgbClr val="182A5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descr="blue bar">
            <a:extLst>
              <a:ext uri="{FF2B5EF4-FFF2-40B4-BE49-F238E27FC236}">
                <a16:creationId xmlns:a16="http://schemas.microsoft.com/office/drawing/2014/main" id="{CFCC74A2-671D-DE0E-ABB6-ED97DA5404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9365"/>
            <a:ext cx="11353800" cy="1244600"/>
          </a:xfrm>
          <a:prstGeom prst="rect">
            <a:avLst/>
          </a:prstGeom>
        </p:spPr>
      </p:pic>
      <p:sp>
        <p:nvSpPr>
          <p:cNvPr id="4" name="Title 3">
            <a:extLst>
              <a:ext uri="{FF2B5EF4-FFF2-40B4-BE49-F238E27FC236}">
                <a16:creationId xmlns:a16="http://schemas.microsoft.com/office/drawing/2014/main" id="{CC7625E7-13D9-9F0C-3A03-A507D24769ED}"/>
              </a:ext>
            </a:extLst>
          </p:cNvPr>
          <p:cNvSpPr>
            <a:spLocks noGrp="1"/>
          </p:cNvSpPr>
          <p:nvPr>
            <p:ph type="title"/>
          </p:nvPr>
        </p:nvSpPr>
        <p:spPr/>
        <p:txBody>
          <a:bodyPr>
            <a:normAutofit/>
          </a:bodyPr>
          <a:lstStyle/>
          <a:p>
            <a:pPr algn="l"/>
            <a:r>
              <a:rPr lang="en-US" sz="4600">
                <a:latin typeface="Arial"/>
                <a:cs typeface="Arial"/>
              </a:rPr>
              <a:t>Black Box Model</a:t>
            </a:r>
            <a:endParaRPr lang="en-US"/>
          </a:p>
        </p:txBody>
      </p:sp>
      <p:sp>
        <p:nvSpPr>
          <p:cNvPr id="3" name="Content Placeholder 2">
            <a:extLst>
              <a:ext uri="{FF2B5EF4-FFF2-40B4-BE49-F238E27FC236}">
                <a16:creationId xmlns:a16="http://schemas.microsoft.com/office/drawing/2014/main" id="{BF36B163-4185-8449-F46B-B489500C58CE}"/>
              </a:ext>
            </a:extLst>
          </p:cNvPr>
          <p:cNvSpPr>
            <a:spLocks noGrp="1"/>
          </p:cNvSpPr>
          <p:nvPr>
            <p:ph sz="half" idx="1"/>
          </p:nvPr>
        </p:nvSpPr>
        <p:spPr>
          <a:xfrm>
            <a:off x="3505200" y="2841623"/>
            <a:ext cx="5191369" cy="1439634"/>
          </a:xfrm>
        </p:spPr>
        <p:txBody>
          <a:bodyPr>
            <a:normAutofit/>
          </a:bodyPr>
          <a:lstStyle/>
          <a:p>
            <a:pPr marL="0" indent="0" algn="ctr">
              <a:buNone/>
            </a:pPr>
            <a:r>
              <a:rPr lang="en-US" sz="4000">
                <a:solidFill>
                  <a:srgbClr val="F8B700"/>
                </a:solidFill>
              </a:rPr>
              <a:t>Drive </a:t>
            </a:r>
          </a:p>
          <a:p>
            <a:pPr marL="0" indent="0" algn="ctr">
              <a:buNone/>
            </a:pPr>
            <a:r>
              <a:rPr lang="en-US" sz="4000">
                <a:solidFill>
                  <a:srgbClr val="F8B700"/>
                </a:solidFill>
              </a:rPr>
              <a:t>Autonomously</a:t>
            </a:r>
          </a:p>
        </p:txBody>
      </p:sp>
      <p:sp>
        <p:nvSpPr>
          <p:cNvPr id="5" name="Content Placeholder 2">
            <a:extLst>
              <a:ext uri="{FF2B5EF4-FFF2-40B4-BE49-F238E27FC236}">
                <a16:creationId xmlns:a16="http://schemas.microsoft.com/office/drawing/2014/main" id="{371C789F-CEC3-3E49-EC95-BA9309B231A8}"/>
              </a:ext>
            </a:extLst>
          </p:cNvPr>
          <p:cNvSpPr txBox="1">
            <a:spLocks/>
          </p:cNvSpPr>
          <p:nvPr/>
        </p:nvSpPr>
        <p:spPr>
          <a:xfrm>
            <a:off x="-965287" y="2761297"/>
            <a:ext cx="4063651" cy="15133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a:sym typeface="Wingdings" panose="05000000000000000000" pitchFamily="2" charset="2"/>
            </a:endParaRPr>
          </a:p>
          <a:p>
            <a:pPr marL="0" indent="0" algn="ctr">
              <a:buNone/>
            </a:pPr>
            <a:endParaRPr lang="en-US">
              <a:sym typeface="Wingdings" panose="05000000000000000000" pitchFamily="2" charset="2"/>
            </a:endParaRPr>
          </a:p>
          <a:p>
            <a:pPr marL="0" indent="0" algn="ctr">
              <a:buNone/>
            </a:pPr>
            <a:endParaRPr lang="en-US"/>
          </a:p>
        </p:txBody>
      </p:sp>
      <p:cxnSp>
        <p:nvCxnSpPr>
          <p:cNvPr id="7" name="Straight Arrow Connector 6">
            <a:extLst>
              <a:ext uri="{FF2B5EF4-FFF2-40B4-BE49-F238E27FC236}">
                <a16:creationId xmlns:a16="http://schemas.microsoft.com/office/drawing/2014/main" id="{78FCE357-125C-3000-84EE-03F470F2EE99}"/>
              </a:ext>
            </a:extLst>
          </p:cNvPr>
          <p:cNvCxnSpPr>
            <a:cxnSpLocks/>
          </p:cNvCxnSpPr>
          <p:nvPr/>
        </p:nvCxnSpPr>
        <p:spPr>
          <a:xfrm>
            <a:off x="2592862" y="2995432"/>
            <a:ext cx="1480992"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8" name="Content Placeholder 2">
            <a:extLst>
              <a:ext uri="{FF2B5EF4-FFF2-40B4-BE49-F238E27FC236}">
                <a16:creationId xmlns:a16="http://schemas.microsoft.com/office/drawing/2014/main" id="{AE242947-F2C2-A6CE-5FB1-C5026D65C5EE}"/>
              </a:ext>
            </a:extLst>
          </p:cNvPr>
          <p:cNvSpPr txBox="1">
            <a:spLocks/>
          </p:cNvSpPr>
          <p:nvPr/>
        </p:nvSpPr>
        <p:spPr>
          <a:xfrm>
            <a:off x="1032746" y="2756398"/>
            <a:ext cx="1633656" cy="453794"/>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Sensors</a:t>
            </a:r>
          </a:p>
        </p:txBody>
      </p:sp>
      <p:sp>
        <p:nvSpPr>
          <p:cNvPr id="9" name="Content Placeholder 2">
            <a:extLst>
              <a:ext uri="{FF2B5EF4-FFF2-40B4-BE49-F238E27FC236}">
                <a16:creationId xmlns:a16="http://schemas.microsoft.com/office/drawing/2014/main" id="{56A76465-1ED4-F135-AB7A-C755DEED4AD0}"/>
              </a:ext>
            </a:extLst>
          </p:cNvPr>
          <p:cNvSpPr txBox="1">
            <a:spLocks/>
          </p:cNvSpPr>
          <p:nvPr/>
        </p:nvSpPr>
        <p:spPr>
          <a:xfrm>
            <a:off x="1324911" y="3213634"/>
            <a:ext cx="1214997" cy="5209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Speed</a:t>
            </a:r>
          </a:p>
        </p:txBody>
      </p:sp>
      <p:sp>
        <p:nvSpPr>
          <p:cNvPr id="10" name="Content Placeholder 2">
            <a:extLst>
              <a:ext uri="{FF2B5EF4-FFF2-40B4-BE49-F238E27FC236}">
                <a16:creationId xmlns:a16="http://schemas.microsoft.com/office/drawing/2014/main" id="{FE29F6DE-F237-7CB1-083A-50A63BE20AB6}"/>
              </a:ext>
            </a:extLst>
          </p:cNvPr>
          <p:cNvSpPr txBox="1">
            <a:spLocks/>
          </p:cNvSpPr>
          <p:nvPr/>
        </p:nvSpPr>
        <p:spPr>
          <a:xfrm>
            <a:off x="603098" y="3682460"/>
            <a:ext cx="2771954" cy="4545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Wheel Direction</a:t>
            </a:r>
          </a:p>
        </p:txBody>
      </p:sp>
      <p:cxnSp>
        <p:nvCxnSpPr>
          <p:cNvPr id="11" name="Straight Arrow Connector 10">
            <a:extLst>
              <a:ext uri="{FF2B5EF4-FFF2-40B4-BE49-F238E27FC236}">
                <a16:creationId xmlns:a16="http://schemas.microsoft.com/office/drawing/2014/main" id="{7444C2D6-28AB-496F-F345-DF739DFD10A4}"/>
              </a:ext>
            </a:extLst>
          </p:cNvPr>
          <p:cNvCxnSpPr>
            <a:cxnSpLocks/>
          </p:cNvCxnSpPr>
          <p:nvPr/>
        </p:nvCxnSpPr>
        <p:spPr>
          <a:xfrm>
            <a:off x="2592862" y="3482779"/>
            <a:ext cx="1480992" cy="0"/>
          </a:xfrm>
          <a:prstGeom prst="straightConnector1">
            <a:avLst/>
          </a:prstGeom>
          <a:ln w="28575">
            <a:prstDash val="sysDash"/>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6F8F0FFE-FCF3-665A-ED1E-764B49F7605F}"/>
              </a:ext>
            </a:extLst>
          </p:cNvPr>
          <p:cNvCxnSpPr>
            <a:cxnSpLocks/>
          </p:cNvCxnSpPr>
          <p:nvPr/>
        </p:nvCxnSpPr>
        <p:spPr>
          <a:xfrm>
            <a:off x="3333358" y="3899054"/>
            <a:ext cx="740496" cy="0"/>
          </a:xfrm>
          <a:prstGeom prst="straightConnector1">
            <a:avLst/>
          </a:prstGeom>
          <a:ln w="28575">
            <a:prstDash val="lgDash"/>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89FBF44A-D6BA-296F-3675-6C4633B32A0C}"/>
              </a:ext>
            </a:extLst>
          </p:cNvPr>
          <p:cNvCxnSpPr>
            <a:cxnSpLocks/>
          </p:cNvCxnSpPr>
          <p:nvPr/>
        </p:nvCxnSpPr>
        <p:spPr>
          <a:xfrm>
            <a:off x="8137505" y="2906681"/>
            <a:ext cx="1113637"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9539F767-78A7-B5A0-6AB7-2F81E0DBE1AD}"/>
              </a:ext>
            </a:extLst>
          </p:cNvPr>
          <p:cNvCxnSpPr>
            <a:cxnSpLocks/>
          </p:cNvCxnSpPr>
          <p:nvPr/>
        </p:nvCxnSpPr>
        <p:spPr>
          <a:xfrm>
            <a:off x="8073414" y="3482779"/>
            <a:ext cx="1119388" cy="0"/>
          </a:xfrm>
          <a:prstGeom prst="straightConnector1">
            <a:avLst/>
          </a:prstGeom>
          <a:ln w="28575">
            <a:prstDash val="sysDash"/>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74264234-743F-8077-D572-11A4DD4A2CBE}"/>
              </a:ext>
            </a:extLst>
          </p:cNvPr>
          <p:cNvCxnSpPr>
            <a:cxnSpLocks/>
          </p:cNvCxnSpPr>
          <p:nvPr/>
        </p:nvCxnSpPr>
        <p:spPr>
          <a:xfrm>
            <a:off x="8069516" y="3980679"/>
            <a:ext cx="1119388" cy="0"/>
          </a:xfrm>
          <a:prstGeom prst="straightConnector1">
            <a:avLst/>
          </a:prstGeom>
          <a:ln w="28575">
            <a:prstDash val="lgDash"/>
            <a:tailEnd type="triangle"/>
          </a:ln>
        </p:spPr>
        <p:style>
          <a:lnRef idx="1">
            <a:schemeClr val="dk1"/>
          </a:lnRef>
          <a:fillRef idx="0">
            <a:schemeClr val="dk1"/>
          </a:fillRef>
          <a:effectRef idx="0">
            <a:schemeClr val="dk1"/>
          </a:effectRef>
          <a:fontRef idx="minor">
            <a:schemeClr val="tx1"/>
          </a:fontRef>
        </p:style>
      </p:cxnSp>
      <p:sp>
        <p:nvSpPr>
          <p:cNvPr id="31" name="Content Placeholder 2">
            <a:extLst>
              <a:ext uri="{FF2B5EF4-FFF2-40B4-BE49-F238E27FC236}">
                <a16:creationId xmlns:a16="http://schemas.microsoft.com/office/drawing/2014/main" id="{2E301A7B-6642-7D6F-AAE1-21EACDAF5D63}"/>
              </a:ext>
            </a:extLst>
          </p:cNvPr>
          <p:cNvSpPr txBox="1">
            <a:spLocks/>
          </p:cNvSpPr>
          <p:nvPr/>
        </p:nvSpPr>
        <p:spPr>
          <a:xfrm>
            <a:off x="8243412" y="3242268"/>
            <a:ext cx="4063651" cy="5278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Acceleration</a:t>
            </a:r>
          </a:p>
        </p:txBody>
      </p:sp>
      <p:sp>
        <p:nvSpPr>
          <p:cNvPr id="32" name="Content Placeholder 2">
            <a:extLst>
              <a:ext uri="{FF2B5EF4-FFF2-40B4-BE49-F238E27FC236}">
                <a16:creationId xmlns:a16="http://schemas.microsoft.com/office/drawing/2014/main" id="{79229BC2-DDC1-5C47-8A31-7B70083BAF1A}"/>
              </a:ext>
            </a:extLst>
          </p:cNvPr>
          <p:cNvSpPr txBox="1">
            <a:spLocks/>
          </p:cNvSpPr>
          <p:nvPr/>
        </p:nvSpPr>
        <p:spPr>
          <a:xfrm>
            <a:off x="8342538" y="3770167"/>
            <a:ext cx="4063651" cy="4917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Wheel Turning</a:t>
            </a:r>
          </a:p>
        </p:txBody>
      </p:sp>
      <p:sp>
        <p:nvSpPr>
          <p:cNvPr id="33" name="Content Placeholder 2">
            <a:extLst>
              <a:ext uri="{FF2B5EF4-FFF2-40B4-BE49-F238E27FC236}">
                <a16:creationId xmlns:a16="http://schemas.microsoft.com/office/drawing/2014/main" id="{DEBEB8EB-80A2-F09A-8E1E-3C9A3FA83DAA}"/>
              </a:ext>
            </a:extLst>
          </p:cNvPr>
          <p:cNvSpPr txBox="1">
            <a:spLocks/>
          </p:cNvSpPr>
          <p:nvPr/>
        </p:nvSpPr>
        <p:spPr>
          <a:xfrm>
            <a:off x="8069516" y="2714369"/>
            <a:ext cx="4063651" cy="4810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Decisions</a:t>
            </a:r>
          </a:p>
        </p:txBody>
      </p:sp>
      <p:cxnSp>
        <p:nvCxnSpPr>
          <p:cNvPr id="34" name="Straight Arrow Connector 33">
            <a:extLst>
              <a:ext uri="{FF2B5EF4-FFF2-40B4-BE49-F238E27FC236}">
                <a16:creationId xmlns:a16="http://schemas.microsoft.com/office/drawing/2014/main" id="{EBF6028B-02F0-0303-43D5-880A7B3F4894}"/>
              </a:ext>
            </a:extLst>
          </p:cNvPr>
          <p:cNvCxnSpPr>
            <a:cxnSpLocks/>
          </p:cNvCxnSpPr>
          <p:nvPr/>
        </p:nvCxnSpPr>
        <p:spPr>
          <a:xfrm>
            <a:off x="6316597" y="4436043"/>
            <a:ext cx="1480992" cy="0"/>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cxnSp>
        <p:nvCxnSpPr>
          <p:cNvPr id="35" name="Straight Arrow Connector 34">
            <a:extLst>
              <a:ext uri="{FF2B5EF4-FFF2-40B4-BE49-F238E27FC236}">
                <a16:creationId xmlns:a16="http://schemas.microsoft.com/office/drawing/2014/main" id="{3E14FB54-5FE3-EF30-7BA2-0D53C466F7B1}"/>
              </a:ext>
            </a:extLst>
          </p:cNvPr>
          <p:cNvCxnSpPr>
            <a:cxnSpLocks/>
          </p:cNvCxnSpPr>
          <p:nvPr/>
        </p:nvCxnSpPr>
        <p:spPr>
          <a:xfrm>
            <a:off x="6316597" y="4923390"/>
            <a:ext cx="1480992" cy="0"/>
          </a:xfrm>
          <a:prstGeom prst="straightConnector1">
            <a:avLst/>
          </a:prstGeom>
          <a:ln w="28575">
            <a:prstDash val="sysDash"/>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84B577F6-083D-A1F8-620B-1D56BDD62629}"/>
              </a:ext>
            </a:extLst>
          </p:cNvPr>
          <p:cNvCxnSpPr>
            <a:cxnSpLocks/>
          </p:cNvCxnSpPr>
          <p:nvPr/>
        </p:nvCxnSpPr>
        <p:spPr>
          <a:xfrm>
            <a:off x="6123348" y="5339665"/>
            <a:ext cx="1674241" cy="0"/>
          </a:xfrm>
          <a:prstGeom prst="straightConnector1">
            <a:avLst/>
          </a:prstGeom>
          <a:ln w="28575">
            <a:prstDash val="lgDash"/>
            <a:tailEnd type="triangle"/>
          </a:ln>
        </p:spPr>
        <p:style>
          <a:lnRef idx="1">
            <a:schemeClr val="dk1"/>
          </a:lnRef>
          <a:fillRef idx="0">
            <a:schemeClr val="dk1"/>
          </a:fillRef>
          <a:effectRef idx="0">
            <a:schemeClr val="dk1"/>
          </a:effectRef>
          <a:fontRef idx="minor">
            <a:schemeClr val="tx1"/>
          </a:fontRef>
        </p:style>
      </p:cxnSp>
      <p:sp>
        <p:nvSpPr>
          <p:cNvPr id="37" name="Content Placeholder 2">
            <a:extLst>
              <a:ext uri="{FF2B5EF4-FFF2-40B4-BE49-F238E27FC236}">
                <a16:creationId xmlns:a16="http://schemas.microsoft.com/office/drawing/2014/main" id="{4BEA6C82-C70A-8A3A-6BFC-CD58AD78106E}"/>
              </a:ext>
            </a:extLst>
          </p:cNvPr>
          <p:cNvSpPr txBox="1">
            <a:spLocks/>
          </p:cNvSpPr>
          <p:nvPr/>
        </p:nvSpPr>
        <p:spPr>
          <a:xfrm>
            <a:off x="2676250" y="4248083"/>
            <a:ext cx="4063651" cy="4545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Cameras and Lidar</a:t>
            </a:r>
          </a:p>
        </p:txBody>
      </p:sp>
      <p:sp>
        <p:nvSpPr>
          <p:cNvPr id="38" name="Content Placeholder 2">
            <a:extLst>
              <a:ext uri="{FF2B5EF4-FFF2-40B4-BE49-F238E27FC236}">
                <a16:creationId xmlns:a16="http://schemas.microsoft.com/office/drawing/2014/main" id="{5BD67041-E3BF-DBC6-17D1-C787DCE93176}"/>
              </a:ext>
            </a:extLst>
          </p:cNvPr>
          <p:cNvSpPr txBox="1">
            <a:spLocks/>
          </p:cNvSpPr>
          <p:nvPr/>
        </p:nvSpPr>
        <p:spPr>
          <a:xfrm>
            <a:off x="2917790" y="4709383"/>
            <a:ext cx="4063651" cy="4545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Speedometer</a:t>
            </a:r>
          </a:p>
        </p:txBody>
      </p:sp>
      <p:sp>
        <p:nvSpPr>
          <p:cNvPr id="39" name="Content Placeholder 2">
            <a:extLst>
              <a:ext uri="{FF2B5EF4-FFF2-40B4-BE49-F238E27FC236}">
                <a16:creationId xmlns:a16="http://schemas.microsoft.com/office/drawing/2014/main" id="{83D9F91E-57B4-3079-E604-2CE7014D7E1B}"/>
              </a:ext>
            </a:extLst>
          </p:cNvPr>
          <p:cNvSpPr txBox="1">
            <a:spLocks/>
          </p:cNvSpPr>
          <p:nvPr/>
        </p:nvSpPr>
        <p:spPr>
          <a:xfrm>
            <a:off x="3016916" y="5145561"/>
            <a:ext cx="4063651" cy="4545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t>Gyroscope</a:t>
            </a:r>
          </a:p>
        </p:txBody>
      </p:sp>
      <p:sp>
        <p:nvSpPr>
          <p:cNvPr id="6" name="TextBox 5">
            <a:extLst>
              <a:ext uri="{FF2B5EF4-FFF2-40B4-BE49-F238E27FC236}">
                <a16:creationId xmlns:a16="http://schemas.microsoft.com/office/drawing/2014/main" id="{5FC7A87B-E02A-3BFB-70A1-37575317CCA7}"/>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3</a:t>
            </a:r>
          </a:p>
        </p:txBody>
      </p:sp>
    </p:spTree>
    <p:extLst>
      <p:ext uri="{BB962C8B-B14F-4D97-AF65-F5344CB8AC3E}">
        <p14:creationId xmlns:p14="http://schemas.microsoft.com/office/powerpoint/2010/main" val="20046992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8AB1E-C2A5-34D2-3540-D85C8FC5DD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9A1671-4D2E-F8B5-C5A3-F82E9ECAE0E3}"/>
              </a:ext>
            </a:extLst>
          </p:cNvPr>
          <p:cNvSpPr>
            <a:spLocks noGrp="1"/>
          </p:cNvSpPr>
          <p:nvPr>
            <p:ph type="title"/>
          </p:nvPr>
        </p:nvSpPr>
        <p:spPr>
          <a:xfrm>
            <a:off x="408354" y="365125"/>
            <a:ext cx="10945446" cy="979013"/>
          </a:xfrm>
        </p:spPr>
        <p:txBody>
          <a:bodyPr>
            <a:normAutofit fontScale="90000"/>
          </a:bodyPr>
          <a:lstStyle/>
          <a:p>
            <a:pPr algn="l"/>
            <a:r>
              <a:rPr lang="en-US">
                <a:latin typeface="Arial"/>
                <a:cs typeface="Arial"/>
              </a:rPr>
              <a:t>Steering Concept Evaluation- Pugh Charts </a:t>
            </a:r>
            <a:endParaRPr lang="en-US"/>
          </a:p>
        </p:txBody>
      </p:sp>
      <p:sp>
        <p:nvSpPr>
          <p:cNvPr id="5" name="TextBox 4">
            <a:extLst>
              <a:ext uri="{FF2B5EF4-FFF2-40B4-BE49-F238E27FC236}">
                <a16:creationId xmlns:a16="http://schemas.microsoft.com/office/drawing/2014/main" id="{FF79F1F9-11D6-365B-3FD0-DA4931065E28}"/>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LQ 30</a:t>
            </a:r>
          </a:p>
        </p:txBody>
      </p:sp>
      <p:graphicFrame>
        <p:nvGraphicFramePr>
          <p:cNvPr id="3" name="Table 2">
            <a:extLst>
              <a:ext uri="{FF2B5EF4-FFF2-40B4-BE49-F238E27FC236}">
                <a16:creationId xmlns:a16="http://schemas.microsoft.com/office/drawing/2014/main" id="{6A9DCAAD-B1BE-8922-B36D-703AB43F277F}"/>
              </a:ext>
            </a:extLst>
          </p:cNvPr>
          <p:cNvGraphicFramePr>
            <a:graphicFrameLocks noGrp="1"/>
          </p:cNvGraphicFramePr>
          <p:nvPr>
            <p:extLst>
              <p:ext uri="{D42A27DB-BD31-4B8C-83A1-F6EECF244321}">
                <p14:modId xmlns:p14="http://schemas.microsoft.com/office/powerpoint/2010/main" val="2228380620"/>
              </p:ext>
            </p:extLst>
          </p:nvPr>
        </p:nvGraphicFramePr>
        <p:xfrm>
          <a:off x="1478643" y="1519559"/>
          <a:ext cx="9234713" cy="4907116"/>
        </p:xfrm>
        <a:graphic>
          <a:graphicData uri="http://schemas.openxmlformats.org/drawingml/2006/table">
            <a:tbl>
              <a:tblPr firstRow="1" bandRow="1">
                <a:tableStyleId>{073A0DAA-6AF3-43AB-8588-CEC1D06C72B9}</a:tableStyleId>
              </a:tblPr>
              <a:tblGrid>
                <a:gridCol w="2132095">
                  <a:extLst>
                    <a:ext uri="{9D8B030D-6E8A-4147-A177-3AD203B41FA5}">
                      <a16:colId xmlns:a16="http://schemas.microsoft.com/office/drawing/2014/main" val="3553564956"/>
                    </a:ext>
                  </a:extLst>
                </a:gridCol>
                <a:gridCol w="2468874">
                  <a:extLst>
                    <a:ext uri="{9D8B030D-6E8A-4147-A177-3AD203B41FA5}">
                      <a16:colId xmlns:a16="http://schemas.microsoft.com/office/drawing/2014/main" val="2660311394"/>
                    </a:ext>
                  </a:extLst>
                </a:gridCol>
                <a:gridCol w="2699776">
                  <a:extLst>
                    <a:ext uri="{9D8B030D-6E8A-4147-A177-3AD203B41FA5}">
                      <a16:colId xmlns:a16="http://schemas.microsoft.com/office/drawing/2014/main" val="186567027"/>
                    </a:ext>
                  </a:extLst>
                </a:gridCol>
                <a:gridCol w="1933968">
                  <a:extLst>
                    <a:ext uri="{9D8B030D-6E8A-4147-A177-3AD203B41FA5}">
                      <a16:colId xmlns:a16="http://schemas.microsoft.com/office/drawing/2014/main" val="1307350294"/>
                    </a:ext>
                  </a:extLst>
                </a:gridCol>
              </a:tblGrid>
              <a:tr h="717551">
                <a:tc>
                  <a:txBody>
                    <a:bodyPr/>
                    <a:lstStyle/>
                    <a:p>
                      <a:pPr algn="ctr"/>
                      <a:r>
                        <a:rPr lang="en-US"/>
                        <a:t>Criteria</a:t>
                      </a:r>
                    </a:p>
                  </a:txBody>
                  <a:tcPr anchor="ctr"/>
                </a:tc>
                <a:tc>
                  <a:txBody>
                    <a:bodyPr/>
                    <a:lstStyle/>
                    <a:p>
                      <a:pPr lvl="0" algn="ctr">
                        <a:buNone/>
                      </a:pPr>
                      <a:r>
                        <a:rPr lang="en-US" sz="1800" b="1" i="0" u="none" strike="noStrike" baseline="0" noProof="0">
                          <a:solidFill>
                            <a:srgbClr val="FFFFFF"/>
                          </a:solidFill>
                          <a:latin typeface="Calibri"/>
                        </a:rPr>
                        <a:t>Electric Power Steering (EPS) Kit</a:t>
                      </a:r>
                    </a:p>
                  </a:txBody>
                  <a:tcPr anchor="ctr"/>
                </a:tc>
                <a:tc>
                  <a:txBody>
                    <a:bodyPr/>
                    <a:lstStyle/>
                    <a:p>
                      <a:pPr lvl="0" algn="ctr">
                        <a:buNone/>
                      </a:pPr>
                      <a:r>
                        <a:rPr lang="en-US" sz="1800" b="1" i="0" u="none" strike="noStrike" noProof="0">
                          <a:latin typeface="Calibri"/>
                        </a:rPr>
                        <a:t>Hydraulic Power Steering (HPS) Kit</a:t>
                      </a:r>
                      <a:endParaRPr lang="en-US" b="1"/>
                    </a:p>
                  </a:txBody>
                  <a:tcPr anchor="ctr"/>
                </a:tc>
                <a:tc>
                  <a:txBody>
                    <a:bodyPr/>
                    <a:lstStyle/>
                    <a:p>
                      <a:pPr lvl="0" algn="ctr">
                        <a:buNone/>
                      </a:pPr>
                      <a:r>
                        <a:rPr lang="en-US" sz="1800" b="1" i="0" u="none" strike="noStrike" baseline="0" noProof="0">
                          <a:solidFill>
                            <a:srgbClr val="FFFFFF"/>
                          </a:solidFill>
                          <a:latin typeface="Calibri"/>
                        </a:rPr>
                        <a:t>DIY EPS Kit</a:t>
                      </a:r>
                      <a:endParaRPr lang="en-US"/>
                    </a:p>
                  </a:txBody>
                  <a:tcPr anchor="ctr"/>
                </a:tc>
                <a:extLst>
                  <a:ext uri="{0D108BD9-81ED-4DB2-BD59-A6C34878D82A}">
                    <a16:rowId xmlns:a16="http://schemas.microsoft.com/office/drawing/2014/main" val="2631413732"/>
                  </a:ext>
                </a:extLst>
              </a:tr>
              <a:tr h="578669">
                <a:tc>
                  <a:txBody>
                    <a:bodyPr/>
                    <a:lstStyle/>
                    <a:p>
                      <a:pPr algn="ctr"/>
                      <a:r>
                        <a:rPr lang="en-US" b="1">
                          <a:solidFill>
                            <a:schemeClr val="bg1"/>
                          </a:solidFill>
                        </a:rPr>
                        <a:t>Customizability</a:t>
                      </a:r>
                    </a:p>
                  </a:txBody>
                  <a:tcPr anchor="ctr">
                    <a:solidFill>
                      <a:schemeClr val="tx1"/>
                    </a:solidFill>
                  </a:tcPr>
                </a:tc>
                <a:tc rowSpan="7">
                  <a:txBody>
                    <a:bodyPr/>
                    <a:lstStyle/>
                    <a:p>
                      <a:pPr lvl="0" algn="ctr">
                        <a:buNone/>
                      </a:pPr>
                      <a:r>
                        <a:rPr lang="en-US"/>
                        <a:t>D</a:t>
                      </a:r>
                    </a:p>
                    <a:p>
                      <a:pPr lvl="0" algn="ctr">
                        <a:buNone/>
                      </a:pPr>
                      <a:r>
                        <a:rPr lang="en-US"/>
                        <a:t>A</a:t>
                      </a:r>
                    </a:p>
                    <a:p>
                      <a:pPr lvl="0" algn="ctr">
                        <a:buNone/>
                      </a:pPr>
                      <a:r>
                        <a:rPr lang="en-US"/>
                        <a:t>T</a:t>
                      </a:r>
                    </a:p>
                    <a:p>
                      <a:pPr lvl="0" algn="ctr">
                        <a:buNone/>
                      </a:pPr>
                      <a:r>
                        <a:rPr lang="en-US"/>
                        <a:t>U</a:t>
                      </a:r>
                    </a:p>
                    <a:p>
                      <a:pPr lvl="0" algn="ctr">
                        <a:buNone/>
                      </a:pPr>
                      <a:r>
                        <a:rPr lang="en-US"/>
                        <a:t>M</a:t>
                      </a:r>
                    </a:p>
                  </a:txBody>
                  <a:tcPr anchor="ctr"/>
                </a:tc>
                <a:tc>
                  <a:txBody>
                    <a:bodyPr/>
                    <a:lstStyle/>
                    <a:p>
                      <a:pPr algn="ctr"/>
                      <a:r>
                        <a:rPr lang="en-US"/>
                        <a:t>-</a:t>
                      </a:r>
                    </a:p>
                  </a:txBody>
                  <a:tcPr anchor="ctr"/>
                </a:tc>
                <a:tc>
                  <a:txBody>
                    <a:bodyPr/>
                    <a:lstStyle/>
                    <a:p>
                      <a:pPr algn="ctr"/>
                      <a:r>
                        <a:rPr lang="en-US"/>
                        <a:t>+</a:t>
                      </a:r>
                    </a:p>
                  </a:txBody>
                  <a:tcPr anchor="ctr"/>
                </a:tc>
                <a:extLst>
                  <a:ext uri="{0D108BD9-81ED-4DB2-BD59-A6C34878D82A}">
                    <a16:rowId xmlns:a16="http://schemas.microsoft.com/office/drawing/2014/main" val="1901347256"/>
                  </a:ext>
                </a:extLst>
              </a:tr>
              <a:tr h="578669">
                <a:tc>
                  <a:txBody>
                    <a:bodyPr/>
                    <a:lstStyle/>
                    <a:p>
                      <a:pPr algn="ctr"/>
                      <a:r>
                        <a:rPr lang="en-US" b="1">
                          <a:solidFill>
                            <a:schemeClr val="bg1"/>
                          </a:solidFill>
                        </a:rPr>
                        <a:t>Mass Weight</a:t>
                      </a:r>
                    </a:p>
                  </a:txBody>
                  <a:tcPr anchor="ctr">
                    <a:solidFill>
                      <a:schemeClr val="tx1"/>
                    </a:solidFill>
                  </a:tcPr>
                </a:tc>
                <a:tc vMerge="1">
                  <a:txBody>
                    <a:bodyPr/>
                    <a:lstStyle/>
                    <a:p>
                      <a:endParaRPr lang="en-US"/>
                    </a:p>
                  </a:txBody>
                  <a:tcPr anchor="ctr"/>
                </a:tc>
                <a:tc>
                  <a:txBody>
                    <a:bodyPr/>
                    <a:lstStyle/>
                    <a:p>
                      <a:pPr algn="ctr"/>
                      <a:r>
                        <a:rPr lang="en-US"/>
                        <a:t>-</a:t>
                      </a:r>
                    </a:p>
                  </a:txBody>
                  <a:tcPr anchor="ctr"/>
                </a:tc>
                <a:tc>
                  <a:txBody>
                    <a:bodyPr/>
                    <a:lstStyle/>
                    <a:p>
                      <a:pPr algn="ctr"/>
                      <a:r>
                        <a:rPr lang="en-US"/>
                        <a:t>s</a:t>
                      </a:r>
                    </a:p>
                  </a:txBody>
                  <a:tcPr anchor="ctr"/>
                </a:tc>
                <a:extLst>
                  <a:ext uri="{0D108BD9-81ED-4DB2-BD59-A6C34878D82A}">
                    <a16:rowId xmlns:a16="http://schemas.microsoft.com/office/drawing/2014/main" val="4067821536"/>
                  </a:ext>
                </a:extLst>
              </a:tr>
              <a:tr h="717551">
                <a:tc>
                  <a:txBody>
                    <a:bodyPr/>
                    <a:lstStyle/>
                    <a:p>
                      <a:pPr algn="ctr"/>
                      <a:r>
                        <a:rPr lang="en-US" b="1">
                          <a:solidFill>
                            <a:schemeClr val="bg1"/>
                          </a:solidFill>
                        </a:rPr>
                        <a:t>Complexity of Integration</a:t>
                      </a:r>
                    </a:p>
                  </a:txBody>
                  <a:tcPr anchor="ctr">
                    <a:solidFill>
                      <a:schemeClr val="tx1"/>
                    </a:solidFill>
                  </a:tcPr>
                </a:tc>
                <a:tc vMerge="1">
                  <a:txBody>
                    <a:bodyPr/>
                    <a:lstStyle/>
                    <a:p>
                      <a:endParaRPr lang="en-US"/>
                    </a:p>
                  </a:txBody>
                  <a:tcPr anchor="ctr"/>
                </a:tc>
                <a:tc>
                  <a:txBody>
                    <a:bodyPr/>
                    <a:lstStyle/>
                    <a:p>
                      <a:pPr algn="ctr"/>
                      <a:r>
                        <a:rPr lang="en-US"/>
                        <a:t>-</a:t>
                      </a:r>
                    </a:p>
                  </a:txBody>
                  <a:tcPr anchor="ctr"/>
                </a:tc>
                <a:tc>
                  <a:txBody>
                    <a:bodyPr/>
                    <a:lstStyle/>
                    <a:p>
                      <a:pPr algn="ctr"/>
                      <a:r>
                        <a:rPr lang="en-US"/>
                        <a:t>-</a:t>
                      </a:r>
                    </a:p>
                  </a:txBody>
                  <a:tcPr anchor="ctr"/>
                </a:tc>
                <a:extLst>
                  <a:ext uri="{0D108BD9-81ED-4DB2-BD59-A6C34878D82A}">
                    <a16:rowId xmlns:a16="http://schemas.microsoft.com/office/drawing/2014/main" val="2387391244"/>
                  </a:ext>
                </a:extLst>
              </a:tr>
              <a:tr h="578669">
                <a:tc>
                  <a:txBody>
                    <a:bodyPr/>
                    <a:lstStyle/>
                    <a:p>
                      <a:pPr algn="ctr"/>
                      <a:r>
                        <a:rPr lang="en-US" b="1">
                          <a:solidFill>
                            <a:schemeClr val="bg1"/>
                          </a:solidFill>
                        </a:rPr>
                        <a:t>Cost</a:t>
                      </a:r>
                    </a:p>
                  </a:txBody>
                  <a:tcPr anchor="ctr">
                    <a:solidFill>
                      <a:schemeClr val="tx1"/>
                    </a:solidFill>
                  </a:tcPr>
                </a:tc>
                <a:tc vMerge="1">
                  <a:txBody>
                    <a:bodyPr/>
                    <a:lstStyle/>
                    <a:p>
                      <a:endParaRPr lang="en-US"/>
                    </a:p>
                  </a:txBody>
                  <a:tcPr anchor="ctr"/>
                </a:tc>
                <a:tc>
                  <a:txBody>
                    <a:bodyPr/>
                    <a:lstStyle/>
                    <a:p>
                      <a:pPr algn="ctr"/>
                      <a:r>
                        <a:rPr lang="en-US"/>
                        <a:t>s</a:t>
                      </a:r>
                    </a:p>
                  </a:txBody>
                  <a:tcPr anchor="ctr"/>
                </a:tc>
                <a:tc>
                  <a:txBody>
                    <a:bodyPr/>
                    <a:lstStyle/>
                    <a:p>
                      <a:pPr algn="ctr"/>
                      <a:r>
                        <a:rPr lang="en-US"/>
                        <a:t>+</a:t>
                      </a:r>
                    </a:p>
                  </a:txBody>
                  <a:tcPr anchor="ctr"/>
                </a:tc>
                <a:extLst>
                  <a:ext uri="{0D108BD9-81ED-4DB2-BD59-A6C34878D82A}">
                    <a16:rowId xmlns:a16="http://schemas.microsoft.com/office/drawing/2014/main" val="3879919011"/>
                  </a:ext>
                </a:extLst>
              </a:tr>
              <a:tr h="578669">
                <a:tc>
                  <a:txBody>
                    <a:bodyPr/>
                    <a:lstStyle/>
                    <a:p>
                      <a:pPr algn="ctr"/>
                      <a:r>
                        <a:rPr lang="en-US" b="1">
                          <a:solidFill>
                            <a:schemeClr val="bg1"/>
                          </a:solidFill>
                        </a:rPr>
                        <a:t>Maneuverability</a:t>
                      </a:r>
                    </a:p>
                  </a:txBody>
                  <a:tcPr anchor="ctr">
                    <a:solidFill>
                      <a:schemeClr val="tx1"/>
                    </a:solidFill>
                  </a:tcPr>
                </a:tc>
                <a:tc vMerge="1">
                  <a:txBody>
                    <a:bodyPr/>
                    <a:lstStyle/>
                    <a:p>
                      <a:endParaRPr lang="en-US"/>
                    </a:p>
                  </a:txBody>
                  <a:tcPr anchor="ctr"/>
                </a:tc>
                <a:tc>
                  <a:txBody>
                    <a:bodyPr/>
                    <a:lstStyle/>
                    <a:p>
                      <a:pPr algn="ctr"/>
                      <a:r>
                        <a:rPr lang="en-US"/>
                        <a:t>-</a:t>
                      </a:r>
                    </a:p>
                  </a:txBody>
                  <a:tcPr anchor="ctr"/>
                </a:tc>
                <a:tc>
                  <a:txBody>
                    <a:bodyPr/>
                    <a:lstStyle/>
                    <a:p>
                      <a:pPr algn="ctr"/>
                      <a:r>
                        <a:rPr lang="en-US"/>
                        <a:t>s</a:t>
                      </a:r>
                    </a:p>
                  </a:txBody>
                  <a:tcPr anchor="ctr"/>
                </a:tc>
                <a:extLst>
                  <a:ext uri="{0D108BD9-81ED-4DB2-BD59-A6C34878D82A}">
                    <a16:rowId xmlns:a16="http://schemas.microsoft.com/office/drawing/2014/main" val="3275066776"/>
                  </a:ext>
                </a:extLst>
              </a:tr>
              <a:tr h="578669">
                <a:tc>
                  <a:txBody>
                    <a:bodyPr/>
                    <a:lstStyle/>
                    <a:p>
                      <a:pPr algn="ctr"/>
                      <a:r>
                        <a:rPr lang="en-US" b="1">
                          <a:solidFill>
                            <a:schemeClr val="bg1"/>
                          </a:solidFill>
                        </a:rPr>
                        <a:t>User Interference</a:t>
                      </a:r>
                    </a:p>
                  </a:txBody>
                  <a:tcPr anchor="ctr">
                    <a:solidFill>
                      <a:schemeClr val="tx1"/>
                    </a:solidFill>
                  </a:tcPr>
                </a:tc>
                <a:tc vMerge="1">
                  <a:txBody>
                    <a:bodyPr/>
                    <a:lstStyle/>
                    <a:p>
                      <a:endParaRPr lang="en-US"/>
                    </a:p>
                  </a:txBody>
                  <a:tcPr anchor="ctr"/>
                </a:tc>
                <a:tc>
                  <a:txBody>
                    <a:bodyPr/>
                    <a:lstStyle/>
                    <a:p>
                      <a:pPr algn="ctr"/>
                      <a:r>
                        <a:rPr lang="en-US"/>
                        <a:t>+</a:t>
                      </a:r>
                    </a:p>
                  </a:txBody>
                  <a:tcPr anchor="ctr"/>
                </a:tc>
                <a:tc>
                  <a:txBody>
                    <a:bodyPr/>
                    <a:lstStyle/>
                    <a:p>
                      <a:pPr algn="ctr"/>
                      <a:r>
                        <a:rPr lang="en-US"/>
                        <a:t>s</a:t>
                      </a:r>
                    </a:p>
                  </a:txBody>
                  <a:tcPr anchor="ctr"/>
                </a:tc>
                <a:extLst>
                  <a:ext uri="{0D108BD9-81ED-4DB2-BD59-A6C34878D82A}">
                    <a16:rowId xmlns:a16="http://schemas.microsoft.com/office/drawing/2014/main" val="616496545"/>
                  </a:ext>
                </a:extLst>
              </a:tr>
              <a:tr h="578669">
                <a:tc>
                  <a:txBody>
                    <a:bodyPr/>
                    <a:lstStyle/>
                    <a:p>
                      <a:pPr lvl="0" algn="ctr">
                        <a:buNone/>
                      </a:pPr>
                      <a:r>
                        <a:rPr lang="en-US" b="1">
                          <a:solidFill>
                            <a:schemeClr val="bg1"/>
                          </a:solidFill>
                        </a:rPr>
                        <a:t>Total</a:t>
                      </a:r>
                    </a:p>
                  </a:txBody>
                  <a:tcPr anchor="ctr">
                    <a:solidFill>
                      <a:schemeClr val="tx1"/>
                    </a:solidFill>
                  </a:tcPr>
                </a:tc>
                <a:tc vMerge="1">
                  <a:txBody>
                    <a:bodyPr/>
                    <a:lstStyle/>
                    <a:p>
                      <a:endParaRPr lang="en-US"/>
                    </a:p>
                  </a:txBody>
                  <a:tcPr anchor="ctr"/>
                </a:tc>
                <a:tc>
                  <a:txBody>
                    <a:bodyPr/>
                    <a:lstStyle/>
                    <a:p>
                      <a:pPr lvl="0" algn="ctr">
                        <a:buNone/>
                      </a:pPr>
                      <a:r>
                        <a:rPr lang="en-US"/>
                        <a:t>-3</a:t>
                      </a:r>
                    </a:p>
                  </a:txBody>
                  <a:tcPr anchor="ctr"/>
                </a:tc>
                <a:tc>
                  <a:txBody>
                    <a:bodyPr/>
                    <a:lstStyle/>
                    <a:p>
                      <a:pPr lvl="0" algn="ctr">
                        <a:buNone/>
                      </a:pPr>
                      <a:r>
                        <a:rPr lang="en-US"/>
                        <a:t>+1</a:t>
                      </a:r>
                    </a:p>
                  </a:txBody>
                  <a:tcPr anchor="ctr"/>
                </a:tc>
                <a:extLst>
                  <a:ext uri="{0D108BD9-81ED-4DB2-BD59-A6C34878D82A}">
                    <a16:rowId xmlns:a16="http://schemas.microsoft.com/office/drawing/2014/main" val="2369989893"/>
                  </a:ext>
                </a:extLst>
              </a:tr>
            </a:tbl>
          </a:graphicData>
        </a:graphic>
      </p:graphicFrame>
      <p:sp>
        <p:nvSpPr>
          <p:cNvPr id="6" name="Rectangle 5">
            <a:extLst>
              <a:ext uri="{FF2B5EF4-FFF2-40B4-BE49-F238E27FC236}">
                <a16:creationId xmlns:a16="http://schemas.microsoft.com/office/drawing/2014/main" id="{07B5CAE7-06FF-C8E7-9310-638A7FC19CA2}"/>
              </a:ext>
            </a:extLst>
          </p:cNvPr>
          <p:cNvSpPr/>
          <p:nvPr/>
        </p:nvSpPr>
        <p:spPr>
          <a:xfrm>
            <a:off x="3577492" y="1525671"/>
            <a:ext cx="2522416" cy="4894734"/>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8452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EFC5B-54B5-D9E0-71A2-224B0FDC3D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C6F355A-FD33-9D69-6D39-792A9E50456F}"/>
              </a:ext>
            </a:extLst>
          </p:cNvPr>
          <p:cNvSpPr>
            <a:spLocks noGrp="1"/>
          </p:cNvSpPr>
          <p:nvPr>
            <p:ph type="title"/>
          </p:nvPr>
        </p:nvSpPr>
        <p:spPr>
          <a:xfrm>
            <a:off x="230881" y="386292"/>
            <a:ext cx="11443675" cy="979013"/>
          </a:xfrm>
        </p:spPr>
        <p:txBody>
          <a:bodyPr>
            <a:normAutofit/>
          </a:bodyPr>
          <a:lstStyle/>
          <a:p>
            <a:pPr algn="l"/>
            <a:r>
              <a:rPr lang="en-US" sz="3800">
                <a:latin typeface="Arial"/>
                <a:cs typeface="Arial"/>
              </a:rPr>
              <a:t>Steering Concept Evaluation- Decision Matrix </a:t>
            </a:r>
            <a:endParaRPr lang="en-US" sz="3800"/>
          </a:p>
        </p:txBody>
      </p:sp>
      <p:graphicFrame>
        <p:nvGraphicFramePr>
          <p:cNvPr id="3" name="Content Placeholder 2">
            <a:extLst>
              <a:ext uri="{FF2B5EF4-FFF2-40B4-BE49-F238E27FC236}">
                <a16:creationId xmlns:a16="http://schemas.microsoft.com/office/drawing/2014/main" id="{06147486-41BF-071C-505F-13A02861DB81}"/>
              </a:ext>
            </a:extLst>
          </p:cNvPr>
          <p:cNvGraphicFramePr>
            <a:graphicFrameLocks noGrp="1"/>
          </p:cNvGraphicFramePr>
          <p:nvPr>
            <p:ph sz="half" idx="2"/>
            <p:extLst>
              <p:ext uri="{D42A27DB-BD31-4B8C-83A1-F6EECF244321}">
                <p14:modId xmlns:p14="http://schemas.microsoft.com/office/powerpoint/2010/main" val="2789466074"/>
              </p:ext>
            </p:extLst>
          </p:nvPr>
        </p:nvGraphicFramePr>
        <p:xfrm>
          <a:off x="709083" y="1534583"/>
          <a:ext cx="10742067" cy="4859862"/>
        </p:xfrm>
        <a:graphic>
          <a:graphicData uri="http://schemas.openxmlformats.org/drawingml/2006/table">
            <a:tbl>
              <a:tblPr firstRow="1" bandRow="1">
                <a:tableStyleId>{073A0DAA-6AF3-43AB-8588-CEC1D06C72B9}</a:tableStyleId>
              </a:tblPr>
              <a:tblGrid>
                <a:gridCol w="1841499">
                  <a:extLst>
                    <a:ext uri="{9D8B030D-6E8A-4147-A177-3AD203B41FA5}">
                      <a16:colId xmlns:a16="http://schemas.microsoft.com/office/drawing/2014/main" val="886281324"/>
                    </a:ext>
                  </a:extLst>
                </a:gridCol>
                <a:gridCol w="899583">
                  <a:extLst>
                    <a:ext uri="{9D8B030D-6E8A-4147-A177-3AD203B41FA5}">
                      <a16:colId xmlns:a16="http://schemas.microsoft.com/office/drawing/2014/main" val="1041711952"/>
                    </a:ext>
                  </a:extLst>
                </a:gridCol>
                <a:gridCol w="1365250">
                  <a:extLst>
                    <a:ext uri="{9D8B030D-6E8A-4147-A177-3AD203B41FA5}">
                      <a16:colId xmlns:a16="http://schemas.microsoft.com/office/drawing/2014/main" val="767166286"/>
                    </a:ext>
                  </a:extLst>
                </a:gridCol>
                <a:gridCol w="1418163">
                  <a:extLst>
                    <a:ext uri="{9D8B030D-6E8A-4147-A177-3AD203B41FA5}">
                      <a16:colId xmlns:a16="http://schemas.microsoft.com/office/drawing/2014/main" val="583145102"/>
                    </a:ext>
                  </a:extLst>
                </a:gridCol>
                <a:gridCol w="1365250">
                  <a:extLst>
                    <a:ext uri="{9D8B030D-6E8A-4147-A177-3AD203B41FA5}">
                      <a16:colId xmlns:a16="http://schemas.microsoft.com/office/drawing/2014/main" val="46600293"/>
                    </a:ext>
                  </a:extLst>
                </a:gridCol>
                <a:gridCol w="1217073">
                  <a:extLst>
                    <a:ext uri="{9D8B030D-6E8A-4147-A177-3AD203B41FA5}">
                      <a16:colId xmlns:a16="http://schemas.microsoft.com/office/drawing/2014/main" val="1606722213"/>
                    </a:ext>
                  </a:extLst>
                </a:gridCol>
                <a:gridCol w="1365250">
                  <a:extLst>
                    <a:ext uri="{9D8B030D-6E8A-4147-A177-3AD203B41FA5}">
                      <a16:colId xmlns:a16="http://schemas.microsoft.com/office/drawing/2014/main" val="1435133764"/>
                    </a:ext>
                  </a:extLst>
                </a:gridCol>
                <a:gridCol w="1269999">
                  <a:extLst>
                    <a:ext uri="{9D8B030D-6E8A-4147-A177-3AD203B41FA5}">
                      <a16:colId xmlns:a16="http://schemas.microsoft.com/office/drawing/2014/main" val="1009493181"/>
                    </a:ext>
                  </a:extLst>
                </a:gridCol>
              </a:tblGrid>
              <a:tr h="635876">
                <a:tc rowSpan="2">
                  <a:txBody>
                    <a:bodyPr/>
                    <a:lstStyle/>
                    <a:p>
                      <a:pPr algn="ctr"/>
                      <a:r>
                        <a:rPr lang="en-US" b="1">
                          <a:solidFill>
                            <a:schemeClr val="bg1"/>
                          </a:solidFill>
                        </a:rPr>
                        <a:t>Criterion</a:t>
                      </a:r>
                    </a:p>
                  </a:txBody>
                  <a:tcPr anchor="ctr"/>
                </a:tc>
                <a:tc rowSpan="2">
                  <a:txBody>
                    <a:bodyPr/>
                    <a:lstStyle/>
                    <a:p>
                      <a:pPr algn="ctr"/>
                      <a:r>
                        <a:rPr lang="en-US"/>
                        <a:t>Weight</a:t>
                      </a:r>
                    </a:p>
                  </a:txBody>
                  <a:tcPr anchor="ctr"/>
                </a:tc>
                <a:tc gridSpan="2">
                  <a:txBody>
                    <a:bodyPr/>
                    <a:lstStyle/>
                    <a:p>
                      <a:pPr lvl="0" algn="ctr">
                        <a:buNone/>
                      </a:pPr>
                      <a:r>
                        <a:rPr lang="en-US" sz="1800" b="1" i="0" u="none" strike="noStrike" baseline="0" noProof="0">
                          <a:solidFill>
                            <a:srgbClr val="FFFFFF"/>
                          </a:solidFill>
                          <a:latin typeface="Calibri"/>
                        </a:rPr>
                        <a:t>Electric Power Steering (EPS) Kit</a:t>
                      </a:r>
                      <a:endParaRPr lang="en-US"/>
                    </a:p>
                  </a:txBody>
                  <a:tcPr anchor="ctr"/>
                </a:tc>
                <a:tc hMerge="1">
                  <a:txBody>
                    <a:bodyPr/>
                    <a:lstStyle/>
                    <a:p>
                      <a:endParaRPr lang="en-US"/>
                    </a:p>
                  </a:txBody>
                  <a:tcPr/>
                </a:tc>
                <a:tc gridSpan="2">
                  <a:txBody>
                    <a:bodyPr/>
                    <a:lstStyle/>
                    <a:p>
                      <a:pPr lvl="0" algn="ctr">
                        <a:buNone/>
                      </a:pPr>
                      <a:r>
                        <a:rPr lang="en-US" sz="1800" b="1" i="0" u="none" strike="noStrike" baseline="0" noProof="0">
                          <a:solidFill>
                            <a:srgbClr val="FFFFFF"/>
                          </a:solidFill>
                          <a:latin typeface="Calibri"/>
                        </a:rPr>
                        <a:t>Hydraulic Power Steering (HPS) Kit</a:t>
                      </a:r>
                      <a:endParaRPr lang="en-US"/>
                    </a:p>
                  </a:txBody>
                  <a:tcPr anchor="ctr"/>
                </a:tc>
                <a:tc hMerge="1">
                  <a:txBody>
                    <a:bodyPr/>
                    <a:lstStyle/>
                    <a:p>
                      <a:endParaRPr lang="en-US"/>
                    </a:p>
                  </a:txBody>
                  <a:tcPr/>
                </a:tc>
                <a:tc gridSpan="2">
                  <a:txBody>
                    <a:bodyPr/>
                    <a:lstStyle/>
                    <a:p>
                      <a:pPr lvl="0" algn="ctr">
                        <a:buNone/>
                      </a:pPr>
                      <a:r>
                        <a:rPr lang="en-US" sz="1800" b="1" i="0" u="none" strike="noStrike" noProof="0">
                          <a:latin typeface="Calibri"/>
                        </a:rPr>
                        <a:t>DIY EPS Kit</a:t>
                      </a:r>
                      <a:endParaRPr lang="en-US" b="1"/>
                    </a:p>
                  </a:txBody>
                  <a:tcPr anchor="ctr"/>
                </a:tc>
                <a:tc hMerge="1">
                  <a:txBody>
                    <a:bodyPr/>
                    <a:lstStyle/>
                    <a:p>
                      <a:endParaRPr lang="en-US"/>
                    </a:p>
                  </a:txBody>
                  <a:tcPr/>
                </a:tc>
                <a:extLst>
                  <a:ext uri="{0D108BD9-81ED-4DB2-BD59-A6C34878D82A}">
                    <a16:rowId xmlns:a16="http://schemas.microsoft.com/office/drawing/2014/main" val="680166123"/>
                  </a:ext>
                </a:extLst>
              </a:tr>
              <a:tr h="635876">
                <a:tc vMerge="1">
                  <a:txBody>
                    <a:bodyPr/>
                    <a:lstStyle/>
                    <a:p>
                      <a:endParaRPr lang="en-US"/>
                    </a:p>
                  </a:txBody>
                  <a:tcPr marL="0" marR="0" marT="0" marB="0" horzOverflow="overflow"/>
                </a:tc>
                <a:tc vMerge="1">
                  <a:txBody>
                    <a:bodyPr/>
                    <a:lstStyle/>
                    <a:p>
                      <a:endParaRPr lang="en-US"/>
                    </a:p>
                  </a:txBody>
                  <a:tcPr marL="0" marR="0" marT="0" marB="0" horzOverflow="overflow"/>
                </a:tc>
                <a:tc>
                  <a:txBody>
                    <a:bodyPr/>
                    <a:lstStyle/>
                    <a:p>
                      <a:pPr algn="ctr"/>
                      <a:r>
                        <a:rPr lang="en-US"/>
                        <a:t>Unweighted Score</a:t>
                      </a:r>
                    </a:p>
                  </a:txBody>
                  <a:tcPr anchor="ctr">
                    <a:solidFill>
                      <a:srgbClr val="CBCDD3"/>
                    </a:solidFill>
                  </a:tcPr>
                </a:tc>
                <a:tc>
                  <a:txBody>
                    <a:bodyPr/>
                    <a:lstStyle/>
                    <a:p>
                      <a:pPr lvl="0" algn="ctr">
                        <a:buNone/>
                      </a:pPr>
                      <a:r>
                        <a:rPr lang="en-US"/>
                        <a:t>Weighted Score</a:t>
                      </a:r>
                    </a:p>
                  </a:txBody>
                  <a:tcPr anchor="ctr">
                    <a:solidFill>
                      <a:srgbClr val="CBCDD3"/>
                    </a:solidFill>
                  </a:tcPr>
                </a:tc>
                <a:tc>
                  <a:txBody>
                    <a:bodyPr/>
                    <a:lstStyle/>
                    <a:p>
                      <a:pPr algn="ctr"/>
                      <a:r>
                        <a:rPr lang="en-US"/>
                        <a:t>Unweighted Score</a:t>
                      </a:r>
                    </a:p>
                  </a:txBody>
                  <a:tcPr anchor="ctr">
                    <a:solidFill>
                      <a:srgbClr val="CBCDD3"/>
                    </a:solidFill>
                  </a:tcPr>
                </a:tc>
                <a:tc>
                  <a:txBody>
                    <a:bodyPr/>
                    <a:lstStyle/>
                    <a:p>
                      <a:pPr lvl="0" algn="ctr">
                        <a:buNone/>
                      </a:pPr>
                      <a:r>
                        <a:rPr lang="en-US"/>
                        <a:t>Weighted Score</a:t>
                      </a:r>
                    </a:p>
                  </a:txBody>
                  <a:tcPr anchor="ctr">
                    <a:solidFill>
                      <a:srgbClr val="CBCDD3"/>
                    </a:solidFill>
                  </a:tcPr>
                </a:tc>
                <a:tc>
                  <a:txBody>
                    <a:bodyPr/>
                    <a:lstStyle/>
                    <a:p>
                      <a:pPr algn="ctr"/>
                      <a:r>
                        <a:rPr lang="en-US"/>
                        <a:t>Unweighted Score</a:t>
                      </a:r>
                    </a:p>
                  </a:txBody>
                  <a:tcPr anchor="ctr">
                    <a:solidFill>
                      <a:srgbClr val="CBCDD3"/>
                    </a:solidFill>
                  </a:tcPr>
                </a:tc>
                <a:tc>
                  <a:txBody>
                    <a:bodyPr/>
                    <a:lstStyle/>
                    <a:p>
                      <a:pPr lvl="0" algn="ctr">
                        <a:buNone/>
                      </a:pPr>
                      <a:r>
                        <a:rPr lang="en-US"/>
                        <a:t>Weighted Score</a:t>
                      </a:r>
                    </a:p>
                  </a:txBody>
                  <a:tcPr anchor="ctr">
                    <a:solidFill>
                      <a:srgbClr val="CBCDD3"/>
                    </a:solidFill>
                  </a:tcPr>
                </a:tc>
                <a:extLst>
                  <a:ext uri="{0D108BD9-81ED-4DB2-BD59-A6C34878D82A}">
                    <a16:rowId xmlns:a16="http://schemas.microsoft.com/office/drawing/2014/main" val="3838240498"/>
                  </a:ext>
                </a:extLst>
              </a:tr>
              <a:tr h="489937">
                <a:tc>
                  <a:txBody>
                    <a:bodyPr/>
                    <a:lstStyle/>
                    <a:p>
                      <a:pPr algn="ctr"/>
                      <a:r>
                        <a:rPr lang="en-US" b="1">
                          <a:solidFill>
                            <a:schemeClr val="bg1"/>
                          </a:solidFill>
                        </a:rPr>
                        <a:t>Customizability</a:t>
                      </a:r>
                    </a:p>
                  </a:txBody>
                  <a:tcPr anchor="ctr">
                    <a:solidFill>
                      <a:schemeClr val="tx1"/>
                    </a:solidFill>
                  </a:tcPr>
                </a:tc>
                <a:tc>
                  <a:txBody>
                    <a:bodyPr/>
                    <a:lstStyle/>
                    <a:p>
                      <a:pPr algn="ctr"/>
                      <a:r>
                        <a:rPr lang="en-US"/>
                        <a:t>20%</a:t>
                      </a:r>
                    </a:p>
                  </a:txBody>
                  <a:tcPr anchor="ctr">
                    <a:solidFill>
                      <a:srgbClr val="CBCDD3"/>
                    </a:solidFill>
                  </a:tcPr>
                </a:tc>
                <a:tc>
                  <a:txBody>
                    <a:bodyPr/>
                    <a:lstStyle/>
                    <a:p>
                      <a:pPr algn="ctr"/>
                      <a:r>
                        <a:rPr lang="en-US"/>
                        <a:t>50</a:t>
                      </a:r>
                    </a:p>
                  </a:txBody>
                  <a:tcPr anchor="ctr">
                    <a:solidFill>
                      <a:srgbClr val="E7E8EA"/>
                    </a:solidFill>
                  </a:tcPr>
                </a:tc>
                <a:tc>
                  <a:txBody>
                    <a:bodyPr/>
                    <a:lstStyle/>
                    <a:p>
                      <a:pPr lvl="0" algn="ctr">
                        <a:buNone/>
                      </a:pPr>
                      <a:r>
                        <a:rPr lang="en-US"/>
                        <a:t>10</a:t>
                      </a:r>
                    </a:p>
                  </a:txBody>
                  <a:tcPr anchor="ctr">
                    <a:solidFill>
                      <a:srgbClr val="E7E8EA"/>
                    </a:solidFill>
                  </a:tcPr>
                </a:tc>
                <a:tc>
                  <a:txBody>
                    <a:bodyPr/>
                    <a:lstStyle/>
                    <a:p>
                      <a:pPr algn="ctr"/>
                      <a:r>
                        <a:rPr lang="en-US"/>
                        <a:t>30</a:t>
                      </a:r>
                    </a:p>
                  </a:txBody>
                  <a:tcPr anchor="ctr">
                    <a:solidFill>
                      <a:srgbClr val="E7E8EA"/>
                    </a:solidFill>
                  </a:tcPr>
                </a:tc>
                <a:tc>
                  <a:txBody>
                    <a:bodyPr/>
                    <a:lstStyle/>
                    <a:p>
                      <a:pPr lvl="0" algn="ctr">
                        <a:buNone/>
                      </a:pPr>
                      <a:r>
                        <a:rPr lang="en-US"/>
                        <a:t>6</a:t>
                      </a:r>
                    </a:p>
                  </a:txBody>
                  <a:tcPr anchor="ctr">
                    <a:solidFill>
                      <a:srgbClr val="E7E8EA"/>
                    </a:solidFill>
                  </a:tcPr>
                </a:tc>
                <a:tc>
                  <a:txBody>
                    <a:bodyPr/>
                    <a:lstStyle/>
                    <a:p>
                      <a:pPr algn="ctr"/>
                      <a:r>
                        <a:rPr lang="en-US"/>
                        <a:t>100</a:t>
                      </a:r>
                    </a:p>
                  </a:txBody>
                  <a:tcPr anchor="ctr">
                    <a:solidFill>
                      <a:srgbClr val="E7E8EA"/>
                    </a:solidFill>
                  </a:tcPr>
                </a:tc>
                <a:tc>
                  <a:txBody>
                    <a:bodyPr/>
                    <a:lstStyle/>
                    <a:p>
                      <a:pPr lvl="0" algn="ctr">
                        <a:buNone/>
                      </a:pPr>
                      <a:r>
                        <a:rPr lang="en-US"/>
                        <a:t>20</a:t>
                      </a:r>
                    </a:p>
                  </a:txBody>
                  <a:tcPr anchor="ctr">
                    <a:solidFill>
                      <a:srgbClr val="E7E8EA"/>
                    </a:solidFill>
                  </a:tcPr>
                </a:tc>
                <a:extLst>
                  <a:ext uri="{0D108BD9-81ED-4DB2-BD59-A6C34878D82A}">
                    <a16:rowId xmlns:a16="http://schemas.microsoft.com/office/drawing/2014/main" val="4128538623"/>
                  </a:ext>
                </a:extLst>
              </a:tr>
              <a:tr h="489937">
                <a:tc>
                  <a:txBody>
                    <a:bodyPr/>
                    <a:lstStyle/>
                    <a:p>
                      <a:pPr algn="ctr"/>
                      <a:r>
                        <a:rPr lang="en-US" b="1">
                          <a:solidFill>
                            <a:schemeClr val="bg1"/>
                          </a:solidFill>
                        </a:rPr>
                        <a:t>Mass Weight</a:t>
                      </a:r>
                    </a:p>
                  </a:txBody>
                  <a:tcPr anchor="ctr">
                    <a:solidFill>
                      <a:schemeClr val="tx1"/>
                    </a:solidFill>
                  </a:tcPr>
                </a:tc>
                <a:tc>
                  <a:txBody>
                    <a:bodyPr/>
                    <a:lstStyle/>
                    <a:p>
                      <a:pPr algn="ctr"/>
                      <a:r>
                        <a:rPr lang="en-US"/>
                        <a:t>20%</a:t>
                      </a:r>
                    </a:p>
                  </a:txBody>
                  <a:tcPr anchor="ctr">
                    <a:solidFill>
                      <a:srgbClr val="CBCDD3"/>
                    </a:solidFill>
                  </a:tcPr>
                </a:tc>
                <a:tc>
                  <a:txBody>
                    <a:bodyPr/>
                    <a:lstStyle/>
                    <a:p>
                      <a:pPr algn="ctr"/>
                      <a:r>
                        <a:rPr lang="en-US"/>
                        <a:t>100</a:t>
                      </a:r>
                    </a:p>
                  </a:txBody>
                  <a:tcPr anchor="ctr">
                    <a:solidFill>
                      <a:srgbClr val="E7E8EA"/>
                    </a:solidFill>
                  </a:tcPr>
                </a:tc>
                <a:tc>
                  <a:txBody>
                    <a:bodyPr/>
                    <a:lstStyle/>
                    <a:p>
                      <a:pPr lvl="0" algn="ctr">
                        <a:buNone/>
                      </a:pPr>
                      <a:r>
                        <a:rPr lang="en-US"/>
                        <a:t>20</a:t>
                      </a:r>
                    </a:p>
                  </a:txBody>
                  <a:tcPr anchor="ctr">
                    <a:solidFill>
                      <a:srgbClr val="E7E8EA"/>
                    </a:solidFill>
                  </a:tcPr>
                </a:tc>
                <a:tc>
                  <a:txBody>
                    <a:bodyPr/>
                    <a:lstStyle/>
                    <a:p>
                      <a:pPr algn="ctr"/>
                      <a:r>
                        <a:rPr lang="en-US"/>
                        <a:t>70</a:t>
                      </a:r>
                    </a:p>
                  </a:txBody>
                  <a:tcPr anchor="ctr">
                    <a:solidFill>
                      <a:srgbClr val="E7E8EA"/>
                    </a:solidFill>
                  </a:tcPr>
                </a:tc>
                <a:tc>
                  <a:txBody>
                    <a:bodyPr/>
                    <a:lstStyle/>
                    <a:p>
                      <a:pPr lvl="0" algn="ctr">
                        <a:buNone/>
                      </a:pPr>
                      <a:r>
                        <a:rPr lang="en-US"/>
                        <a:t>14</a:t>
                      </a:r>
                    </a:p>
                  </a:txBody>
                  <a:tcPr anchor="ctr">
                    <a:solidFill>
                      <a:srgbClr val="E7E8EA"/>
                    </a:solidFill>
                  </a:tcPr>
                </a:tc>
                <a:tc>
                  <a:txBody>
                    <a:bodyPr/>
                    <a:lstStyle/>
                    <a:p>
                      <a:pPr algn="ctr"/>
                      <a:r>
                        <a:rPr lang="en-US"/>
                        <a:t>80</a:t>
                      </a:r>
                    </a:p>
                  </a:txBody>
                  <a:tcPr anchor="ctr">
                    <a:solidFill>
                      <a:srgbClr val="E7E8EA"/>
                    </a:solidFill>
                  </a:tcPr>
                </a:tc>
                <a:tc>
                  <a:txBody>
                    <a:bodyPr/>
                    <a:lstStyle/>
                    <a:p>
                      <a:pPr lvl="0" algn="ctr">
                        <a:buNone/>
                      </a:pPr>
                      <a:r>
                        <a:rPr lang="en-US"/>
                        <a:t>16</a:t>
                      </a:r>
                    </a:p>
                  </a:txBody>
                  <a:tcPr anchor="ctr">
                    <a:solidFill>
                      <a:srgbClr val="E7E8EA"/>
                    </a:solidFill>
                  </a:tcPr>
                </a:tc>
                <a:extLst>
                  <a:ext uri="{0D108BD9-81ED-4DB2-BD59-A6C34878D82A}">
                    <a16:rowId xmlns:a16="http://schemas.microsoft.com/office/drawing/2014/main" val="3959924385"/>
                  </a:ext>
                </a:extLst>
              </a:tr>
              <a:tr h="635876">
                <a:tc>
                  <a:txBody>
                    <a:bodyPr/>
                    <a:lstStyle/>
                    <a:p>
                      <a:pPr algn="ctr"/>
                      <a:r>
                        <a:rPr lang="en-US" b="1">
                          <a:solidFill>
                            <a:schemeClr val="bg1"/>
                          </a:solidFill>
                        </a:rPr>
                        <a:t>Complexity of Integration</a:t>
                      </a:r>
                    </a:p>
                  </a:txBody>
                  <a:tcPr anchor="ctr">
                    <a:solidFill>
                      <a:schemeClr val="tx1"/>
                    </a:solidFill>
                  </a:tcPr>
                </a:tc>
                <a:tc>
                  <a:txBody>
                    <a:bodyPr/>
                    <a:lstStyle/>
                    <a:p>
                      <a:pPr algn="ctr"/>
                      <a:r>
                        <a:rPr lang="en-US"/>
                        <a:t>10%</a:t>
                      </a:r>
                    </a:p>
                  </a:txBody>
                  <a:tcPr anchor="ctr">
                    <a:solidFill>
                      <a:srgbClr val="CBCDD3"/>
                    </a:solidFill>
                  </a:tcPr>
                </a:tc>
                <a:tc>
                  <a:txBody>
                    <a:bodyPr/>
                    <a:lstStyle/>
                    <a:p>
                      <a:pPr algn="ctr"/>
                      <a:r>
                        <a:rPr lang="en-US"/>
                        <a:t>80</a:t>
                      </a:r>
                    </a:p>
                  </a:txBody>
                  <a:tcPr anchor="ctr">
                    <a:solidFill>
                      <a:srgbClr val="E7E8EA"/>
                    </a:solidFill>
                  </a:tcPr>
                </a:tc>
                <a:tc>
                  <a:txBody>
                    <a:bodyPr/>
                    <a:lstStyle/>
                    <a:p>
                      <a:pPr lvl="0" algn="ctr">
                        <a:buNone/>
                      </a:pPr>
                      <a:r>
                        <a:rPr lang="en-US"/>
                        <a:t>8</a:t>
                      </a:r>
                    </a:p>
                  </a:txBody>
                  <a:tcPr anchor="ctr">
                    <a:solidFill>
                      <a:srgbClr val="E7E8EA"/>
                    </a:solidFill>
                  </a:tcPr>
                </a:tc>
                <a:tc>
                  <a:txBody>
                    <a:bodyPr/>
                    <a:lstStyle/>
                    <a:p>
                      <a:pPr algn="ctr"/>
                      <a:r>
                        <a:rPr lang="en-US"/>
                        <a:t>60</a:t>
                      </a:r>
                    </a:p>
                  </a:txBody>
                  <a:tcPr anchor="ctr">
                    <a:solidFill>
                      <a:srgbClr val="E7E8EA"/>
                    </a:solidFill>
                  </a:tcPr>
                </a:tc>
                <a:tc>
                  <a:txBody>
                    <a:bodyPr/>
                    <a:lstStyle/>
                    <a:p>
                      <a:pPr lvl="0" algn="ctr">
                        <a:buNone/>
                      </a:pPr>
                      <a:r>
                        <a:rPr lang="en-US"/>
                        <a:t>6</a:t>
                      </a:r>
                    </a:p>
                  </a:txBody>
                  <a:tcPr anchor="ctr">
                    <a:solidFill>
                      <a:srgbClr val="E7E8EA"/>
                    </a:solidFill>
                  </a:tcPr>
                </a:tc>
                <a:tc>
                  <a:txBody>
                    <a:bodyPr/>
                    <a:lstStyle/>
                    <a:p>
                      <a:pPr algn="ctr"/>
                      <a:r>
                        <a:rPr lang="en-US"/>
                        <a:t>50</a:t>
                      </a:r>
                    </a:p>
                  </a:txBody>
                  <a:tcPr anchor="ctr">
                    <a:solidFill>
                      <a:srgbClr val="E7E8EA"/>
                    </a:solidFill>
                  </a:tcPr>
                </a:tc>
                <a:tc>
                  <a:txBody>
                    <a:bodyPr/>
                    <a:lstStyle/>
                    <a:p>
                      <a:pPr lvl="0" algn="ctr">
                        <a:buNone/>
                      </a:pPr>
                      <a:r>
                        <a:rPr lang="en-US"/>
                        <a:t>5</a:t>
                      </a:r>
                    </a:p>
                  </a:txBody>
                  <a:tcPr anchor="ctr">
                    <a:solidFill>
                      <a:srgbClr val="E7E8EA"/>
                    </a:solidFill>
                  </a:tcPr>
                </a:tc>
                <a:extLst>
                  <a:ext uri="{0D108BD9-81ED-4DB2-BD59-A6C34878D82A}">
                    <a16:rowId xmlns:a16="http://schemas.microsoft.com/office/drawing/2014/main" val="4187368429"/>
                  </a:ext>
                </a:extLst>
              </a:tr>
              <a:tr h="489937">
                <a:tc>
                  <a:txBody>
                    <a:bodyPr/>
                    <a:lstStyle/>
                    <a:p>
                      <a:pPr algn="ctr"/>
                      <a:r>
                        <a:rPr lang="en-US" b="1">
                          <a:solidFill>
                            <a:schemeClr val="bg1"/>
                          </a:solidFill>
                        </a:rPr>
                        <a:t>Cost</a:t>
                      </a:r>
                    </a:p>
                  </a:txBody>
                  <a:tcPr anchor="ctr">
                    <a:solidFill>
                      <a:schemeClr val="tx1"/>
                    </a:solidFill>
                  </a:tcPr>
                </a:tc>
                <a:tc>
                  <a:txBody>
                    <a:bodyPr/>
                    <a:lstStyle/>
                    <a:p>
                      <a:pPr algn="ctr"/>
                      <a:r>
                        <a:rPr lang="en-US"/>
                        <a:t>20%</a:t>
                      </a:r>
                    </a:p>
                  </a:txBody>
                  <a:tcPr anchor="ctr">
                    <a:solidFill>
                      <a:srgbClr val="CBCDD3"/>
                    </a:solidFill>
                  </a:tcPr>
                </a:tc>
                <a:tc>
                  <a:txBody>
                    <a:bodyPr/>
                    <a:lstStyle/>
                    <a:p>
                      <a:pPr algn="ctr"/>
                      <a:r>
                        <a:rPr lang="en-US"/>
                        <a:t>50</a:t>
                      </a:r>
                    </a:p>
                  </a:txBody>
                  <a:tcPr anchor="ctr">
                    <a:solidFill>
                      <a:srgbClr val="E7E8EA"/>
                    </a:solidFill>
                  </a:tcPr>
                </a:tc>
                <a:tc>
                  <a:txBody>
                    <a:bodyPr/>
                    <a:lstStyle/>
                    <a:p>
                      <a:pPr lvl="0" algn="ctr">
                        <a:buNone/>
                      </a:pPr>
                      <a:r>
                        <a:rPr lang="en-US"/>
                        <a:t>10</a:t>
                      </a:r>
                    </a:p>
                  </a:txBody>
                  <a:tcPr anchor="ctr">
                    <a:solidFill>
                      <a:srgbClr val="E7E8EA"/>
                    </a:solidFill>
                  </a:tcPr>
                </a:tc>
                <a:tc>
                  <a:txBody>
                    <a:bodyPr/>
                    <a:lstStyle/>
                    <a:p>
                      <a:pPr algn="ctr"/>
                      <a:r>
                        <a:rPr lang="en-US"/>
                        <a:t>60</a:t>
                      </a:r>
                    </a:p>
                  </a:txBody>
                  <a:tcPr anchor="ctr">
                    <a:solidFill>
                      <a:srgbClr val="E7E8EA"/>
                    </a:solidFill>
                  </a:tcPr>
                </a:tc>
                <a:tc>
                  <a:txBody>
                    <a:bodyPr/>
                    <a:lstStyle/>
                    <a:p>
                      <a:pPr lvl="0" algn="ctr">
                        <a:buNone/>
                      </a:pPr>
                      <a:r>
                        <a:rPr lang="en-US"/>
                        <a:t>12</a:t>
                      </a:r>
                    </a:p>
                  </a:txBody>
                  <a:tcPr anchor="ctr">
                    <a:solidFill>
                      <a:srgbClr val="E7E8EA"/>
                    </a:solidFill>
                  </a:tcPr>
                </a:tc>
                <a:tc>
                  <a:txBody>
                    <a:bodyPr/>
                    <a:lstStyle/>
                    <a:p>
                      <a:pPr algn="ctr"/>
                      <a:r>
                        <a:rPr lang="en-US"/>
                        <a:t>90</a:t>
                      </a:r>
                    </a:p>
                  </a:txBody>
                  <a:tcPr anchor="ctr">
                    <a:solidFill>
                      <a:srgbClr val="E7E8EA"/>
                    </a:solidFill>
                  </a:tcPr>
                </a:tc>
                <a:tc>
                  <a:txBody>
                    <a:bodyPr/>
                    <a:lstStyle/>
                    <a:p>
                      <a:pPr lvl="0" algn="ctr">
                        <a:buNone/>
                      </a:pPr>
                      <a:r>
                        <a:rPr lang="en-US"/>
                        <a:t>18</a:t>
                      </a:r>
                    </a:p>
                  </a:txBody>
                  <a:tcPr anchor="ctr">
                    <a:solidFill>
                      <a:srgbClr val="E7E8EA"/>
                    </a:solidFill>
                  </a:tcPr>
                </a:tc>
                <a:extLst>
                  <a:ext uri="{0D108BD9-81ED-4DB2-BD59-A6C34878D82A}">
                    <a16:rowId xmlns:a16="http://schemas.microsoft.com/office/drawing/2014/main" val="1221635876"/>
                  </a:ext>
                </a:extLst>
              </a:tr>
              <a:tr h="489937">
                <a:tc>
                  <a:txBody>
                    <a:bodyPr/>
                    <a:lstStyle/>
                    <a:p>
                      <a:pPr algn="ctr"/>
                      <a:r>
                        <a:rPr lang="en-US" b="1">
                          <a:solidFill>
                            <a:schemeClr val="bg1"/>
                          </a:solidFill>
                        </a:rPr>
                        <a:t>Maneuverability</a:t>
                      </a:r>
                    </a:p>
                  </a:txBody>
                  <a:tcPr anchor="ctr">
                    <a:solidFill>
                      <a:schemeClr val="tx1"/>
                    </a:solidFill>
                  </a:tcPr>
                </a:tc>
                <a:tc>
                  <a:txBody>
                    <a:bodyPr/>
                    <a:lstStyle/>
                    <a:p>
                      <a:pPr algn="ctr"/>
                      <a:r>
                        <a:rPr lang="en-US"/>
                        <a:t>10%</a:t>
                      </a:r>
                    </a:p>
                  </a:txBody>
                  <a:tcPr anchor="ctr">
                    <a:solidFill>
                      <a:srgbClr val="CBCDD3"/>
                    </a:solidFill>
                  </a:tcPr>
                </a:tc>
                <a:tc>
                  <a:txBody>
                    <a:bodyPr/>
                    <a:lstStyle/>
                    <a:p>
                      <a:pPr algn="ctr"/>
                      <a:r>
                        <a:rPr lang="en-US"/>
                        <a:t>90</a:t>
                      </a:r>
                    </a:p>
                  </a:txBody>
                  <a:tcPr anchor="ctr">
                    <a:solidFill>
                      <a:srgbClr val="E7E8EA"/>
                    </a:solidFill>
                  </a:tcPr>
                </a:tc>
                <a:tc>
                  <a:txBody>
                    <a:bodyPr/>
                    <a:lstStyle/>
                    <a:p>
                      <a:pPr lvl="0" algn="ctr">
                        <a:buNone/>
                      </a:pPr>
                      <a:r>
                        <a:rPr lang="en-US"/>
                        <a:t>9</a:t>
                      </a:r>
                    </a:p>
                  </a:txBody>
                  <a:tcPr anchor="ctr">
                    <a:solidFill>
                      <a:srgbClr val="E7E8EA"/>
                    </a:solidFill>
                  </a:tcPr>
                </a:tc>
                <a:tc>
                  <a:txBody>
                    <a:bodyPr/>
                    <a:lstStyle/>
                    <a:p>
                      <a:pPr algn="ctr"/>
                      <a:r>
                        <a:rPr lang="en-US"/>
                        <a:t>80</a:t>
                      </a:r>
                    </a:p>
                  </a:txBody>
                  <a:tcPr anchor="ctr">
                    <a:solidFill>
                      <a:srgbClr val="E7E8EA"/>
                    </a:solidFill>
                  </a:tcPr>
                </a:tc>
                <a:tc>
                  <a:txBody>
                    <a:bodyPr/>
                    <a:lstStyle/>
                    <a:p>
                      <a:pPr lvl="0" algn="ctr">
                        <a:buNone/>
                      </a:pPr>
                      <a:r>
                        <a:rPr lang="en-US"/>
                        <a:t>8</a:t>
                      </a:r>
                    </a:p>
                  </a:txBody>
                  <a:tcPr anchor="ctr">
                    <a:solidFill>
                      <a:srgbClr val="E7E8EA"/>
                    </a:solidFill>
                  </a:tcPr>
                </a:tc>
                <a:tc>
                  <a:txBody>
                    <a:bodyPr/>
                    <a:lstStyle/>
                    <a:p>
                      <a:pPr algn="ctr"/>
                      <a:r>
                        <a:rPr lang="en-US"/>
                        <a:t>80</a:t>
                      </a:r>
                    </a:p>
                  </a:txBody>
                  <a:tcPr anchor="ctr">
                    <a:solidFill>
                      <a:srgbClr val="E7E8EA"/>
                    </a:solidFill>
                  </a:tcPr>
                </a:tc>
                <a:tc>
                  <a:txBody>
                    <a:bodyPr/>
                    <a:lstStyle/>
                    <a:p>
                      <a:pPr lvl="0" algn="ctr">
                        <a:buNone/>
                      </a:pPr>
                      <a:r>
                        <a:rPr lang="en-US"/>
                        <a:t>8</a:t>
                      </a:r>
                    </a:p>
                  </a:txBody>
                  <a:tcPr anchor="ctr">
                    <a:solidFill>
                      <a:srgbClr val="E7E8EA"/>
                    </a:solidFill>
                  </a:tcPr>
                </a:tc>
                <a:extLst>
                  <a:ext uri="{0D108BD9-81ED-4DB2-BD59-A6C34878D82A}">
                    <a16:rowId xmlns:a16="http://schemas.microsoft.com/office/drawing/2014/main" val="3557871341"/>
                  </a:ext>
                </a:extLst>
              </a:tr>
              <a:tr h="489937">
                <a:tc>
                  <a:txBody>
                    <a:bodyPr/>
                    <a:lstStyle/>
                    <a:p>
                      <a:pPr algn="ctr"/>
                      <a:r>
                        <a:rPr lang="en-US" b="1">
                          <a:solidFill>
                            <a:schemeClr val="bg1"/>
                          </a:solidFill>
                        </a:rPr>
                        <a:t>User Interference</a:t>
                      </a:r>
                    </a:p>
                  </a:txBody>
                  <a:tcPr anchor="ctr">
                    <a:solidFill>
                      <a:schemeClr val="tx1"/>
                    </a:solidFill>
                  </a:tcPr>
                </a:tc>
                <a:tc>
                  <a:txBody>
                    <a:bodyPr/>
                    <a:lstStyle/>
                    <a:p>
                      <a:pPr algn="ctr"/>
                      <a:r>
                        <a:rPr lang="en-US"/>
                        <a:t>20%</a:t>
                      </a:r>
                    </a:p>
                  </a:txBody>
                  <a:tcPr anchor="ctr">
                    <a:solidFill>
                      <a:srgbClr val="CBCDD3"/>
                    </a:solidFill>
                  </a:tcPr>
                </a:tc>
                <a:tc>
                  <a:txBody>
                    <a:bodyPr/>
                    <a:lstStyle/>
                    <a:p>
                      <a:pPr algn="ctr"/>
                      <a:r>
                        <a:rPr lang="en-US"/>
                        <a:t>90</a:t>
                      </a:r>
                    </a:p>
                  </a:txBody>
                  <a:tcPr anchor="ctr">
                    <a:solidFill>
                      <a:srgbClr val="E7E8EA"/>
                    </a:solidFill>
                  </a:tcPr>
                </a:tc>
                <a:tc>
                  <a:txBody>
                    <a:bodyPr/>
                    <a:lstStyle/>
                    <a:p>
                      <a:pPr lvl="0" algn="ctr">
                        <a:buNone/>
                      </a:pPr>
                      <a:r>
                        <a:rPr lang="en-US"/>
                        <a:t>18</a:t>
                      </a:r>
                    </a:p>
                  </a:txBody>
                  <a:tcPr anchor="ctr">
                    <a:solidFill>
                      <a:srgbClr val="E7E8EA"/>
                    </a:solidFill>
                  </a:tcPr>
                </a:tc>
                <a:tc>
                  <a:txBody>
                    <a:bodyPr/>
                    <a:lstStyle/>
                    <a:p>
                      <a:pPr algn="ctr"/>
                      <a:r>
                        <a:rPr lang="en-US"/>
                        <a:t>80</a:t>
                      </a:r>
                    </a:p>
                  </a:txBody>
                  <a:tcPr anchor="ctr">
                    <a:solidFill>
                      <a:srgbClr val="E7E8EA"/>
                    </a:solidFill>
                  </a:tcPr>
                </a:tc>
                <a:tc>
                  <a:txBody>
                    <a:bodyPr/>
                    <a:lstStyle/>
                    <a:p>
                      <a:pPr lvl="0" algn="ctr">
                        <a:buNone/>
                      </a:pPr>
                      <a:r>
                        <a:rPr lang="en-US"/>
                        <a:t>16</a:t>
                      </a:r>
                    </a:p>
                  </a:txBody>
                  <a:tcPr anchor="ctr">
                    <a:solidFill>
                      <a:srgbClr val="E7E8EA"/>
                    </a:solidFill>
                  </a:tcPr>
                </a:tc>
                <a:tc>
                  <a:txBody>
                    <a:bodyPr/>
                    <a:lstStyle/>
                    <a:p>
                      <a:pPr algn="ctr"/>
                      <a:r>
                        <a:rPr lang="en-US"/>
                        <a:t>85</a:t>
                      </a:r>
                    </a:p>
                  </a:txBody>
                  <a:tcPr anchor="ctr">
                    <a:solidFill>
                      <a:srgbClr val="E7E8EA"/>
                    </a:solidFill>
                  </a:tcPr>
                </a:tc>
                <a:tc>
                  <a:txBody>
                    <a:bodyPr/>
                    <a:lstStyle/>
                    <a:p>
                      <a:pPr lvl="0" algn="ctr">
                        <a:buNone/>
                      </a:pPr>
                      <a:r>
                        <a:rPr lang="en-US"/>
                        <a:t>17</a:t>
                      </a:r>
                    </a:p>
                  </a:txBody>
                  <a:tcPr anchor="ctr">
                    <a:solidFill>
                      <a:srgbClr val="E7E8EA"/>
                    </a:solidFill>
                  </a:tcPr>
                </a:tc>
                <a:extLst>
                  <a:ext uri="{0D108BD9-81ED-4DB2-BD59-A6C34878D82A}">
                    <a16:rowId xmlns:a16="http://schemas.microsoft.com/office/drawing/2014/main" val="1026756597"/>
                  </a:ext>
                </a:extLst>
              </a:tr>
              <a:tr h="489937">
                <a:tc>
                  <a:txBody>
                    <a:bodyPr/>
                    <a:lstStyle/>
                    <a:p>
                      <a:pPr lvl="0" algn="ctr">
                        <a:buNone/>
                      </a:pPr>
                      <a:r>
                        <a:rPr lang="en-US" b="1">
                          <a:solidFill>
                            <a:schemeClr val="bg1"/>
                          </a:solidFill>
                        </a:rPr>
                        <a:t>Total</a:t>
                      </a:r>
                    </a:p>
                  </a:txBody>
                  <a:tcPr anchor="ctr">
                    <a:solidFill>
                      <a:schemeClr val="tx1"/>
                    </a:solidFill>
                  </a:tcPr>
                </a:tc>
                <a:tc>
                  <a:txBody>
                    <a:bodyPr/>
                    <a:lstStyle/>
                    <a:p>
                      <a:pPr lvl="0" algn="ctr">
                        <a:buNone/>
                      </a:pPr>
                      <a:r>
                        <a:rPr lang="en-US"/>
                        <a:t>1</a:t>
                      </a:r>
                    </a:p>
                  </a:txBody>
                  <a:tcPr anchor="ctr">
                    <a:solidFill>
                      <a:srgbClr val="CBCDD3"/>
                    </a:solidFill>
                  </a:tcPr>
                </a:tc>
                <a:tc>
                  <a:txBody>
                    <a:bodyPr/>
                    <a:lstStyle/>
                    <a:p>
                      <a:pPr lvl="0" algn="ctr">
                        <a:buNone/>
                      </a:pPr>
                      <a:r>
                        <a:rPr lang="en-US" b="1">
                          <a:solidFill>
                            <a:schemeClr val="bg1"/>
                          </a:solidFill>
                        </a:rPr>
                        <a:t>Sum:</a:t>
                      </a:r>
                    </a:p>
                  </a:txBody>
                  <a:tcPr anchor="ctr">
                    <a:solidFill>
                      <a:schemeClr val="tx1"/>
                    </a:solidFill>
                  </a:tcPr>
                </a:tc>
                <a:tc>
                  <a:txBody>
                    <a:bodyPr/>
                    <a:lstStyle/>
                    <a:p>
                      <a:pPr lvl="0" algn="ctr">
                        <a:buNone/>
                      </a:pPr>
                      <a:r>
                        <a:rPr lang="en-US"/>
                        <a:t>75</a:t>
                      </a:r>
                    </a:p>
                  </a:txBody>
                  <a:tcPr anchor="ctr">
                    <a:solidFill>
                      <a:srgbClr val="CBCDD3"/>
                    </a:solidFill>
                  </a:tcPr>
                </a:tc>
                <a:tc>
                  <a:txBody>
                    <a:bodyPr/>
                    <a:lstStyle/>
                    <a:p>
                      <a:pPr lvl="0" algn="ctr">
                        <a:buNone/>
                      </a:pPr>
                      <a:r>
                        <a:rPr lang="en-US" b="1">
                          <a:solidFill>
                            <a:schemeClr val="bg1"/>
                          </a:solidFill>
                        </a:rPr>
                        <a:t>Sum:</a:t>
                      </a:r>
                    </a:p>
                  </a:txBody>
                  <a:tcPr anchor="ctr">
                    <a:solidFill>
                      <a:schemeClr val="tx1"/>
                    </a:solidFill>
                  </a:tcPr>
                </a:tc>
                <a:tc>
                  <a:txBody>
                    <a:bodyPr/>
                    <a:lstStyle/>
                    <a:p>
                      <a:pPr lvl="0" algn="ctr">
                        <a:buNone/>
                      </a:pPr>
                      <a:r>
                        <a:rPr lang="en-US"/>
                        <a:t>62</a:t>
                      </a:r>
                    </a:p>
                  </a:txBody>
                  <a:tcPr anchor="ctr">
                    <a:solidFill>
                      <a:srgbClr val="CBCDD3"/>
                    </a:solidFill>
                  </a:tcPr>
                </a:tc>
                <a:tc>
                  <a:txBody>
                    <a:bodyPr/>
                    <a:lstStyle/>
                    <a:p>
                      <a:pPr lvl="0" algn="ctr">
                        <a:buNone/>
                      </a:pPr>
                      <a:r>
                        <a:rPr lang="en-US" b="1">
                          <a:solidFill>
                            <a:schemeClr val="bg1"/>
                          </a:solidFill>
                        </a:rPr>
                        <a:t>Sum:</a:t>
                      </a:r>
                    </a:p>
                  </a:txBody>
                  <a:tcPr anchor="ctr">
                    <a:solidFill>
                      <a:schemeClr val="tx1"/>
                    </a:solidFill>
                  </a:tcPr>
                </a:tc>
                <a:tc>
                  <a:txBody>
                    <a:bodyPr/>
                    <a:lstStyle/>
                    <a:p>
                      <a:pPr lvl="0" algn="ctr">
                        <a:buNone/>
                      </a:pPr>
                      <a:r>
                        <a:rPr lang="en-US"/>
                        <a:t>84</a:t>
                      </a:r>
                    </a:p>
                  </a:txBody>
                  <a:tcPr anchor="ctr">
                    <a:solidFill>
                      <a:srgbClr val="CBCDD3"/>
                    </a:solidFill>
                  </a:tcPr>
                </a:tc>
                <a:extLst>
                  <a:ext uri="{0D108BD9-81ED-4DB2-BD59-A6C34878D82A}">
                    <a16:rowId xmlns:a16="http://schemas.microsoft.com/office/drawing/2014/main" val="873762304"/>
                  </a:ext>
                </a:extLst>
              </a:tr>
            </a:tbl>
          </a:graphicData>
        </a:graphic>
      </p:graphicFrame>
      <p:sp>
        <p:nvSpPr>
          <p:cNvPr id="5" name="TextBox 4">
            <a:extLst>
              <a:ext uri="{FF2B5EF4-FFF2-40B4-BE49-F238E27FC236}">
                <a16:creationId xmlns:a16="http://schemas.microsoft.com/office/drawing/2014/main" id="{C12392BB-E555-7C81-9F15-D6CA98D8EA27}"/>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31</a:t>
            </a:r>
          </a:p>
        </p:txBody>
      </p:sp>
      <p:sp>
        <p:nvSpPr>
          <p:cNvPr id="6" name="Rectangle 5">
            <a:extLst>
              <a:ext uri="{FF2B5EF4-FFF2-40B4-BE49-F238E27FC236}">
                <a16:creationId xmlns:a16="http://schemas.microsoft.com/office/drawing/2014/main" id="{675A49F8-D6EA-0A3E-0242-0A5A1B1DC2D9}"/>
              </a:ext>
            </a:extLst>
          </p:cNvPr>
          <p:cNvSpPr/>
          <p:nvPr/>
        </p:nvSpPr>
        <p:spPr>
          <a:xfrm>
            <a:off x="8852877" y="1535440"/>
            <a:ext cx="2590800" cy="4855658"/>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9784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D6893-1F21-45B8-4E6B-10D99D533B5A}"/>
              </a:ext>
            </a:extLst>
          </p:cNvPr>
          <p:cNvSpPr>
            <a:spLocks noGrp="1"/>
          </p:cNvSpPr>
          <p:nvPr>
            <p:ph type="title"/>
          </p:nvPr>
        </p:nvSpPr>
        <p:spPr>
          <a:xfrm>
            <a:off x="252046" y="384663"/>
            <a:ext cx="10515600" cy="979013"/>
          </a:xfrm>
        </p:spPr>
        <p:txBody>
          <a:bodyPr>
            <a:normAutofit/>
          </a:bodyPr>
          <a:lstStyle/>
          <a:p>
            <a:r>
              <a:rPr lang="en-US">
                <a:latin typeface="Arial"/>
                <a:cs typeface="Arial"/>
              </a:rPr>
              <a:t>Concept Selection –  DIY EPS Kit</a:t>
            </a:r>
            <a:endParaRPr lang="en-US"/>
          </a:p>
        </p:txBody>
      </p:sp>
      <p:sp>
        <p:nvSpPr>
          <p:cNvPr id="3" name="Content Placeholder 2">
            <a:extLst>
              <a:ext uri="{FF2B5EF4-FFF2-40B4-BE49-F238E27FC236}">
                <a16:creationId xmlns:a16="http://schemas.microsoft.com/office/drawing/2014/main" id="{0DE71A66-04F4-09AD-E92E-C2997DC5C048}"/>
              </a:ext>
            </a:extLst>
          </p:cNvPr>
          <p:cNvSpPr>
            <a:spLocks noGrp="1"/>
          </p:cNvSpPr>
          <p:nvPr>
            <p:ph sz="half" idx="1"/>
          </p:nvPr>
        </p:nvSpPr>
        <p:spPr>
          <a:xfrm>
            <a:off x="838200" y="1889124"/>
            <a:ext cx="5329766" cy="4125358"/>
          </a:xfrm>
        </p:spPr>
        <p:txBody>
          <a:bodyPr vert="horz" lIns="91440" tIns="45720" rIns="91440" bIns="45720" rtlCol="0" anchor="t">
            <a:normAutofit/>
          </a:bodyPr>
          <a:lstStyle/>
          <a:p>
            <a:pPr marL="0" indent="0">
              <a:buNone/>
            </a:pPr>
            <a:r>
              <a:rPr lang="en-US" b="1">
                <a:latin typeface="Arial"/>
                <a:cs typeface="Arial"/>
              </a:rPr>
              <a:t>Chosen Concept: DIY EPS Kit</a:t>
            </a:r>
          </a:p>
          <a:p>
            <a:r>
              <a:rPr lang="en-US">
                <a:latin typeface="Arial"/>
                <a:cs typeface="Arial"/>
              </a:rPr>
              <a:t>Pros</a:t>
            </a:r>
          </a:p>
          <a:p>
            <a:pPr lvl="1">
              <a:buFont typeface="Courier New" panose="020B0604020202020204" pitchFamily="34" charset="0"/>
              <a:buChar char="o"/>
            </a:pPr>
            <a:r>
              <a:rPr lang="en-US">
                <a:solidFill>
                  <a:srgbClr val="003466"/>
                </a:solidFill>
                <a:latin typeface="Arial"/>
                <a:cs typeface="Arial"/>
              </a:rPr>
              <a:t>Budget Friendly</a:t>
            </a:r>
          </a:p>
          <a:p>
            <a:pPr lvl="1">
              <a:buFont typeface="Courier New" panose="020B0604020202020204" pitchFamily="34" charset="0"/>
              <a:buChar char="o"/>
            </a:pPr>
            <a:r>
              <a:rPr lang="en-US">
                <a:solidFill>
                  <a:srgbClr val="003466"/>
                </a:solidFill>
                <a:latin typeface="Arial"/>
                <a:cs typeface="Arial"/>
              </a:rPr>
              <a:t>Customizable</a:t>
            </a:r>
          </a:p>
          <a:p>
            <a:pPr lvl="1">
              <a:buFont typeface="Courier New" panose="020B0604020202020204" pitchFamily="34" charset="0"/>
              <a:buChar char="o"/>
            </a:pPr>
            <a:r>
              <a:rPr lang="en-US">
                <a:solidFill>
                  <a:srgbClr val="003466"/>
                </a:solidFill>
                <a:latin typeface="Arial"/>
                <a:cs typeface="Arial"/>
              </a:rPr>
              <a:t>Hands on expertise</a:t>
            </a:r>
          </a:p>
          <a:p>
            <a:r>
              <a:rPr lang="en-US">
                <a:latin typeface="Arial"/>
                <a:cs typeface="Arial"/>
              </a:rPr>
              <a:t>Cons</a:t>
            </a:r>
          </a:p>
          <a:p>
            <a:pPr lvl="1">
              <a:buFont typeface="Courier New" panose="020B0604020202020204" pitchFamily="34" charset="0"/>
              <a:buChar char="o"/>
            </a:pPr>
            <a:r>
              <a:rPr lang="en-US">
                <a:solidFill>
                  <a:srgbClr val="003466"/>
                </a:solidFill>
                <a:latin typeface="Arial"/>
                <a:cs typeface="Arial"/>
              </a:rPr>
              <a:t>Time consuming</a:t>
            </a:r>
          </a:p>
          <a:p>
            <a:pPr lvl="1">
              <a:buFont typeface="Courier New" panose="020B0604020202020204" pitchFamily="34" charset="0"/>
              <a:buChar char="o"/>
            </a:pPr>
            <a:r>
              <a:rPr lang="en-US">
                <a:solidFill>
                  <a:srgbClr val="003466"/>
                </a:solidFill>
                <a:latin typeface="Arial"/>
                <a:cs typeface="Arial"/>
              </a:rPr>
              <a:t>Research Heavy</a:t>
            </a:r>
          </a:p>
        </p:txBody>
      </p:sp>
      <p:pic>
        <p:nvPicPr>
          <p:cNvPr id="9" name="Content Placeholder 8" descr="A close-up of a couple of gears&#10;&#10;AI-generated content may be incorrect.">
            <a:extLst>
              <a:ext uri="{FF2B5EF4-FFF2-40B4-BE49-F238E27FC236}">
                <a16:creationId xmlns:a16="http://schemas.microsoft.com/office/drawing/2014/main" id="{0FA72423-52CF-4D0F-840F-08A0AF6F1E50}"/>
              </a:ext>
            </a:extLst>
          </p:cNvPr>
          <p:cNvPicPr>
            <a:picLocks noGrp="1" noChangeAspect="1"/>
          </p:cNvPicPr>
          <p:nvPr>
            <p:ph sz="half" idx="2"/>
          </p:nvPr>
        </p:nvPicPr>
        <p:blipFill>
          <a:blip r:embed="rId3"/>
          <a:stretch>
            <a:fillRect/>
          </a:stretch>
        </p:blipFill>
        <p:spPr>
          <a:xfrm>
            <a:off x="6172200" y="1892849"/>
            <a:ext cx="5181600" cy="4128491"/>
          </a:xfrm>
          <a:prstGeom prst="rect">
            <a:avLst/>
          </a:prstGeom>
        </p:spPr>
      </p:pic>
      <p:sp>
        <p:nvSpPr>
          <p:cNvPr id="12" name="TextBox 11">
            <a:extLst>
              <a:ext uri="{FF2B5EF4-FFF2-40B4-BE49-F238E27FC236}">
                <a16:creationId xmlns:a16="http://schemas.microsoft.com/office/drawing/2014/main" id="{80A4D58E-E3CE-882D-B921-0B504B950ABE}"/>
              </a:ext>
            </a:extLst>
          </p:cNvPr>
          <p:cNvSpPr txBox="1"/>
          <p:nvPr/>
        </p:nvSpPr>
        <p:spPr>
          <a:xfrm>
            <a:off x="6815666" y="6021917"/>
            <a:ext cx="390524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Calibri"/>
                <a:cs typeface="Calibri"/>
              </a:rPr>
              <a:t>Rough CAD for Gear Assembly</a:t>
            </a:r>
          </a:p>
        </p:txBody>
      </p:sp>
      <p:sp>
        <p:nvSpPr>
          <p:cNvPr id="14" name="TextBox 13">
            <a:extLst>
              <a:ext uri="{FF2B5EF4-FFF2-40B4-BE49-F238E27FC236}">
                <a16:creationId xmlns:a16="http://schemas.microsoft.com/office/drawing/2014/main" id="{A31B2061-D0D9-D429-72AD-2E797FEFC66E}"/>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32</a:t>
            </a:r>
          </a:p>
        </p:txBody>
      </p:sp>
    </p:spTree>
    <p:extLst>
      <p:ext uri="{BB962C8B-B14F-4D97-AF65-F5344CB8AC3E}">
        <p14:creationId xmlns:p14="http://schemas.microsoft.com/office/powerpoint/2010/main" val="2666934793"/>
      </p:ext>
    </p:extLst>
  </p:cSld>
  <p:clrMapOvr>
    <a:masterClrMapping/>
  </p:clrMapOvr>
  <p:extLst>
    <p:ext uri="{6950BFC3-D8DA-4A85-94F7-54DA5524770B}">
      <p188:commentRel xmlns:p188="http://schemas.microsoft.com/office/powerpoint/2018/8/main" r:id="rId2"/>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F06DC-641C-E25D-BD0B-84BBFB7901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D335C9-C11A-CE3D-3557-F80FD169739A}"/>
              </a:ext>
            </a:extLst>
          </p:cNvPr>
          <p:cNvSpPr>
            <a:spLocks noGrp="1"/>
          </p:cNvSpPr>
          <p:nvPr>
            <p:ph type="title"/>
          </p:nvPr>
        </p:nvSpPr>
        <p:spPr>
          <a:xfrm>
            <a:off x="252046" y="384663"/>
            <a:ext cx="10515600" cy="979013"/>
          </a:xfrm>
        </p:spPr>
        <p:txBody>
          <a:bodyPr>
            <a:normAutofit/>
          </a:bodyPr>
          <a:lstStyle/>
          <a:p>
            <a:r>
              <a:rPr lang="en-US">
                <a:latin typeface="Arial"/>
                <a:cs typeface="Arial"/>
              </a:rPr>
              <a:t>Concept Selection –  DIY EPS Kit</a:t>
            </a:r>
            <a:endParaRPr lang="en-US"/>
          </a:p>
        </p:txBody>
      </p:sp>
      <p:pic>
        <p:nvPicPr>
          <p:cNvPr id="7" name="Content Placeholder 6" descr="A drawing of a gear&#10;&#10;AI-generated content may be incorrect.">
            <a:extLst>
              <a:ext uri="{FF2B5EF4-FFF2-40B4-BE49-F238E27FC236}">
                <a16:creationId xmlns:a16="http://schemas.microsoft.com/office/drawing/2014/main" id="{9E652BE8-24E9-6CC4-F340-E92C07A1DFD5}"/>
              </a:ext>
            </a:extLst>
          </p:cNvPr>
          <p:cNvPicPr>
            <a:picLocks noGrp="1" noChangeAspect="1"/>
          </p:cNvPicPr>
          <p:nvPr>
            <p:ph sz="half" idx="1"/>
          </p:nvPr>
        </p:nvPicPr>
        <p:blipFill>
          <a:blip r:embed="rId3"/>
          <a:stretch>
            <a:fillRect/>
          </a:stretch>
        </p:blipFill>
        <p:spPr>
          <a:xfrm>
            <a:off x="580945" y="1831419"/>
            <a:ext cx="5095306" cy="3877680"/>
          </a:xfrm>
          <a:prstGeom prst="rect">
            <a:avLst/>
          </a:prstGeom>
          <a:ln>
            <a:solidFill>
              <a:schemeClr val="tx1"/>
            </a:solidFill>
          </a:ln>
        </p:spPr>
      </p:pic>
      <p:sp>
        <p:nvSpPr>
          <p:cNvPr id="9" name="TextBox 8">
            <a:extLst>
              <a:ext uri="{FF2B5EF4-FFF2-40B4-BE49-F238E27FC236}">
                <a16:creationId xmlns:a16="http://schemas.microsoft.com/office/drawing/2014/main" id="{BB2E032B-889E-6D29-BD16-33E0FDC3B803}"/>
              </a:ext>
            </a:extLst>
          </p:cNvPr>
          <p:cNvSpPr txBox="1"/>
          <p:nvPr/>
        </p:nvSpPr>
        <p:spPr>
          <a:xfrm>
            <a:off x="1583429" y="5719885"/>
            <a:ext cx="309033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Calibri"/>
                <a:cs typeface="Calibri"/>
              </a:rPr>
              <a:t>Dimensions of Gear</a:t>
            </a:r>
            <a:endParaRPr lang="en-US"/>
          </a:p>
        </p:txBody>
      </p:sp>
      <p:sp>
        <p:nvSpPr>
          <p:cNvPr id="10" name="TextBox 9">
            <a:extLst>
              <a:ext uri="{FF2B5EF4-FFF2-40B4-BE49-F238E27FC236}">
                <a16:creationId xmlns:a16="http://schemas.microsoft.com/office/drawing/2014/main" id="{88A3C9A1-FD78-E968-4041-D3844D97EE39}"/>
              </a:ext>
            </a:extLst>
          </p:cNvPr>
          <p:cNvSpPr txBox="1"/>
          <p:nvPr/>
        </p:nvSpPr>
        <p:spPr>
          <a:xfrm>
            <a:off x="6866954" y="5710114"/>
            <a:ext cx="350308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Calibri"/>
                <a:cs typeface="Calibri"/>
              </a:rPr>
              <a:t>Testing Assembly with FEA</a:t>
            </a:r>
            <a:endParaRPr lang="en-US"/>
          </a:p>
        </p:txBody>
      </p:sp>
      <p:sp>
        <p:nvSpPr>
          <p:cNvPr id="12" name="TextBox 11">
            <a:extLst>
              <a:ext uri="{FF2B5EF4-FFF2-40B4-BE49-F238E27FC236}">
                <a16:creationId xmlns:a16="http://schemas.microsoft.com/office/drawing/2014/main" id="{4A4910C6-0C0E-03A6-31F5-C0BE0D43CF57}"/>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33</a:t>
            </a:r>
          </a:p>
        </p:txBody>
      </p:sp>
      <p:pic>
        <p:nvPicPr>
          <p:cNvPr id="15" name="Content Placeholder 14">
            <a:extLst>
              <a:ext uri="{FF2B5EF4-FFF2-40B4-BE49-F238E27FC236}">
                <a16:creationId xmlns:a16="http://schemas.microsoft.com/office/drawing/2014/main" id="{F38E3188-B149-F415-5480-6721441E9DB1}"/>
              </a:ext>
            </a:extLst>
          </p:cNvPr>
          <p:cNvPicPr>
            <a:picLocks noGrp="1" noChangeAspect="1"/>
          </p:cNvPicPr>
          <p:nvPr>
            <p:ph sz="half" idx="2"/>
          </p:nvPr>
        </p:nvPicPr>
        <p:blipFill>
          <a:blip r:embed="rId4"/>
          <a:srcRect l="2295" t="-1802" r="2623" b="1763"/>
          <a:stretch>
            <a:fillRect/>
          </a:stretch>
        </p:blipFill>
        <p:spPr>
          <a:xfrm>
            <a:off x="5768404" y="1831856"/>
            <a:ext cx="5679166" cy="3879363"/>
          </a:xfrm>
          <a:prstGeom prst="rect">
            <a:avLst/>
          </a:prstGeom>
          <a:ln>
            <a:solidFill>
              <a:schemeClr val="tx1"/>
            </a:solidFill>
          </a:ln>
        </p:spPr>
      </p:pic>
    </p:spTree>
    <p:extLst>
      <p:ext uri="{BB962C8B-B14F-4D97-AF65-F5344CB8AC3E}">
        <p14:creationId xmlns:p14="http://schemas.microsoft.com/office/powerpoint/2010/main" val="4247338784"/>
      </p:ext>
    </p:extLst>
  </p:cSld>
  <p:clrMapOvr>
    <a:masterClrMapping/>
  </p:clrMapOvr>
  <p:extLst>
    <p:ext uri="{6950BFC3-D8DA-4A85-94F7-54DA5524770B}">
      <p188:commentRel xmlns:p188="http://schemas.microsoft.com/office/powerpoint/2018/8/main" r:id="rId2"/>
    </p:ext>
  </p:extLs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6745A5-F12C-F644-240B-671D3D38D11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49960A-1EA4-3D6B-94F8-6D196182C62C}"/>
              </a:ext>
            </a:extLst>
          </p:cNvPr>
          <p:cNvSpPr>
            <a:spLocks noGrp="1"/>
          </p:cNvSpPr>
          <p:nvPr>
            <p:ph type="title"/>
          </p:nvPr>
        </p:nvSpPr>
        <p:spPr>
          <a:xfrm>
            <a:off x="201478" y="365125"/>
            <a:ext cx="11152323" cy="979013"/>
          </a:xfrm>
        </p:spPr>
        <p:txBody>
          <a:bodyPr>
            <a:normAutofit/>
          </a:bodyPr>
          <a:lstStyle/>
          <a:p>
            <a:pPr algn="l"/>
            <a:r>
              <a:rPr lang="en-US" sz="4000">
                <a:latin typeface="Arial"/>
                <a:cs typeface="Arial"/>
              </a:rPr>
              <a:t>Throttle Concept Evaluation - Pugh Chart</a:t>
            </a:r>
            <a:endParaRPr lang="en-US" sz="4000"/>
          </a:p>
        </p:txBody>
      </p:sp>
      <p:sp>
        <p:nvSpPr>
          <p:cNvPr id="5" name="TextBox 4">
            <a:extLst>
              <a:ext uri="{FF2B5EF4-FFF2-40B4-BE49-F238E27FC236}">
                <a16:creationId xmlns:a16="http://schemas.microsoft.com/office/drawing/2014/main" id="{715B3428-A93B-BFBF-C1B5-9EF145406B6A}"/>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 34</a:t>
            </a:r>
          </a:p>
        </p:txBody>
      </p:sp>
      <p:graphicFrame>
        <p:nvGraphicFramePr>
          <p:cNvPr id="3" name="Content Placeholder 2">
            <a:extLst>
              <a:ext uri="{FF2B5EF4-FFF2-40B4-BE49-F238E27FC236}">
                <a16:creationId xmlns:a16="http://schemas.microsoft.com/office/drawing/2014/main" id="{C59A18BD-B161-50E2-730C-0FCBF1F98E40}"/>
              </a:ext>
            </a:extLst>
          </p:cNvPr>
          <p:cNvGraphicFramePr>
            <a:graphicFrameLocks noGrp="1"/>
          </p:cNvGraphicFramePr>
          <p:nvPr>
            <p:ph sz="half" idx="1"/>
            <p:extLst>
              <p:ext uri="{D42A27DB-BD31-4B8C-83A1-F6EECF244321}">
                <p14:modId xmlns:p14="http://schemas.microsoft.com/office/powerpoint/2010/main" val="21863236"/>
              </p:ext>
            </p:extLst>
          </p:nvPr>
        </p:nvGraphicFramePr>
        <p:xfrm>
          <a:off x="1160282" y="1516214"/>
          <a:ext cx="9234713" cy="4899824"/>
        </p:xfrm>
        <a:graphic>
          <a:graphicData uri="http://schemas.openxmlformats.org/drawingml/2006/table">
            <a:tbl>
              <a:tblPr firstRow="1" bandRow="1">
                <a:tableStyleId>{073A0DAA-6AF3-43AB-8588-CEC1D06C72B9}</a:tableStyleId>
              </a:tblPr>
              <a:tblGrid>
                <a:gridCol w="2132095">
                  <a:extLst>
                    <a:ext uri="{9D8B030D-6E8A-4147-A177-3AD203B41FA5}">
                      <a16:colId xmlns:a16="http://schemas.microsoft.com/office/drawing/2014/main" val="2815056820"/>
                    </a:ext>
                  </a:extLst>
                </a:gridCol>
                <a:gridCol w="2468874">
                  <a:extLst>
                    <a:ext uri="{9D8B030D-6E8A-4147-A177-3AD203B41FA5}">
                      <a16:colId xmlns:a16="http://schemas.microsoft.com/office/drawing/2014/main" val="3889474668"/>
                    </a:ext>
                  </a:extLst>
                </a:gridCol>
                <a:gridCol w="2699776">
                  <a:extLst>
                    <a:ext uri="{9D8B030D-6E8A-4147-A177-3AD203B41FA5}">
                      <a16:colId xmlns:a16="http://schemas.microsoft.com/office/drawing/2014/main" val="3807085930"/>
                    </a:ext>
                  </a:extLst>
                </a:gridCol>
                <a:gridCol w="1933968">
                  <a:extLst>
                    <a:ext uri="{9D8B030D-6E8A-4147-A177-3AD203B41FA5}">
                      <a16:colId xmlns:a16="http://schemas.microsoft.com/office/drawing/2014/main" val="743004677"/>
                    </a:ext>
                  </a:extLst>
                </a:gridCol>
              </a:tblGrid>
              <a:tr h="713266">
                <a:tc>
                  <a:txBody>
                    <a:bodyPr/>
                    <a:lstStyle/>
                    <a:p>
                      <a:pPr algn="ctr"/>
                      <a:r>
                        <a:rPr lang="en-US"/>
                        <a:t>Criteria</a:t>
                      </a:r>
                    </a:p>
                  </a:txBody>
                  <a:tcPr anchor="ctr"/>
                </a:tc>
                <a:tc>
                  <a:txBody>
                    <a:bodyPr/>
                    <a:lstStyle/>
                    <a:p>
                      <a:pPr lvl="0" algn="ctr">
                        <a:buNone/>
                      </a:pPr>
                      <a:r>
                        <a:rPr lang="en-US" sz="1800" b="1" i="0" u="none" strike="noStrike" baseline="0" noProof="0">
                          <a:solidFill>
                            <a:srgbClr val="FFFFFF"/>
                          </a:solidFill>
                          <a:latin typeface="Calibri"/>
                        </a:rPr>
                        <a:t>Servo + Potentiometer</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baseline="0" noProof="0">
                          <a:solidFill>
                            <a:srgbClr val="FFFFFF"/>
                          </a:solidFill>
                          <a:latin typeface="+mn-lt"/>
                        </a:rPr>
                        <a:t>Linear Actuator</a:t>
                      </a:r>
                    </a:p>
                  </a:txBody>
                  <a:tcPr anchor="ctr"/>
                </a:tc>
                <a:tc>
                  <a:txBody>
                    <a:bodyPr/>
                    <a:lstStyle/>
                    <a:p>
                      <a:pPr lvl="0" algn="ctr">
                        <a:buNone/>
                      </a:pPr>
                      <a:r>
                        <a:rPr lang="en-US"/>
                        <a:t>Stepper Motor + Potentiometer</a:t>
                      </a:r>
                    </a:p>
                  </a:txBody>
                  <a:tcPr anchor="ctr"/>
                </a:tc>
                <a:extLst>
                  <a:ext uri="{0D108BD9-81ED-4DB2-BD59-A6C34878D82A}">
                    <a16:rowId xmlns:a16="http://schemas.microsoft.com/office/drawing/2014/main" val="403363750"/>
                  </a:ext>
                </a:extLst>
              </a:tr>
              <a:tr h="578882">
                <a:tc>
                  <a:txBody>
                    <a:bodyPr/>
                    <a:lstStyle/>
                    <a:p>
                      <a:pPr algn="ctr"/>
                      <a:r>
                        <a:rPr lang="en-US" b="1">
                          <a:solidFill>
                            <a:schemeClr val="bg1"/>
                          </a:solidFill>
                        </a:rPr>
                        <a:t>Reliability</a:t>
                      </a:r>
                    </a:p>
                  </a:txBody>
                  <a:tcPr anchor="ctr">
                    <a:solidFill>
                      <a:schemeClr val="tx1"/>
                    </a:solidFill>
                  </a:tcPr>
                </a:tc>
                <a:tc>
                  <a:txBody>
                    <a:bodyPr/>
                    <a:lstStyle/>
                    <a:p>
                      <a:pPr algn="ctr"/>
                      <a:r>
                        <a:rPr lang="en-US"/>
                        <a:t>0</a:t>
                      </a:r>
                    </a:p>
                  </a:txBody>
                  <a:tcPr anchor="ctr"/>
                </a:tc>
                <a:tc rowSpan="7">
                  <a:txBody>
                    <a:bodyPr/>
                    <a:lstStyle/>
                    <a:p>
                      <a:pPr lvl="0" algn="ctr">
                        <a:lnSpc>
                          <a:spcPct val="150000"/>
                        </a:lnSpc>
                        <a:buNone/>
                      </a:pPr>
                      <a:r>
                        <a:rPr lang="en-US"/>
                        <a:t>D</a:t>
                      </a:r>
                    </a:p>
                    <a:p>
                      <a:pPr lvl="0" algn="ctr">
                        <a:lnSpc>
                          <a:spcPct val="150000"/>
                        </a:lnSpc>
                        <a:buNone/>
                      </a:pPr>
                      <a:r>
                        <a:rPr lang="en-US"/>
                        <a:t>A</a:t>
                      </a:r>
                    </a:p>
                    <a:p>
                      <a:pPr lvl="0" algn="ctr">
                        <a:lnSpc>
                          <a:spcPct val="150000"/>
                        </a:lnSpc>
                        <a:buNone/>
                      </a:pPr>
                      <a:r>
                        <a:rPr lang="en-US"/>
                        <a:t>T</a:t>
                      </a:r>
                    </a:p>
                    <a:p>
                      <a:pPr lvl="0" algn="ctr">
                        <a:lnSpc>
                          <a:spcPct val="150000"/>
                        </a:lnSpc>
                        <a:buNone/>
                      </a:pPr>
                      <a:r>
                        <a:rPr lang="en-US"/>
                        <a:t>U</a:t>
                      </a:r>
                    </a:p>
                    <a:p>
                      <a:pPr lvl="0" algn="ctr">
                        <a:lnSpc>
                          <a:spcPct val="150000"/>
                        </a:lnSpc>
                        <a:buNone/>
                      </a:pPr>
                      <a:r>
                        <a:rPr lang="en-US"/>
                        <a:t>M</a:t>
                      </a:r>
                    </a:p>
                  </a:txBody>
                  <a:tcPr anchor="ctr"/>
                </a:tc>
                <a:tc>
                  <a:txBody>
                    <a:bodyPr/>
                    <a:lstStyle/>
                    <a:p>
                      <a:pPr algn="ctr"/>
                      <a:r>
                        <a:rPr lang="en-US"/>
                        <a:t>-</a:t>
                      </a:r>
                    </a:p>
                  </a:txBody>
                  <a:tcPr anchor="ctr"/>
                </a:tc>
                <a:extLst>
                  <a:ext uri="{0D108BD9-81ED-4DB2-BD59-A6C34878D82A}">
                    <a16:rowId xmlns:a16="http://schemas.microsoft.com/office/drawing/2014/main" val="167424951"/>
                  </a:ext>
                </a:extLst>
              </a:tr>
              <a:tr h="578882">
                <a:tc>
                  <a:txBody>
                    <a:bodyPr/>
                    <a:lstStyle/>
                    <a:p>
                      <a:pPr algn="ctr"/>
                      <a:r>
                        <a:rPr lang="en-US" b="1">
                          <a:solidFill>
                            <a:schemeClr val="bg1"/>
                          </a:solidFill>
                        </a:rPr>
                        <a:t>Cost</a:t>
                      </a:r>
                    </a:p>
                  </a:txBody>
                  <a:tcPr anchor="ctr">
                    <a:solidFill>
                      <a:schemeClr val="tx1"/>
                    </a:solidFill>
                  </a:tcPr>
                </a:tc>
                <a:tc>
                  <a:txBody>
                    <a:bodyPr/>
                    <a:lstStyle/>
                    <a:p>
                      <a:pPr algn="ctr"/>
                      <a:r>
                        <a:rPr lang="en-US"/>
                        <a:t>-</a:t>
                      </a:r>
                    </a:p>
                  </a:txBody>
                  <a:tcPr anchor="ctr"/>
                </a:tc>
                <a:tc vMerge="1">
                  <a:txBody>
                    <a:bodyPr/>
                    <a:lstStyle/>
                    <a:p>
                      <a:pPr algn="ctr"/>
                      <a:endParaRPr lang="en-US"/>
                    </a:p>
                  </a:txBody>
                  <a:tcPr anchor="ctr"/>
                </a:tc>
                <a:tc>
                  <a:txBody>
                    <a:bodyPr/>
                    <a:lstStyle/>
                    <a:p>
                      <a:pPr algn="ctr"/>
                      <a:r>
                        <a:rPr lang="en-US"/>
                        <a:t>+</a:t>
                      </a:r>
                    </a:p>
                  </a:txBody>
                  <a:tcPr anchor="ctr"/>
                </a:tc>
                <a:extLst>
                  <a:ext uri="{0D108BD9-81ED-4DB2-BD59-A6C34878D82A}">
                    <a16:rowId xmlns:a16="http://schemas.microsoft.com/office/drawing/2014/main" val="3372347860"/>
                  </a:ext>
                </a:extLst>
              </a:tr>
              <a:tr h="713266">
                <a:tc>
                  <a:txBody>
                    <a:bodyPr/>
                    <a:lstStyle/>
                    <a:p>
                      <a:pPr algn="ctr"/>
                      <a:r>
                        <a:rPr lang="en-US" b="1">
                          <a:solidFill>
                            <a:schemeClr val="bg1"/>
                          </a:solidFill>
                        </a:rPr>
                        <a:t>Ease of Integration</a:t>
                      </a:r>
                    </a:p>
                  </a:txBody>
                  <a:tcPr anchor="ctr">
                    <a:solidFill>
                      <a:schemeClr val="tx1"/>
                    </a:solidFill>
                  </a:tcPr>
                </a:tc>
                <a:tc>
                  <a:txBody>
                    <a:bodyPr/>
                    <a:lstStyle/>
                    <a:p>
                      <a:pPr algn="ctr"/>
                      <a:r>
                        <a:rPr lang="en-US"/>
                        <a:t>-</a:t>
                      </a:r>
                    </a:p>
                  </a:txBody>
                  <a:tcPr anchor="ctr"/>
                </a:tc>
                <a:tc vMerge="1">
                  <a:txBody>
                    <a:bodyPr/>
                    <a:lstStyle/>
                    <a:p>
                      <a:pPr algn="ctr"/>
                      <a:endParaRPr lang="en-US"/>
                    </a:p>
                  </a:txBody>
                  <a:tcPr anchor="ctr"/>
                </a:tc>
                <a:tc>
                  <a:txBody>
                    <a:bodyPr/>
                    <a:lstStyle/>
                    <a:p>
                      <a:pPr algn="ctr"/>
                      <a:r>
                        <a:rPr lang="en-US"/>
                        <a:t>-</a:t>
                      </a:r>
                    </a:p>
                  </a:txBody>
                  <a:tcPr anchor="ctr"/>
                </a:tc>
                <a:extLst>
                  <a:ext uri="{0D108BD9-81ED-4DB2-BD59-A6C34878D82A}">
                    <a16:rowId xmlns:a16="http://schemas.microsoft.com/office/drawing/2014/main" val="2570695334"/>
                  </a:ext>
                </a:extLst>
              </a:tr>
              <a:tr h="578882">
                <a:tc>
                  <a:txBody>
                    <a:bodyPr/>
                    <a:lstStyle/>
                    <a:p>
                      <a:pPr algn="ctr"/>
                      <a:r>
                        <a:rPr lang="en-US" b="1">
                          <a:solidFill>
                            <a:schemeClr val="bg1"/>
                          </a:solidFill>
                        </a:rPr>
                        <a:t>Response Time</a:t>
                      </a:r>
                    </a:p>
                  </a:txBody>
                  <a:tcPr anchor="ctr">
                    <a:solidFill>
                      <a:schemeClr val="tx1"/>
                    </a:solidFill>
                  </a:tcPr>
                </a:tc>
                <a:tc>
                  <a:txBody>
                    <a:bodyPr/>
                    <a:lstStyle/>
                    <a:p>
                      <a:pPr algn="ctr"/>
                      <a:r>
                        <a:rPr lang="en-US"/>
                        <a:t>+</a:t>
                      </a:r>
                    </a:p>
                  </a:txBody>
                  <a:tcPr anchor="ctr"/>
                </a:tc>
                <a:tc vMerge="1">
                  <a:txBody>
                    <a:bodyPr/>
                    <a:lstStyle/>
                    <a:p>
                      <a:pPr algn="ctr"/>
                      <a:endParaRPr lang="en-US"/>
                    </a:p>
                  </a:txBody>
                  <a:tcPr anchor="ctr"/>
                </a:tc>
                <a:tc>
                  <a:txBody>
                    <a:bodyPr/>
                    <a:lstStyle/>
                    <a:p>
                      <a:pPr algn="ctr"/>
                      <a:r>
                        <a:rPr lang="en-US"/>
                        <a:t>+</a:t>
                      </a:r>
                    </a:p>
                  </a:txBody>
                  <a:tcPr anchor="ctr"/>
                </a:tc>
                <a:extLst>
                  <a:ext uri="{0D108BD9-81ED-4DB2-BD59-A6C34878D82A}">
                    <a16:rowId xmlns:a16="http://schemas.microsoft.com/office/drawing/2014/main" val="2844675691"/>
                  </a:ext>
                </a:extLst>
              </a:tr>
              <a:tr h="578882">
                <a:tc>
                  <a:txBody>
                    <a:bodyPr/>
                    <a:lstStyle/>
                    <a:p>
                      <a:pPr algn="ctr"/>
                      <a:r>
                        <a:rPr lang="en-US" b="1">
                          <a:solidFill>
                            <a:schemeClr val="bg1"/>
                          </a:solidFill>
                        </a:rPr>
                        <a:t>Efficiency</a:t>
                      </a:r>
                    </a:p>
                  </a:txBody>
                  <a:tcPr anchor="ctr">
                    <a:solidFill>
                      <a:schemeClr val="tx1"/>
                    </a:solidFill>
                  </a:tcPr>
                </a:tc>
                <a:tc>
                  <a:txBody>
                    <a:bodyPr/>
                    <a:lstStyle/>
                    <a:p>
                      <a:pPr algn="ctr"/>
                      <a:r>
                        <a:rPr lang="en-US"/>
                        <a:t>+</a:t>
                      </a:r>
                    </a:p>
                  </a:txBody>
                  <a:tcPr anchor="ctr"/>
                </a:tc>
                <a:tc vMerge="1">
                  <a:txBody>
                    <a:bodyPr/>
                    <a:lstStyle/>
                    <a:p>
                      <a:pPr algn="ctr"/>
                      <a:endParaRPr lang="en-US"/>
                    </a:p>
                  </a:txBody>
                  <a:tcPr anchor="ctr"/>
                </a:tc>
                <a:tc>
                  <a:txBody>
                    <a:bodyPr/>
                    <a:lstStyle/>
                    <a:p>
                      <a:pPr algn="ctr"/>
                      <a:r>
                        <a:rPr lang="en-US"/>
                        <a:t>-</a:t>
                      </a:r>
                    </a:p>
                  </a:txBody>
                  <a:tcPr anchor="ctr"/>
                </a:tc>
                <a:extLst>
                  <a:ext uri="{0D108BD9-81ED-4DB2-BD59-A6C34878D82A}">
                    <a16:rowId xmlns:a16="http://schemas.microsoft.com/office/drawing/2014/main" val="983622620"/>
                  </a:ext>
                </a:extLst>
              </a:tr>
              <a:tr h="578882">
                <a:tc>
                  <a:txBody>
                    <a:bodyPr/>
                    <a:lstStyle/>
                    <a:p>
                      <a:pPr algn="ctr"/>
                      <a:r>
                        <a:rPr lang="en-US" b="1">
                          <a:solidFill>
                            <a:schemeClr val="bg1"/>
                          </a:solidFill>
                        </a:rPr>
                        <a:t>Power Consumption</a:t>
                      </a:r>
                    </a:p>
                  </a:txBody>
                  <a:tcPr anchor="ctr">
                    <a:solidFill>
                      <a:schemeClr val="tx1"/>
                    </a:solidFill>
                  </a:tcPr>
                </a:tc>
                <a:tc>
                  <a:txBody>
                    <a:bodyPr/>
                    <a:lstStyle/>
                    <a:p>
                      <a:pPr algn="ctr"/>
                      <a:r>
                        <a:rPr lang="en-US"/>
                        <a:t>-</a:t>
                      </a:r>
                    </a:p>
                  </a:txBody>
                  <a:tcPr anchor="ctr"/>
                </a:tc>
                <a:tc vMerge="1">
                  <a:txBody>
                    <a:bodyPr/>
                    <a:lstStyle/>
                    <a:p>
                      <a:pPr algn="ctr"/>
                      <a:endParaRPr lang="en-US"/>
                    </a:p>
                  </a:txBody>
                  <a:tcPr anchor="ctr"/>
                </a:tc>
                <a:tc>
                  <a:txBody>
                    <a:bodyPr/>
                    <a:lstStyle/>
                    <a:p>
                      <a:pPr algn="ctr"/>
                      <a:r>
                        <a:rPr lang="en-US"/>
                        <a:t>0</a:t>
                      </a:r>
                    </a:p>
                  </a:txBody>
                  <a:tcPr anchor="ctr"/>
                </a:tc>
                <a:extLst>
                  <a:ext uri="{0D108BD9-81ED-4DB2-BD59-A6C34878D82A}">
                    <a16:rowId xmlns:a16="http://schemas.microsoft.com/office/drawing/2014/main" val="3778204220"/>
                  </a:ext>
                </a:extLst>
              </a:tr>
              <a:tr h="578882">
                <a:tc>
                  <a:txBody>
                    <a:bodyPr/>
                    <a:lstStyle/>
                    <a:p>
                      <a:pPr lvl="0" algn="ctr">
                        <a:buNone/>
                      </a:pPr>
                      <a:r>
                        <a:rPr lang="en-US" b="1">
                          <a:solidFill>
                            <a:schemeClr val="bg1"/>
                          </a:solidFill>
                        </a:rPr>
                        <a:t>Total</a:t>
                      </a:r>
                    </a:p>
                  </a:txBody>
                  <a:tcPr anchor="ctr">
                    <a:solidFill>
                      <a:schemeClr val="tx1"/>
                    </a:solidFill>
                  </a:tcPr>
                </a:tc>
                <a:tc>
                  <a:txBody>
                    <a:bodyPr/>
                    <a:lstStyle/>
                    <a:p>
                      <a:pPr lvl="0" algn="ctr">
                        <a:buNone/>
                      </a:pPr>
                      <a:r>
                        <a:rPr lang="en-US"/>
                        <a:t>-1</a:t>
                      </a:r>
                    </a:p>
                  </a:txBody>
                  <a:tcPr anchor="ctr"/>
                </a:tc>
                <a:tc vMerge="1">
                  <a:txBody>
                    <a:bodyPr/>
                    <a:lstStyle/>
                    <a:p>
                      <a:pPr lvl="0" algn="ctr">
                        <a:buNone/>
                      </a:pPr>
                      <a:endParaRPr lang="en-US"/>
                    </a:p>
                  </a:txBody>
                  <a:tcPr anchor="ctr"/>
                </a:tc>
                <a:tc>
                  <a:txBody>
                    <a:bodyPr/>
                    <a:lstStyle/>
                    <a:p>
                      <a:pPr lvl="0" algn="ctr">
                        <a:buNone/>
                      </a:pPr>
                      <a:r>
                        <a:rPr lang="en-US"/>
                        <a:t>-1</a:t>
                      </a:r>
                    </a:p>
                  </a:txBody>
                  <a:tcPr anchor="ctr"/>
                </a:tc>
                <a:extLst>
                  <a:ext uri="{0D108BD9-81ED-4DB2-BD59-A6C34878D82A}">
                    <a16:rowId xmlns:a16="http://schemas.microsoft.com/office/drawing/2014/main" val="741405492"/>
                  </a:ext>
                </a:extLst>
              </a:tr>
            </a:tbl>
          </a:graphicData>
        </a:graphic>
      </p:graphicFrame>
      <p:sp>
        <p:nvSpPr>
          <p:cNvPr id="7" name="Rectangle 6">
            <a:extLst>
              <a:ext uri="{FF2B5EF4-FFF2-40B4-BE49-F238E27FC236}">
                <a16:creationId xmlns:a16="http://schemas.microsoft.com/office/drawing/2014/main" id="{16570ECB-B1E7-79AE-D02F-8B74BF7A2681}"/>
              </a:ext>
            </a:extLst>
          </p:cNvPr>
          <p:cNvSpPr/>
          <p:nvPr/>
        </p:nvSpPr>
        <p:spPr>
          <a:xfrm>
            <a:off x="5759269" y="1497920"/>
            <a:ext cx="2700867" cy="4899824"/>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52114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B0C52E-E093-8F2F-DD79-87617A976DF3}"/>
              </a:ext>
            </a:extLst>
          </p:cNvPr>
          <p:cNvSpPr>
            <a:spLocks noGrp="1"/>
          </p:cNvSpPr>
          <p:nvPr>
            <p:ph type="title"/>
          </p:nvPr>
        </p:nvSpPr>
        <p:spPr>
          <a:xfrm>
            <a:off x="289103" y="365125"/>
            <a:ext cx="11339245" cy="979013"/>
          </a:xfrm>
        </p:spPr>
        <p:txBody>
          <a:bodyPr>
            <a:normAutofit/>
          </a:bodyPr>
          <a:lstStyle/>
          <a:p>
            <a:pPr algn="l"/>
            <a:r>
              <a:rPr lang="en-US" sz="3600"/>
              <a:t>Throttle Concept Evaluation – Decision Matrix </a:t>
            </a:r>
          </a:p>
        </p:txBody>
      </p:sp>
      <p:graphicFrame>
        <p:nvGraphicFramePr>
          <p:cNvPr id="5" name="Content Placeholder 4">
            <a:extLst>
              <a:ext uri="{FF2B5EF4-FFF2-40B4-BE49-F238E27FC236}">
                <a16:creationId xmlns:a16="http://schemas.microsoft.com/office/drawing/2014/main" id="{850C4539-1691-A8FF-845F-556CCC65F9F4}"/>
              </a:ext>
            </a:extLst>
          </p:cNvPr>
          <p:cNvGraphicFramePr>
            <a:graphicFrameLocks noGrp="1"/>
          </p:cNvGraphicFramePr>
          <p:nvPr>
            <p:ph sz="half" idx="1"/>
            <p:extLst>
              <p:ext uri="{D42A27DB-BD31-4B8C-83A1-F6EECF244321}">
                <p14:modId xmlns:p14="http://schemas.microsoft.com/office/powerpoint/2010/main" val="3931391761"/>
              </p:ext>
            </p:extLst>
          </p:nvPr>
        </p:nvGraphicFramePr>
        <p:xfrm>
          <a:off x="563651" y="1545209"/>
          <a:ext cx="11077546" cy="4855658"/>
        </p:xfrm>
        <a:graphic>
          <a:graphicData uri="http://schemas.openxmlformats.org/drawingml/2006/table">
            <a:tbl>
              <a:tblPr firstRow="1" bandRow="1">
                <a:tableStyleId>{073A0DAA-6AF3-43AB-8588-CEC1D06C72B9}</a:tableStyleId>
              </a:tblPr>
              <a:tblGrid>
                <a:gridCol w="2164129">
                  <a:extLst>
                    <a:ext uri="{9D8B030D-6E8A-4147-A177-3AD203B41FA5}">
                      <a16:colId xmlns:a16="http://schemas.microsoft.com/office/drawing/2014/main" val="2139084963"/>
                    </a:ext>
                  </a:extLst>
                </a:gridCol>
                <a:gridCol w="912432">
                  <a:extLst>
                    <a:ext uri="{9D8B030D-6E8A-4147-A177-3AD203B41FA5}">
                      <a16:colId xmlns:a16="http://schemas.microsoft.com/office/drawing/2014/main" val="3640192468"/>
                    </a:ext>
                  </a:extLst>
                </a:gridCol>
                <a:gridCol w="1365250">
                  <a:extLst>
                    <a:ext uri="{9D8B030D-6E8A-4147-A177-3AD203B41FA5}">
                      <a16:colId xmlns:a16="http://schemas.microsoft.com/office/drawing/2014/main" val="2525062060"/>
                    </a:ext>
                  </a:extLst>
                </a:gridCol>
                <a:gridCol w="1418163">
                  <a:extLst>
                    <a:ext uri="{9D8B030D-6E8A-4147-A177-3AD203B41FA5}">
                      <a16:colId xmlns:a16="http://schemas.microsoft.com/office/drawing/2014/main" val="2437677131"/>
                    </a:ext>
                  </a:extLst>
                </a:gridCol>
                <a:gridCol w="1365250">
                  <a:extLst>
                    <a:ext uri="{9D8B030D-6E8A-4147-A177-3AD203B41FA5}">
                      <a16:colId xmlns:a16="http://schemas.microsoft.com/office/drawing/2014/main" val="2758112235"/>
                    </a:ext>
                  </a:extLst>
                </a:gridCol>
                <a:gridCol w="1217073">
                  <a:extLst>
                    <a:ext uri="{9D8B030D-6E8A-4147-A177-3AD203B41FA5}">
                      <a16:colId xmlns:a16="http://schemas.microsoft.com/office/drawing/2014/main" val="2431535390"/>
                    </a:ext>
                  </a:extLst>
                </a:gridCol>
                <a:gridCol w="1365250">
                  <a:extLst>
                    <a:ext uri="{9D8B030D-6E8A-4147-A177-3AD203B41FA5}">
                      <a16:colId xmlns:a16="http://schemas.microsoft.com/office/drawing/2014/main" val="3928301353"/>
                    </a:ext>
                  </a:extLst>
                </a:gridCol>
                <a:gridCol w="1269999">
                  <a:extLst>
                    <a:ext uri="{9D8B030D-6E8A-4147-A177-3AD203B41FA5}">
                      <a16:colId xmlns:a16="http://schemas.microsoft.com/office/drawing/2014/main" val="2685751116"/>
                    </a:ext>
                  </a:extLst>
                </a:gridCol>
              </a:tblGrid>
              <a:tr h="635876">
                <a:tc rowSpan="2">
                  <a:txBody>
                    <a:bodyPr/>
                    <a:lstStyle/>
                    <a:p>
                      <a:pPr algn="ctr"/>
                      <a:r>
                        <a:rPr lang="en-US" b="1">
                          <a:solidFill>
                            <a:schemeClr val="bg1"/>
                          </a:solidFill>
                        </a:rPr>
                        <a:t>Criteria</a:t>
                      </a:r>
                    </a:p>
                  </a:txBody>
                  <a:tcPr anchor="ctr"/>
                </a:tc>
                <a:tc rowSpan="2">
                  <a:txBody>
                    <a:bodyPr/>
                    <a:lstStyle/>
                    <a:p>
                      <a:pPr algn="ctr"/>
                      <a:r>
                        <a:rPr lang="en-US"/>
                        <a:t>Weight</a:t>
                      </a:r>
                    </a:p>
                  </a:txBody>
                  <a:tcPr anchor="ctr"/>
                </a:tc>
                <a:tc gridSpan="2">
                  <a:txBody>
                    <a:bodyPr/>
                    <a:lstStyle/>
                    <a:p>
                      <a:pPr lvl="0" algn="ctr">
                        <a:buNone/>
                      </a:pPr>
                      <a:r>
                        <a:rPr lang="en-US" sz="1800" b="1" i="0" u="none" strike="noStrike" baseline="0" noProof="0">
                          <a:solidFill>
                            <a:srgbClr val="FFFFFF"/>
                          </a:solidFill>
                          <a:latin typeface="Calibri"/>
                        </a:rPr>
                        <a:t>Servo + Potentiometer</a:t>
                      </a:r>
                    </a:p>
                  </a:txBody>
                  <a:tcPr anchor="ct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800" b="1" i="0" u="none" strike="noStrike" baseline="0" noProof="0">
                        <a:solidFill>
                          <a:srgbClr val="FFFFFF"/>
                        </a:solidFill>
                        <a:latin typeface="+mn-lt"/>
                      </a:endParaRPr>
                    </a:p>
                  </a:txBody>
                  <a:tcPr anchor="ct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i="0" u="none" strike="noStrike" baseline="0" noProof="0">
                          <a:solidFill>
                            <a:srgbClr val="FFFFFF"/>
                          </a:solidFill>
                          <a:latin typeface="+mn-lt"/>
                        </a:rPr>
                        <a:t>Linear Actuator</a:t>
                      </a:r>
                    </a:p>
                  </a:txBody>
                  <a:tcPr anchor="ctr"/>
                </a:tc>
                <a:tc hMerge="1">
                  <a:txBody>
                    <a:bodyPr/>
                    <a:lstStyle/>
                    <a:p>
                      <a:pPr lvl="0" algn="ctr">
                        <a:buNone/>
                      </a:pPr>
                      <a:endParaRPr lang="en-US" sz="1800" b="1" i="0" u="none" strike="noStrike" baseline="0" noProof="0">
                        <a:solidFill>
                          <a:srgbClr val="FFFFFF"/>
                        </a:solidFill>
                        <a:latin typeface="Calibri"/>
                      </a:endParaRPr>
                    </a:p>
                  </a:txBody>
                  <a:tcPr anchor="ct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Stepper Motor + Potentiometer</a:t>
                      </a:r>
                    </a:p>
                  </a:txBody>
                  <a:tcPr anchor="ctr"/>
                </a:tc>
                <a:tc hMerge="1">
                  <a:txBody>
                    <a:bodyPr/>
                    <a:lstStyle/>
                    <a:p>
                      <a:endParaRPr lang="en-US"/>
                    </a:p>
                  </a:txBody>
                  <a:tcPr/>
                </a:tc>
                <a:extLst>
                  <a:ext uri="{0D108BD9-81ED-4DB2-BD59-A6C34878D82A}">
                    <a16:rowId xmlns:a16="http://schemas.microsoft.com/office/drawing/2014/main" val="1993340685"/>
                  </a:ext>
                </a:extLst>
              </a:tr>
              <a:tr h="635876">
                <a:tc vMerge="1">
                  <a:txBody>
                    <a:bodyPr/>
                    <a:lstStyle/>
                    <a:p>
                      <a:endParaRPr lang="en-US"/>
                    </a:p>
                  </a:txBody>
                  <a:tcPr marL="0" marR="0" marT="0" marB="0" horzOverflow="overflow"/>
                </a:tc>
                <a:tc vMerge="1">
                  <a:txBody>
                    <a:bodyPr/>
                    <a:lstStyle/>
                    <a:p>
                      <a:endParaRPr lang="en-US"/>
                    </a:p>
                  </a:txBody>
                  <a:tcPr marL="0" marR="0" marT="0" marB="0" horzOverflow="overflow"/>
                </a:tc>
                <a:tc>
                  <a:txBody>
                    <a:bodyPr/>
                    <a:lstStyle/>
                    <a:p>
                      <a:pPr algn="ctr"/>
                      <a:r>
                        <a:rPr lang="en-US"/>
                        <a:t>Unweighted Score</a:t>
                      </a:r>
                    </a:p>
                  </a:txBody>
                  <a:tcPr anchor="ctr">
                    <a:solidFill>
                      <a:srgbClr val="CBCDD3"/>
                    </a:solidFill>
                  </a:tcPr>
                </a:tc>
                <a:tc>
                  <a:txBody>
                    <a:bodyPr/>
                    <a:lstStyle/>
                    <a:p>
                      <a:pPr lvl="0" algn="ctr">
                        <a:buNone/>
                      </a:pPr>
                      <a:r>
                        <a:rPr lang="en-US"/>
                        <a:t>Weighted Score</a:t>
                      </a:r>
                    </a:p>
                  </a:txBody>
                  <a:tcPr anchor="ctr">
                    <a:solidFill>
                      <a:srgbClr val="CBCDD3"/>
                    </a:solidFill>
                  </a:tcPr>
                </a:tc>
                <a:tc>
                  <a:txBody>
                    <a:bodyPr/>
                    <a:lstStyle/>
                    <a:p>
                      <a:pPr algn="ctr"/>
                      <a:r>
                        <a:rPr lang="en-US"/>
                        <a:t>Unweighted Score</a:t>
                      </a:r>
                    </a:p>
                  </a:txBody>
                  <a:tcPr anchor="ctr">
                    <a:solidFill>
                      <a:srgbClr val="CBCDD3"/>
                    </a:solidFill>
                  </a:tcPr>
                </a:tc>
                <a:tc>
                  <a:txBody>
                    <a:bodyPr/>
                    <a:lstStyle/>
                    <a:p>
                      <a:pPr lvl="0" algn="ctr">
                        <a:buNone/>
                      </a:pPr>
                      <a:r>
                        <a:rPr lang="en-US"/>
                        <a:t>Weighted Score</a:t>
                      </a:r>
                    </a:p>
                  </a:txBody>
                  <a:tcPr anchor="ctr">
                    <a:solidFill>
                      <a:srgbClr val="CBCDD3"/>
                    </a:solidFill>
                  </a:tcPr>
                </a:tc>
                <a:tc>
                  <a:txBody>
                    <a:bodyPr/>
                    <a:lstStyle/>
                    <a:p>
                      <a:pPr algn="ctr"/>
                      <a:r>
                        <a:rPr lang="en-US"/>
                        <a:t>Unweighted Score</a:t>
                      </a:r>
                    </a:p>
                  </a:txBody>
                  <a:tcPr anchor="ctr">
                    <a:solidFill>
                      <a:srgbClr val="CBCDD3"/>
                    </a:solidFill>
                  </a:tcPr>
                </a:tc>
                <a:tc>
                  <a:txBody>
                    <a:bodyPr/>
                    <a:lstStyle/>
                    <a:p>
                      <a:pPr lvl="0" algn="ctr">
                        <a:buNone/>
                      </a:pPr>
                      <a:r>
                        <a:rPr lang="en-US"/>
                        <a:t>Weighted Score</a:t>
                      </a:r>
                    </a:p>
                  </a:txBody>
                  <a:tcPr anchor="ctr">
                    <a:solidFill>
                      <a:srgbClr val="CBCDD3"/>
                    </a:solidFill>
                  </a:tcPr>
                </a:tc>
                <a:extLst>
                  <a:ext uri="{0D108BD9-81ED-4DB2-BD59-A6C34878D82A}">
                    <a16:rowId xmlns:a16="http://schemas.microsoft.com/office/drawing/2014/main" val="1033971114"/>
                  </a:ext>
                </a:extLst>
              </a:tr>
              <a:tr h="489937">
                <a:tc>
                  <a:txBody>
                    <a:bodyPr/>
                    <a:lstStyle/>
                    <a:p>
                      <a:pPr algn="ctr"/>
                      <a:r>
                        <a:rPr lang="en-US" b="1">
                          <a:solidFill>
                            <a:schemeClr val="bg1"/>
                          </a:solidFill>
                        </a:rPr>
                        <a:t>Reliability</a:t>
                      </a:r>
                    </a:p>
                  </a:txBody>
                  <a:tcPr anchor="ctr">
                    <a:solidFill>
                      <a:schemeClr val="tx1"/>
                    </a:solidFill>
                  </a:tcPr>
                </a:tc>
                <a:tc>
                  <a:txBody>
                    <a:bodyPr/>
                    <a:lstStyle/>
                    <a:p>
                      <a:pPr algn="ctr"/>
                      <a:r>
                        <a:rPr lang="en-US"/>
                        <a:t>25%</a:t>
                      </a:r>
                    </a:p>
                  </a:txBody>
                  <a:tcPr anchor="ctr">
                    <a:solidFill>
                      <a:srgbClr val="CBCDD3"/>
                    </a:solidFill>
                  </a:tcPr>
                </a:tc>
                <a:tc>
                  <a:txBody>
                    <a:bodyPr/>
                    <a:lstStyle/>
                    <a:p>
                      <a:pPr algn="ctr"/>
                      <a:r>
                        <a:rPr lang="en-US"/>
                        <a:t>80</a:t>
                      </a:r>
                    </a:p>
                  </a:txBody>
                  <a:tcPr anchor="ctr">
                    <a:solidFill>
                      <a:srgbClr val="E7E8EA"/>
                    </a:solidFill>
                  </a:tcPr>
                </a:tc>
                <a:tc>
                  <a:txBody>
                    <a:bodyPr/>
                    <a:lstStyle/>
                    <a:p>
                      <a:pPr lvl="0" algn="ctr">
                        <a:buNone/>
                      </a:pPr>
                      <a:r>
                        <a:rPr lang="en-US"/>
                        <a:t>20</a:t>
                      </a:r>
                    </a:p>
                  </a:txBody>
                  <a:tcPr anchor="ctr">
                    <a:solidFill>
                      <a:srgbClr val="E7E8EA"/>
                    </a:solidFill>
                  </a:tcPr>
                </a:tc>
                <a:tc>
                  <a:txBody>
                    <a:bodyPr/>
                    <a:lstStyle/>
                    <a:p>
                      <a:pPr algn="ctr"/>
                      <a:r>
                        <a:rPr lang="en-US"/>
                        <a:t>100</a:t>
                      </a:r>
                    </a:p>
                  </a:txBody>
                  <a:tcPr anchor="ctr">
                    <a:solidFill>
                      <a:srgbClr val="E7E8EA"/>
                    </a:solidFill>
                  </a:tcPr>
                </a:tc>
                <a:tc>
                  <a:txBody>
                    <a:bodyPr/>
                    <a:lstStyle/>
                    <a:p>
                      <a:pPr lvl="0" algn="ctr">
                        <a:buNone/>
                      </a:pPr>
                      <a:r>
                        <a:rPr lang="en-US"/>
                        <a:t>25</a:t>
                      </a:r>
                    </a:p>
                  </a:txBody>
                  <a:tcPr anchor="ctr">
                    <a:solidFill>
                      <a:srgbClr val="E7E8EA"/>
                    </a:solidFill>
                  </a:tcPr>
                </a:tc>
                <a:tc>
                  <a:txBody>
                    <a:bodyPr/>
                    <a:lstStyle/>
                    <a:p>
                      <a:pPr algn="ctr"/>
                      <a:r>
                        <a:rPr lang="en-US"/>
                        <a:t>60</a:t>
                      </a:r>
                    </a:p>
                  </a:txBody>
                  <a:tcPr anchor="ctr">
                    <a:solidFill>
                      <a:srgbClr val="E7E8EA"/>
                    </a:solidFill>
                  </a:tcPr>
                </a:tc>
                <a:tc>
                  <a:txBody>
                    <a:bodyPr/>
                    <a:lstStyle/>
                    <a:p>
                      <a:pPr lvl="0" algn="ctr">
                        <a:buNone/>
                      </a:pPr>
                      <a:r>
                        <a:rPr lang="en-US"/>
                        <a:t>15</a:t>
                      </a:r>
                    </a:p>
                  </a:txBody>
                  <a:tcPr anchor="ctr">
                    <a:solidFill>
                      <a:srgbClr val="E7E8EA"/>
                    </a:solidFill>
                  </a:tcPr>
                </a:tc>
                <a:extLst>
                  <a:ext uri="{0D108BD9-81ED-4DB2-BD59-A6C34878D82A}">
                    <a16:rowId xmlns:a16="http://schemas.microsoft.com/office/drawing/2014/main" val="3752881497"/>
                  </a:ext>
                </a:extLst>
              </a:tr>
              <a:tr h="489937">
                <a:tc>
                  <a:txBody>
                    <a:bodyPr/>
                    <a:lstStyle/>
                    <a:p>
                      <a:pPr algn="ctr"/>
                      <a:r>
                        <a:rPr lang="en-US" b="1">
                          <a:solidFill>
                            <a:schemeClr val="bg1"/>
                          </a:solidFill>
                        </a:rPr>
                        <a:t>Cost</a:t>
                      </a:r>
                    </a:p>
                  </a:txBody>
                  <a:tcPr anchor="ctr">
                    <a:solidFill>
                      <a:schemeClr val="tx1"/>
                    </a:solidFill>
                  </a:tcPr>
                </a:tc>
                <a:tc>
                  <a:txBody>
                    <a:bodyPr/>
                    <a:lstStyle/>
                    <a:p>
                      <a:pPr algn="ctr"/>
                      <a:r>
                        <a:rPr lang="en-US"/>
                        <a:t>15%</a:t>
                      </a:r>
                    </a:p>
                  </a:txBody>
                  <a:tcPr anchor="ctr">
                    <a:solidFill>
                      <a:srgbClr val="CBCDD3"/>
                    </a:solidFill>
                  </a:tcPr>
                </a:tc>
                <a:tc>
                  <a:txBody>
                    <a:bodyPr/>
                    <a:lstStyle/>
                    <a:p>
                      <a:pPr algn="ctr"/>
                      <a:r>
                        <a:rPr lang="en-US"/>
                        <a:t>20</a:t>
                      </a:r>
                    </a:p>
                  </a:txBody>
                  <a:tcPr anchor="ctr">
                    <a:solidFill>
                      <a:srgbClr val="E7E8EA"/>
                    </a:solidFill>
                  </a:tcPr>
                </a:tc>
                <a:tc>
                  <a:txBody>
                    <a:bodyPr/>
                    <a:lstStyle/>
                    <a:p>
                      <a:pPr lvl="0" algn="ctr">
                        <a:buNone/>
                      </a:pPr>
                      <a:r>
                        <a:rPr lang="en-US"/>
                        <a:t>3</a:t>
                      </a:r>
                    </a:p>
                  </a:txBody>
                  <a:tcPr anchor="ctr">
                    <a:solidFill>
                      <a:srgbClr val="E7E8EA"/>
                    </a:solidFill>
                  </a:tcPr>
                </a:tc>
                <a:tc>
                  <a:txBody>
                    <a:bodyPr/>
                    <a:lstStyle/>
                    <a:p>
                      <a:pPr algn="ctr"/>
                      <a:r>
                        <a:rPr lang="en-US"/>
                        <a:t>60</a:t>
                      </a:r>
                    </a:p>
                  </a:txBody>
                  <a:tcPr anchor="ctr">
                    <a:solidFill>
                      <a:srgbClr val="E7E8EA"/>
                    </a:solidFill>
                  </a:tcPr>
                </a:tc>
                <a:tc>
                  <a:txBody>
                    <a:bodyPr/>
                    <a:lstStyle/>
                    <a:p>
                      <a:pPr lvl="0" algn="ctr">
                        <a:buNone/>
                      </a:pPr>
                      <a:r>
                        <a:rPr lang="en-US"/>
                        <a:t>9</a:t>
                      </a:r>
                    </a:p>
                  </a:txBody>
                  <a:tcPr anchor="ctr">
                    <a:solidFill>
                      <a:srgbClr val="E7E8EA"/>
                    </a:solidFill>
                  </a:tcPr>
                </a:tc>
                <a:tc>
                  <a:txBody>
                    <a:bodyPr/>
                    <a:lstStyle/>
                    <a:p>
                      <a:pPr algn="ctr"/>
                      <a:r>
                        <a:rPr lang="en-US"/>
                        <a:t>100</a:t>
                      </a:r>
                    </a:p>
                  </a:txBody>
                  <a:tcPr anchor="ctr">
                    <a:solidFill>
                      <a:srgbClr val="E7E8EA"/>
                    </a:solidFill>
                  </a:tcPr>
                </a:tc>
                <a:tc>
                  <a:txBody>
                    <a:bodyPr/>
                    <a:lstStyle/>
                    <a:p>
                      <a:pPr lvl="0" algn="ctr">
                        <a:buNone/>
                      </a:pPr>
                      <a:r>
                        <a:rPr lang="en-US"/>
                        <a:t>15</a:t>
                      </a:r>
                    </a:p>
                  </a:txBody>
                  <a:tcPr anchor="ctr">
                    <a:solidFill>
                      <a:srgbClr val="E7E8EA"/>
                    </a:solidFill>
                  </a:tcPr>
                </a:tc>
                <a:extLst>
                  <a:ext uri="{0D108BD9-81ED-4DB2-BD59-A6C34878D82A}">
                    <a16:rowId xmlns:a16="http://schemas.microsoft.com/office/drawing/2014/main" val="3736389964"/>
                  </a:ext>
                </a:extLst>
              </a:tr>
              <a:tr h="635876">
                <a:tc>
                  <a:txBody>
                    <a:bodyPr/>
                    <a:lstStyle/>
                    <a:p>
                      <a:pPr algn="ctr"/>
                      <a:r>
                        <a:rPr lang="en-US" b="1">
                          <a:solidFill>
                            <a:schemeClr val="bg1"/>
                          </a:solidFill>
                        </a:rPr>
                        <a:t>Ease of Integration</a:t>
                      </a:r>
                    </a:p>
                  </a:txBody>
                  <a:tcPr anchor="ctr">
                    <a:solidFill>
                      <a:schemeClr val="tx1"/>
                    </a:solidFill>
                  </a:tcPr>
                </a:tc>
                <a:tc>
                  <a:txBody>
                    <a:bodyPr/>
                    <a:lstStyle/>
                    <a:p>
                      <a:pPr algn="ctr"/>
                      <a:r>
                        <a:rPr lang="en-US"/>
                        <a:t>15%</a:t>
                      </a:r>
                    </a:p>
                  </a:txBody>
                  <a:tcPr anchor="ctr">
                    <a:solidFill>
                      <a:srgbClr val="CBCDD3"/>
                    </a:solidFill>
                  </a:tcPr>
                </a:tc>
                <a:tc>
                  <a:txBody>
                    <a:bodyPr/>
                    <a:lstStyle/>
                    <a:p>
                      <a:pPr algn="ctr"/>
                      <a:r>
                        <a:rPr lang="en-US"/>
                        <a:t>40</a:t>
                      </a:r>
                    </a:p>
                  </a:txBody>
                  <a:tcPr anchor="ctr">
                    <a:solidFill>
                      <a:srgbClr val="E7E8EA"/>
                    </a:solidFill>
                  </a:tcPr>
                </a:tc>
                <a:tc>
                  <a:txBody>
                    <a:bodyPr/>
                    <a:lstStyle/>
                    <a:p>
                      <a:pPr lvl="0" algn="ctr">
                        <a:buNone/>
                      </a:pPr>
                      <a:r>
                        <a:rPr lang="en-US"/>
                        <a:t>6</a:t>
                      </a:r>
                    </a:p>
                  </a:txBody>
                  <a:tcPr anchor="ctr">
                    <a:solidFill>
                      <a:srgbClr val="E7E8EA"/>
                    </a:solidFill>
                  </a:tcPr>
                </a:tc>
                <a:tc>
                  <a:txBody>
                    <a:bodyPr/>
                    <a:lstStyle/>
                    <a:p>
                      <a:pPr algn="ctr"/>
                      <a:r>
                        <a:rPr lang="en-US"/>
                        <a:t>100</a:t>
                      </a:r>
                    </a:p>
                  </a:txBody>
                  <a:tcPr anchor="ctr">
                    <a:solidFill>
                      <a:srgbClr val="E7E8EA"/>
                    </a:solidFill>
                  </a:tcPr>
                </a:tc>
                <a:tc>
                  <a:txBody>
                    <a:bodyPr/>
                    <a:lstStyle/>
                    <a:p>
                      <a:pPr lvl="0" algn="ctr">
                        <a:buNone/>
                      </a:pPr>
                      <a:r>
                        <a:rPr lang="en-US"/>
                        <a:t>15</a:t>
                      </a:r>
                    </a:p>
                  </a:txBody>
                  <a:tcPr anchor="ctr">
                    <a:solidFill>
                      <a:srgbClr val="E7E8EA"/>
                    </a:solidFill>
                  </a:tcPr>
                </a:tc>
                <a:tc>
                  <a:txBody>
                    <a:bodyPr/>
                    <a:lstStyle/>
                    <a:p>
                      <a:pPr algn="ctr"/>
                      <a:r>
                        <a:rPr lang="en-US"/>
                        <a:t>40</a:t>
                      </a:r>
                    </a:p>
                  </a:txBody>
                  <a:tcPr anchor="ctr">
                    <a:solidFill>
                      <a:srgbClr val="E7E8EA"/>
                    </a:solidFill>
                  </a:tcPr>
                </a:tc>
                <a:tc>
                  <a:txBody>
                    <a:bodyPr/>
                    <a:lstStyle/>
                    <a:p>
                      <a:pPr lvl="0" algn="ctr">
                        <a:buNone/>
                      </a:pPr>
                      <a:r>
                        <a:rPr lang="en-US"/>
                        <a:t>6</a:t>
                      </a:r>
                    </a:p>
                  </a:txBody>
                  <a:tcPr anchor="ctr">
                    <a:solidFill>
                      <a:srgbClr val="E7E8EA"/>
                    </a:solidFill>
                  </a:tcPr>
                </a:tc>
                <a:extLst>
                  <a:ext uri="{0D108BD9-81ED-4DB2-BD59-A6C34878D82A}">
                    <a16:rowId xmlns:a16="http://schemas.microsoft.com/office/drawing/2014/main" val="3351188514"/>
                  </a:ext>
                </a:extLst>
              </a:tr>
              <a:tr h="489937">
                <a:tc>
                  <a:txBody>
                    <a:bodyPr/>
                    <a:lstStyle/>
                    <a:p>
                      <a:pPr algn="ctr"/>
                      <a:r>
                        <a:rPr lang="en-US" b="1">
                          <a:solidFill>
                            <a:schemeClr val="bg1"/>
                          </a:solidFill>
                        </a:rPr>
                        <a:t>Response time</a:t>
                      </a:r>
                    </a:p>
                  </a:txBody>
                  <a:tcPr anchor="ctr">
                    <a:solidFill>
                      <a:schemeClr val="tx1"/>
                    </a:solidFill>
                  </a:tcPr>
                </a:tc>
                <a:tc>
                  <a:txBody>
                    <a:bodyPr/>
                    <a:lstStyle/>
                    <a:p>
                      <a:pPr algn="ctr"/>
                      <a:r>
                        <a:rPr lang="en-US"/>
                        <a:t>25%</a:t>
                      </a:r>
                    </a:p>
                  </a:txBody>
                  <a:tcPr anchor="ctr">
                    <a:solidFill>
                      <a:srgbClr val="CBCDD3"/>
                    </a:solidFill>
                  </a:tcPr>
                </a:tc>
                <a:tc>
                  <a:txBody>
                    <a:bodyPr/>
                    <a:lstStyle/>
                    <a:p>
                      <a:pPr algn="ctr"/>
                      <a:r>
                        <a:rPr lang="en-US"/>
                        <a:t>100</a:t>
                      </a:r>
                    </a:p>
                  </a:txBody>
                  <a:tcPr anchor="ctr">
                    <a:solidFill>
                      <a:srgbClr val="E7E8EA"/>
                    </a:solidFill>
                  </a:tcPr>
                </a:tc>
                <a:tc>
                  <a:txBody>
                    <a:bodyPr/>
                    <a:lstStyle/>
                    <a:p>
                      <a:pPr lvl="0" algn="ctr">
                        <a:buNone/>
                      </a:pPr>
                      <a:r>
                        <a:rPr lang="en-US"/>
                        <a:t>25</a:t>
                      </a:r>
                    </a:p>
                  </a:txBody>
                  <a:tcPr anchor="ctr">
                    <a:solidFill>
                      <a:srgbClr val="E7E8EA"/>
                    </a:solidFill>
                  </a:tcPr>
                </a:tc>
                <a:tc>
                  <a:txBody>
                    <a:bodyPr/>
                    <a:lstStyle/>
                    <a:p>
                      <a:pPr algn="ctr"/>
                      <a:r>
                        <a:rPr lang="en-US"/>
                        <a:t>80</a:t>
                      </a:r>
                    </a:p>
                  </a:txBody>
                  <a:tcPr anchor="ctr">
                    <a:solidFill>
                      <a:srgbClr val="E7E8EA"/>
                    </a:solidFill>
                  </a:tcPr>
                </a:tc>
                <a:tc>
                  <a:txBody>
                    <a:bodyPr/>
                    <a:lstStyle/>
                    <a:p>
                      <a:pPr lvl="0" algn="ctr">
                        <a:buNone/>
                      </a:pPr>
                      <a:r>
                        <a:rPr lang="en-US"/>
                        <a:t>20</a:t>
                      </a:r>
                    </a:p>
                  </a:txBody>
                  <a:tcPr anchor="ctr">
                    <a:solidFill>
                      <a:srgbClr val="E7E8EA"/>
                    </a:solidFill>
                  </a:tcPr>
                </a:tc>
                <a:tc>
                  <a:txBody>
                    <a:bodyPr/>
                    <a:lstStyle/>
                    <a:p>
                      <a:pPr algn="ctr"/>
                      <a:r>
                        <a:rPr lang="en-US"/>
                        <a:t>60</a:t>
                      </a:r>
                    </a:p>
                  </a:txBody>
                  <a:tcPr anchor="ctr">
                    <a:solidFill>
                      <a:srgbClr val="E7E8EA"/>
                    </a:solidFill>
                  </a:tcPr>
                </a:tc>
                <a:tc>
                  <a:txBody>
                    <a:bodyPr/>
                    <a:lstStyle/>
                    <a:p>
                      <a:pPr lvl="0" algn="ctr">
                        <a:buNone/>
                      </a:pPr>
                      <a:r>
                        <a:rPr lang="en-US"/>
                        <a:t>15</a:t>
                      </a:r>
                    </a:p>
                  </a:txBody>
                  <a:tcPr anchor="ctr">
                    <a:solidFill>
                      <a:srgbClr val="E7E8EA"/>
                    </a:solidFill>
                  </a:tcPr>
                </a:tc>
                <a:extLst>
                  <a:ext uri="{0D108BD9-81ED-4DB2-BD59-A6C34878D82A}">
                    <a16:rowId xmlns:a16="http://schemas.microsoft.com/office/drawing/2014/main" val="2946592865"/>
                  </a:ext>
                </a:extLst>
              </a:tr>
              <a:tr h="489937">
                <a:tc>
                  <a:txBody>
                    <a:bodyPr/>
                    <a:lstStyle/>
                    <a:p>
                      <a:pPr algn="ctr"/>
                      <a:r>
                        <a:rPr lang="en-US" b="1">
                          <a:solidFill>
                            <a:schemeClr val="bg1"/>
                          </a:solidFill>
                        </a:rPr>
                        <a:t>Efficiency</a:t>
                      </a:r>
                    </a:p>
                  </a:txBody>
                  <a:tcPr anchor="ctr">
                    <a:solidFill>
                      <a:schemeClr val="tx1"/>
                    </a:solidFill>
                  </a:tcPr>
                </a:tc>
                <a:tc>
                  <a:txBody>
                    <a:bodyPr/>
                    <a:lstStyle/>
                    <a:p>
                      <a:pPr algn="ctr"/>
                      <a:r>
                        <a:rPr lang="en-US"/>
                        <a:t>10%</a:t>
                      </a:r>
                    </a:p>
                  </a:txBody>
                  <a:tcPr anchor="ctr">
                    <a:solidFill>
                      <a:srgbClr val="CBCDD3"/>
                    </a:solidFill>
                  </a:tcPr>
                </a:tc>
                <a:tc>
                  <a:txBody>
                    <a:bodyPr/>
                    <a:lstStyle/>
                    <a:p>
                      <a:pPr algn="ctr"/>
                      <a:r>
                        <a:rPr lang="en-US"/>
                        <a:t>100</a:t>
                      </a:r>
                    </a:p>
                  </a:txBody>
                  <a:tcPr anchor="ctr">
                    <a:solidFill>
                      <a:srgbClr val="E7E8EA"/>
                    </a:solidFill>
                  </a:tcPr>
                </a:tc>
                <a:tc>
                  <a:txBody>
                    <a:bodyPr/>
                    <a:lstStyle/>
                    <a:p>
                      <a:pPr lvl="0" algn="ctr">
                        <a:buNone/>
                      </a:pPr>
                      <a:r>
                        <a:rPr lang="en-US"/>
                        <a:t>10</a:t>
                      </a:r>
                    </a:p>
                  </a:txBody>
                  <a:tcPr anchor="ctr">
                    <a:solidFill>
                      <a:srgbClr val="E7E8EA"/>
                    </a:solidFill>
                  </a:tcPr>
                </a:tc>
                <a:tc>
                  <a:txBody>
                    <a:bodyPr/>
                    <a:lstStyle/>
                    <a:p>
                      <a:pPr algn="ctr"/>
                      <a:r>
                        <a:rPr lang="en-US"/>
                        <a:t>100</a:t>
                      </a:r>
                    </a:p>
                  </a:txBody>
                  <a:tcPr anchor="ctr">
                    <a:solidFill>
                      <a:srgbClr val="E7E8EA"/>
                    </a:solidFill>
                  </a:tcPr>
                </a:tc>
                <a:tc>
                  <a:txBody>
                    <a:bodyPr/>
                    <a:lstStyle/>
                    <a:p>
                      <a:pPr lvl="0" algn="ctr">
                        <a:buNone/>
                      </a:pPr>
                      <a:r>
                        <a:rPr lang="en-US"/>
                        <a:t>10</a:t>
                      </a:r>
                    </a:p>
                  </a:txBody>
                  <a:tcPr anchor="ctr">
                    <a:solidFill>
                      <a:srgbClr val="E7E8EA"/>
                    </a:solidFill>
                  </a:tcPr>
                </a:tc>
                <a:tc>
                  <a:txBody>
                    <a:bodyPr/>
                    <a:lstStyle/>
                    <a:p>
                      <a:pPr algn="ctr"/>
                      <a:r>
                        <a:rPr lang="en-US"/>
                        <a:t>0</a:t>
                      </a:r>
                    </a:p>
                  </a:txBody>
                  <a:tcPr anchor="ctr">
                    <a:solidFill>
                      <a:srgbClr val="E7E8EA"/>
                    </a:solidFill>
                  </a:tcPr>
                </a:tc>
                <a:tc>
                  <a:txBody>
                    <a:bodyPr/>
                    <a:lstStyle/>
                    <a:p>
                      <a:pPr lvl="0" algn="ctr">
                        <a:buNone/>
                      </a:pPr>
                      <a:r>
                        <a:rPr lang="en-US"/>
                        <a:t>0</a:t>
                      </a:r>
                    </a:p>
                  </a:txBody>
                  <a:tcPr anchor="ctr">
                    <a:solidFill>
                      <a:srgbClr val="E7E8EA"/>
                    </a:solidFill>
                  </a:tcPr>
                </a:tc>
                <a:extLst>
                  <a:ext uri="{0D108BD9-81ED-4DB2-BD59-A6C34878D82A}">
                    <a16:rowId xmlns:a16="http://schemas.microsoft.com/office/drawing/2014/main" val="331567917"/>
                  </a:ext>
                </a:extLst>
              </a:tr>
              <a:tr h="489937">
                <a:tc>
                  <a:txBody>
                    <a:bodyPr/>
                    <a:lstStyle/>
                    <a:p>
                      <a:pPr algn="ctr"/>
                      <a:r>
                        <a:rPr lang="en-US" b="1">
                          <a:solidFill>
                            <a:schemeClr val="bg1"/>
                          </a:solidFill>
                        </a:rPr>
                        <a:t>Power Consumption</a:t>
                      </a:r>
                    </a:p>
                  </a:txBody>
                  <a:tcPr anchor="ctr">
                    <a:solidFill>
                      <a:schemeClr val="tx1"/>
                    </a:solidFill>
                  </a:tcPr>
                </a:tc>
                <a:tc>
                  <a:txBody>
                    <a:bodyPr/>
                    <a:lstStyle/>
                    <a:p>
                      <a:pPr algn="ctr"/>
                      <a:r>
                        <a:rPr lang="en-US"/>
                        <a:t>10%</a:t>
                      </a:r>
                    </a:p>
                  </a:txBody>
                  <a:tcPr anchor="ctr">
                    <a:solidFill>
                      <a:srgbClr val="CBCDD3"/>
                    </a:solidFill>
                  </a:tcPr>
                </a:tc>
                <a:tc>
                  <a:txBody>
                    <a:bodyPr/>
                    <a:lstStyle/>
                    <a:p>
                      <a:pPr algn="ctr"/>
                      <a:r>
                        <a:rPr lang="en-US"/>
                        <a:t>0</a:t>
                      </a:r>
                    </a:p>
                  </a:txBody>
                  <a:tcPr anchor="ctr">
                    <a:solidFill>
                      <a:srgbClr val="E7E8EA"/>
                    </a:solidFill>
                  </a:tcPr>
                </a:tc>
                <a:tc>
                  <a:txBody>
                    <a:bodyPr/>
                    <a:lstStyle/>
                    <a:p>
                      <a:pPr lvl="0" algn="ctr">
                        <a:buNone/>
                      </a:pPr>
                      <a:r>
                        <a:rPr lang="en-US"/>
                        <a:t>0</a:t>
                      </a:r>
                    </a:p>
                  </a:txBody>
                  <a:tcPr anchor="ctr">
                    <a:solidFill>
                      <a:srgbClr val="E7E8EA"/>
                    </a:solidFill>
                  </a:tcPr>
                </a:tc>
                <a:tc>
                  <a:txBody>
                    <a:bodyPr/>
                    <a:lstStyle/>
                    <a:p>
                      <a:pPr algn="ctr"/>
                      <a:r>
                        <a:rPr lang="en-US"/>
                        <a:t>80</a:t>
                      </a:r>
                    </a:p>
                  </a:txBody>
                  <a:tcPr anchor="ctr">
                    <a:solidFill>
                      <a:srgbClr val="E7E8EA"/>
                    </a:solidFill>
                  </a:tcPr>
                </a:tc>
                <a:tc>
                  <a:txBody>
                    <a:bodyPr/>
                    <a:lstStyle/>
                    <a:p>
                      <a:pPr lvl="0" algn="ctr">
                        <a:buNone/>
                      </a:pPr>
                      <a:r>
                        <a:rPr lang="en-US"/>
                        <a:t>8</a:t>
                      </a:r>
                    </a:p>
                  </a:txBody>
                  <a:tcPr anchor="ctr">
                    <a:solidFill>
                      <a:srgbClr val="E7E8EA"/>
                    </a:solidFill>
                  </a:tcPr>
                </a:tc>
                <a:tc>
                  <a:txBody>
                    <a:bodyPr/>
                    <a:lstStyle/>
                    <a:p>
                      <a:pPr algn="ctr"/>
                      <a:r>
                        <a:rPr lang="en-US"/>
                        <a:t>80</a:t>
                      </a:r>
                    </a:p>
                  </a:txBody>
                  <a:tcPr anchor="ctr">
                    <a:solidFill>
                      <a:srgbClr val="E7E8EA"/>
                    </a:solidFill>
                  </a:tcPr>
                </a:tc>
                <a:tc>
                  <a:txBody>
                    <a:bodyPr/>
                    <a:lstStyle/>
                    <a:p>
                      <a:pPr lvl="0" algn="ctr">
                        <a:buNone/>
                      </a:pPr>
                      <a:r>
                        <a:rPr lang="en-US"/>
                        <a:t>8</a:t>
                      </a:r>
                    </a:p>
                  </a:txBody>
                  <a:tcPr anchor="ctr">
                    <a:solidFill>
                      <a:srgbClr val="E7E8EA"/>
                    </a:solidFill>
                  </a:tcPr>
                </a:tc>
                <a:extLst>
                  <a:ext uri="{0D108BD9-81ED-4DB2-BD59-A6C34878D82A}">
                    <a16:rowId xmlns:a16="http://schemas.microsoft.com/office/drawing/2014/main" val="3726721117"/>
                  </a:ext>
                </a:extLst>
              </a:tr>
              <a:tr h="489937">
                <a:tc>
                  <a:txBody>
                    <a:bodyPr/>
                    <a:lstStyle/>
                    <a:p>
                      <a:pPr lvl="0" algn="ctr">
                        <a:buNone/>
                      </a:pPr>
                      <a:r>
                        <a:rPr lang="en-US" b="1">
                          <a:solidFill>
                            <a:schemeClr val="bg1"/>
                          </a:solidFill>
                        </a:rPr>
                        <a:t>Total</a:t>
                      </a:r>
                    </a:p>
                  </a:txBody>
                  <a:tcPr anchor="ctr">
                    <a:solidFill>
                      <a:schemeClr val="tx1"/>
                    </a:solidFill>
                  </a:tcPr>
                </a:tc>
                <a:tc>
                  <a:txBody>
                    <a:bodyPr/>
                    <a:lstStyle/>
                    <a:p>
                      <a:pPr lvl="0" algn="ctr">
                        <a:buNone/>
                      </a:pPr>
                      <a:r>
                        <a:rPr lang="en-US"/>
                        <a:t>100%</a:t>
                      </a:r>
                    </a:p>
                  </a:txBody>
                  <a:tcPr anchor="ctr">
                    <a:solidFill>
                      <a:srgbClr val="CBCDD3"/>
                    </a:solidFill>
                  </a:tcPr>
                </a:tc>
                <a:tc>
                  <a:txBody>
                    <a:bodyPr/>
                    <a:lstStyle/>
                    <a:p>
                      <a:pPr lvl="0" algn="ctr">
                        <a:buNone/>
                      </a:pPr>
                      <a:r>
                        <a:rPr lang="en-US" b="1">
                          <a:solidFill>
                            <a:schemeClr val="bg1"/>
                          </a:solidFill>
                        </a:rPr>
                        <a:t>Sum:</a:t>
                      </a:r>
                    </a:p>
                  </a:txBody>
                  <a:tcPr anchor="ctr">
                    <a:solidFill>
                      <a:schemeClr val="tx1"/>
                    </a:solidFill>
                  </a:tcPr>
                </a:tc>
                <a:tc>
                  <a:txBody>
                    <a:bodyPr/>
                    <a:lstStyle/>
                    <a:p>
                      <a:pPr lvl="0" algn="ctr">
                        <a:buNone/>
                      </a:pPr>
                      <a:r>
                        <a:rPr lang="en-US"/>
                        <a:t>64</a:t>
                      </a:r>
                    </a:p>
                  </a:txBody>
                  <a:tcPr anchor="ctr">
                    <a:solidFill>
                      <a:srgbClr val="CBCDD3"/>
                    </a:solidFill>
                  </a:tcPr>
                </a:tc>
                <a:tc>
                  <a:txBody>
                    <a:bodyPr/>
                    <a:lstStyle/>
                    <a:p>
                      <a:pPr lvl="0" algn="ctr">
                        <a:buNone/>
                      </a:pPr>
                      <a:r>
                        <a:rPr lang="en-US" b="1">
                          <a:solidFill>
                            <a:schemeClr val="bg1"/>
                          </a:solidFill>
                        </a:rPr>
                        <a:t>Sum:</a:t>
                      </a:r>
                    </a:p>
                  </a:txBody>
                  <a:tcPr anchor="ctr">
                    <a:solidFill>
                      <a:schemeClr val="tx1"/>
                    </a:solidFill>
                  </a:tcPr>
                </a:tc>
                <a:tc>
                  <a:txBody>
                    <a:bodyPr/>
                    <a:lstStyle/>
                    <a:p>
                      <a:pPr lvl="0" algn="ctr">
                        <a:buNone/>
                      </a:pPr>
                      <a:r>
                        <a:rPr lang="en-US"/>
                        <a:t>87</a:t>
                      </a:r>
                    </a:p>
                  </a:txBody>
                  <a:tcPr anchor="ctr">
                    <a:solidFill>
                      <a:srgbClr val="CBCDD3"/>
                    </a:solidFill>
                  </a:tcPr>
                </a:tc>
                <a:tc>
                  <a:txBody>
                    <a:bodyPr/>
                    <a:lstStyle/>
                    <a:p>
                      <a:pPr lvl="0" algn="ctr">
                        <a:buNone/>
                      </a:pPr>
                      <a:r>
                        <a:rPr lang="en-US" b="1">
                          <a:solidFill>
                            <a:schemeClr val="bg1"/>
                          </a:solidFill>
                        </a:rPr>
                        <a:t>Sum:</a:t>
                      </a:r>
                    </a:p>
                  </a:txBody>
                  <a:tcPr anchor="ctr">
                    <a:solidFill>
                      <a:schemeClr val="tx1"/>
                    </a:solidFill>
                  </a:tcPr>
                </a:tc>
                <a:tc>
                  <a:txBody>
                    <a:bodyPr/>
                    <a:lstStyle/>
                    <a:p>
                      <a:pPr lvl="0" algn="ctr">
                        <a:buNone/>
                      </a:pPr>
                      <a:r>
                        <a:rPr lang="en-US"/>
                        <a:t>59</a:t>
                      </a:r>
                    </a:p>
                  </a:txBody>
                  <a:tcPr anchor="ctr">
                    <a:solidFill>
                      <a:srgbClr val="CBCDD3"/>
                    </a:solidFill>
                  </a:tcPr>
                </a:tc>
                <a:extLst>
                  <a:ext uri="{0D108BD9-81ED-4DB2-BD59-A6C34878D82A}">
                    <a16:rowId xmlns:a16="http://schemas.microsoft.com/office/drawing/2014/main" val="2967275396"/>
                  </a:ext>
                </a:extLst>
              </a:tr>
            </a:tbl>
          </a:graphicData>
        </a:graphic>
      </p:graphicFrame>
      <p:sp>
        <p:nvSpPr>
          <p:cNvPr id="4" name="Rectangle 3">
            <a:extLst>
              <a:ext uri="{FF2B5EF4-FFF2-40B4-BE49-F238E27FC236}">
                <a16:creationId xmlns:a16="http://schemas.microsoft.com/office/drawing/2014/main" id="{54204763-4C39-0260-72FD-4D46EBE02FEB}"/>
              </a:ext>
            </a:extLst>
          </p:cNvPr>
          <p:cNvSpPr/>
          <p:nvPr/>
        </p:nvSpPr>
        <p:spPr>
          <a:xfrm>
            <a:off x="6400800" y="1545209"/>
            <a:ext cx="2590800" cy="4855658"/>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4DC86BC-0717-122E-F145-C3632A442782}"/>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 35</a:t>
            </a:r>
          </a:p>
        </p:txBody>
      </p:sp>
    </p:spTree>
    <p:extLst>
      <p:ext uri="{BB962C8B-B14F-4D97-AF65-F5344CB8AC3E}">
        <p14:creationId xmlns:p14="http://schemas.microsoft.com/office/powerpoint/2010/main" val="29872200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6C422-4271-CF39-B725-82FFE7C7A390}"/>
              </a:ext>
            </a:extLst>
          </p:cNvPr>
          <p:cNvSpPr>
            <a:spLocks noGrp="1"/>
          </p:cNvSpPr>
          <p:nvPr>
            <p:ph type="title"/>
          </p:nvPr>
        </p:nvSpPr>
        <p:spPr/>
        <p:txBody>
          <a:bodyPr/>
          <a:lstStyle/>
          <a:p>
            <a:pPr algn="l"/>
            <a:r>
              <a:rPr lang="en-US">
                <a:latin typeface="Arial"/>
                <a:cs typeface="Arial"/>
              </a:rPr>
              <a:t>Concept Selection – Linear Actuator</a:t>
            </a:r>
            <a:endParaRPr lang="en-US"/>
          </a:p>
        </p:txBody>
      </p:sp>
      <p:sp>
        <p:nvSpPr>
          <p:cNvPr id="3" name="Content Placeholder 2">
            <a:extLst>
              <a:ext uri="{FF2B5EF4-FFF2-40B4-BE49-F238E27FC236}">
                <a16:creationId xmlns:a16="http://schemas.microsoft.com/office/drawing/2014/main" id="{10FB608C-74CE-B53A-B646-F1DBC6015535}"/>
              </a:ext>
            </a:extLst>
          </p:cNvPr>
          <p:cNvSpPr>
            <a:spLocks noGrp="1"/>
          </p:cNvSpPr>
          <p:nvPr>
            <p:ph sz="half" idx="1"/>
          </p:nvPr>
        </p:nvSpPr>
        <p:spPr/>
        <p:txBody>
          <a:bodyPr/>
          <a:lstStyle/>
          <a:p>
            <a:r>
              <a:rPr lang="en-US"/>
              <a:t>Pros</a:t>
            </a:r>
          </a:p>
          <a:p>
            <a:pPr lvl="1"/>
            <a:r>
              <a:rPr lang="en-US"/>
              <a:t>Simple Electrical Integration</a:t>
            </a:r>
          </a:p>
          <a:p>
            <a:pPr lvl="1"/>
            <a:r>
              <a:rPr lang="en-US"/>
              <a:t>Built-in Potentiometer</a:t>
            </a:r>
          </a:p>
          <a:p>
            <a:pPr lvl="1"/>
            <a:r>
              <a:rPr lang="en-US"/>
              <a:t>Linear Mechanism</a:t>
            </a:r>
          </a:p>
          <a:p>
            <a:pPr marL="457200" lvl="1" indent="0">
              <a:buNone/>
            </a:pPr>
            <a:endParaRPr lang="en-US"/>
          </a:p>
          <a:p>
            <a:r>
              <a:rPr lang="en-US"/>
              <a:t>Cons</a:t>
            </a:r>
          </a:p>
          <a:p>
            <a:pPr lvl="1"/>
            <a:r>
              <a:rPr lang="en-US"/>
              <a:t>Higher Price</a:t>
            </a:r>
          </a:p>
          <a:p>
            <a:pPr lvl="1"/>
            <a:r>
              <a:rPr lang="en-US"/>
              <a:t>Force Limited</a:t>
            </a:r>
          </a:p>
          <a:p>
            <a:pPr lvl="1"/>
            <a:endParaRPr lang="en-US"/>
          </a:p>
          <a:p>
            <a:pPr lvl="1"/>
            <a:endParaRPr lang="en-US"/>
          </a:p>
        </p:txBody>
      </p:sp>
      <p:sp>
        <p:nvSpPr>
          <p:cNvPr id="6" name="TextBox 5">
            <a:extLst>
              <a:ext uri="{FF2B5EF4-FFF2-40B4-BE49-F238E27FC236}">
                <a16:creationId xmlns:a16="http://schemas.microsoft.com/office/drawing/2014/main" id="{A3F1D244-D37E-600C-F560-BB834A503475}"/>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 36</a:t>
            </a:r>
          </a:p>
        </p:txBody>
      </p:sp>
      <p:sp>
        <p:nvSpPr>
          <p:cNvPr id="10" name="TextBox 9">
            <a:extLst>
              <a:ext uri="{FF2B5EF4-FFF2-40B4-BE49-F238E27FC236}">
                <a16:creationId xmlns:a16="http://schemas.microsoft.com/office/drawing/2014/main" id="{747C1FC6-FC9D-A385-AFE8-6342891979D4}"/>
              </a:ext>
            </a:extLst>
          </p:cNvPr>
          <p:cNvSpPr txBox="1"/>
          <p:nvPr/>
        </p:nvSpPr>
        <p:spPr>
          <a:xfrm>
            <a:off x="6842694" y="5719233"/>
            <a:ext cx="3569760" cy="369332"/>
          </a:xfrm>
          <a:prstGeom prst="rect">
            <a:avLst/>
          </a:prstGeom>
          <a:noFill/>
        </p:spPr>
        <p:txBody>
          <a:bodyPr wrap="none" rtlCol="0">
            <a:spAutoFit/>
          </a:bodyPr>
          <a:lstStyle/>
          <a:p>
            <a:pPr algn="ctr"/>
            <a:r>
              <a:rPr lang="en-US"/>
              <a:t>Imported CAD of Linear Actuator [3]</a:t>
            </a:r>
          </a:p>
        </p:txBody>
      </p:sp>
      <p:pic>
        <p:nvPicPr>
          <p:cNvPr id="4" name="Picture 3">
            <a:extLst>
              <a:ext uri="{FF2B5EF4-FFF2-40B4-BE49-F238E27FC236}">
                <a16:creationId xmlns:a16="http://schemas.microsoft.com/office/drawing/2014/main" id="{7D5DB47D-E377-748D-8646-6DDAE1D6F0EC}"/>
              </a:ext>
            </a:extLst>
          </p:cNvPr>
          <p:cNvPicPr>
            <a:picLocks noChangeAspect="1"/>
          </p:cNvPicPr>
          <p:nvPr/>
        </p:nvPicPr>
        <p:blipFill>
          <a:blip r:embed="rId2"/>
          <a:stretch>
            <a:fillRect/>
          </a:stretch>
        </p:blipFill>
        <p:spPr>
          <a:xfrm>
            <a:off x="6096000" y="2140784"/>
            <a:ext cx="5063151" cy="3551238"/>
          </a:xfrm>
          <a:prstGeom prst="rect">
            <a:avLst/>
          </a:prstGeom>
        </p:spPr>
      </p:pic>
    </p:spTree>
    <p:extLst>
      <p:ext uri="{BB962C8B-B14F-4D97-AF65-F5344CB8AC3E}">
        <p14:creationId xmlns:p14="http://schemas.microsoft.com/office/powerpoint/2010/main" val="27239280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0FD9B3-3F55-C0D1-4DD7-2BEC8151584B}"/>
              </a:ext>
            </a:extLst>
          </p:cNvPr>
          <p:cNvSpPr>
            <a:spLocks noGrp="1"/>
          </p:cNvSpPr>
          <p:nvPr>
            <p:ph type="title"/>
          </p:nvPr>
        </p:nvSpPr>
        <p:spPr/>
        <p:txBody>
          <a:bodyPr/>
          <a:lstStyle/>
          <a:p>
            <a:pPr algn="l"/>
            <a:r>
              <a:rPr lang="en-US"/>
              <a:t>Concept Selection – Linear Actuator</a:t>
            </a:r>
          </a:p>
        </p:txBody>
      </p:sp>
      <p:pic>
        <p:nvPicPr>
          <p:cNvPr id="5" name="Picture 4">
            <a:extLst>
              <a:ext uri="{FF2B5EF4-FFF2-40B4-BE49-F238E27FC236}">
                <a16:creationId xmlns:a16="http://schemas.microsoft.com/office/drawing/2014/main" id="{741342D6-4EA1-B593-E180-6885D50F86B1}"/>
              </a:ext>
            </a:extLst>
          </p:cNvPr>
          <p:cNvPicPr>
            <a:picLocks noChangeAspect="1"/>
          </p:cNvPicPr>
          <p:nvPr/>
        </p:nvPicPr>
        <p:blipFill>
          <a:blip r:embed="rId3"/>
          <a:stretch>
            <a:fillRect/>
          </a:stretch>
        </p:blipFill>
        <p:spPr>
          <a:xfrm>
            <a:off x="5918200" y="2070100"/>
            <a:ext cx="6032500" cy="3668282"/>
          </a:xfrm>
          <a:prstGeom prst="rect">
            <a:avLst/>
          </a:prstGeom>
        </p:spPr>
      </p:pic>
      <p:pic>
        <p:nvPicPr>
          <p:cNvPr id="7" name="Picture 6" descr="A drawing of a screw and nut&#10;&#10;AI-generated content may be incorrect.">
            <a:extLst>
              <a:ext uri="{FF2B5EF4-FFF2-40B4-BE49-F238E27FC236}">
                <a16:creationId xmlns:a16="http://schemas.microsoft.com/office/drawing/2014/main" id="{21714C75-7A5F-70C2-54D8-C95D5533DF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299" y="1678185"/>
            <a:ext cx="5614213" cy="4292600"/>
          </a:xfrm>
          <a:prstGeom prst="rect">
            <a:avLst/>
          </a:prstGeom>
        </p:spPr>
      </p:pic>
      <p:sp>
        <p:nvSpPr>
          <p:cNvPr id="8" name="TextBox 7">
            <a:extLst>
              <a:ext uri="{FF2B5EF4-FFF2-40B4-BE49-F238E27FC236}">
                <a16:creationId xmlns:a16="http://schemas.microsoft.com/office/drawing/2014/main" id="{67063E1E-1563-E747-227D-142F460D8C9B}"/>
              </a:ext>
            </a:extLst>
          </p:cNvPr>
          <p:cNvSpPr txBox="1"/>
          <p:nvPr/>
        </p:nvSpPr>
        <p:spPr>
          <a:xfrm>
            <a:off x="1349781" y="5970785"/>
            <a:ext cx="3454400" cy="369332"/>
          </a:xfrm>
          <a:prstGeom prst="rect">
            <a:avLst/>
          </a:prstGeom>
          <a:noFill/>
        </p:spPr>
        <p:txBody>
          <a:bodyPr wrap="square" rtlCol="0">
            <a:spAutoFit/>
          </a:bodyPr>
          <a:lstStyle/>
          <a:p>
            <a:pPr algn="ctr"/>
            <a:r>
              <a:rPr lang="en-US"/>
              <a:t>Dimensions of Simulated Spring</a:t>
            </a:r>
          </a:p>
        </p:txBody>
      </p:sp>
      <p:sp>
        <p:nvSpPr>
          <p:cNvPr id="9" name="TextBox 8">
            <a:extLst>
              <a:ext uri="{FF2B5EF4-FFF2-40B4-BE49-F238E27FC236}">
                <a16:creationId xmlns:a16="http://schemas.microsoft.com/office/drawing/2014/main" id="{638852E3-83A1-55D3-F839-6A33B2A9C2A6}"/>
              </a:ext>
            </a:extLst>
          </p:cNvPr>
          <p:cNvSpPr txBox="1"/>
          <p:nvPr/>
        </p:nvSpPr>
        <p:spPr>
          <a:xfrm>
            <a:off x="7207250" y="5970785"/>
            <a:ext cx="3454400" cy="369332"/>
          </a:xfrm>
          <a:prstGeom prst="rect">
            <a:avLst/>
          </a:prstGeom>
          <a:noFill/>
        </p:spPr>
        <p:txBody>
          <a:bodyPr wrap="square" rtlCol="0">
            <a:spAutoFit/>
          </a:bodyPr>
          <a:lstStyle/>
          <a:p>
            <a:pPr algn="ctr"/>
            <a:r>
              <a:rPr lang="en-US"/>
              <a:t>FEA Strain Test on Spring</a:t>
            </a:r>
          </a:p>
        </p:txBody>
      </p:sp>
      <p:sp>
        <p:nvSpPr>
          <p:cNvPr id="10" name="TextBox 9">
            <a:extLst>
              <a:ext uri="{FF2B5EF4-FFF2-40B4-BE49-F238E27FC236}">
                <a16:creationId xmlns:a16="http://schemas.microsoft.com/office/drawing/2014/main" id="{E7F85D2F-7184-1639-E064-F18CDC4DE929}"/>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37</a:t>
            </a:r>
          </a:p>
        </p:txBody>
      </p:sp>
    </p:spTree>
    <p:extLst>
      <p:ext uri="{BB962C8B-B14F-4D97-AF65-F5344CB8AC3E}">
        <p14:creationId xmlns:p14="http://schemas.microsoft.com/office/powerpoint/2010/main" val="24917538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A5DD9-544E-63D6-BC8D-A341D7FFE617}"/>
              </a:ext>
            </a:extLst>
          </p:cNvPr>
          <p:cNvSpPr>
            <a:spLocks noGrp="1"/>
          </p:cNvSpPr>
          <p:nvPr>
            <p:ph type="title"/>
          </p:nvPr>
        </p:nvSpPr>
        <p:spPr>
          <a:xfrm>
            <a:off x="838200" y="365125"/>
            <a:ext cx="10515600" cy="979013"/>
          </a:xfrm>
        </p:spPr>
        <p:txBody>
          <a:bodyPr vert="horz" lIns="91440" tIns="45720" rIns="91440" bIns="45720" rtlCol="0" anchor="ctr">
            <a:normAutofit/>
          </a:bodyPr>
          <a:lstStyle/>
          <a:p>
            <a:pPr algn="l"/>
            <a:r>
              <a:rPr lang="en-US" b="1" kern="1200">
                <a:latin typeface="Arial" panose="020B0604020202020204" pitchFamily="34" charset="0"/>
                <a:ea typeface="+mj-ea"/>
                <a:cs typeface="Arial" panose="020B0604020202020204" pitchFamily="34" charset="0"/>
              </a:rPr>
              <a:t>Gantt Chart - Brakes</a:t>
            </a:r>
          </a:p>
        </p:txBody>
      </p:sp>
      <p:sp>
        <p:nvSpPr>
          <p:cNvPr id="6" name="TextBox 5">
            <a:extLst>
              <a:ext uri="{FF2B5EF4-FFF2-40B4-BE49-F238E27FC236}">
                <a16:creationId xmlns:a16="http://schemas.microsoft.com/office/drawing/2014/main" id="{F4BBE8E3-7194-4283-7297-BBF5D09B926E}"/>
              </a:ext>
            </a:extLst>
          </p:cNvPr>
          <p:cNvSpPr txBox="1"/>
          <p:nvPr/>
        </p:nvSpPr>
        <p:spPr>
          <a:xfrm>
            <a:off x="11175979" y="6492875"/>
            <a:ext cx="1016021" cy="365125"/>
          </a:xfrm>
          <a:prstGeom prst="rect">
            <a:avLst/>
          </a:prstGeom>
        </p:spPr>
        <p:txBody>
          <a:bodyPr rot="0" spcFirstLastPara="0" vertOverflow="overflow" horzOverflow="overflow" vert="horz" lIns="91440" tIns="45720" rIns="91440" bIns="45720" numCol="1" spcCol="0" rtlCol="0" fromWordArt="0" anchor="b" anchorCtr="0" forceAA="0" compatLnSpc="1">
            <a:prstTxWarp prst="textNoShape">
              <a:avLst/>
            </a:prstTxWarp>
            <a:normAutofit/>
          </a:bodyPr>
          <a:lstStyle/>
          <a:p>
            <a:pPr algn="r">
              <a:lnSpc>
                <a:spcPct val="90000"/>
              </a:lnSpc>
              <a:spcBef>
                <a:spcPts val="1000"/>
              </a:spcBef>
            </a:pPr>
            <a:r>
              <a:rPr lang="en-US" sz="1600">
                <a:solidFill>
                  <a:srgbClr val="003466"/>
                </a:solidFill>
                <a:latin typeface="Arial" panose="020B0604020202020204" pitchFamily="34" charset="0"/>
                <a:cs typeface="Arial" panose="020B0604020202020204" pitchFamily="34" charset="0"/>
              </a:rPr>
              <a:t>ML 38 </a:t>
            </a:r>
          </a:p>
        </p:txBody>
      </p:sp>
      <p:graphicFrame>
        <p:nvGraphicFramePr>
          <p:cNvPr id="3" name="Table 2">
            <a:extLst>
              <a:ext uri="{FF2B5EF4-FFF2-40B4-BE49-F238E27FC236}">
                <a16:creationId xmlns:a16="http://schemas.microsoft.com/office/drawing/2014/main" id="{929BD33F-726B-88E8-8117-4757BBB8FFE4}"/>
              </a:ext>
            </a:extLst>
          </p:cNvPr>
          <p:cNvGraphicFramePr>
            <a:graphicFrameLocks noGrp="1"/>
          </p:cNvGraphicFramePr>
          <p:nvPr>
            <p:extLst>
              <p:ext uri="{D42A27DB-BD31-4B8C-83A1-F6EECF244321}">
                <p14:modId xmlns:p14="http://schemas.microsoft.com/office/powerpoint/2010/main" val="1262224499"/>
              </p:ext>
            </p:extLst>
          </p:nvPr>
        </p:nvGraphicFramePr>
        <p:xfrm>
          <a:off x="0" y="1514843"/>
          <a:ext cx="12191994" cy="4994842"/>
        </p:xfrm>
        <a:graphic>
          <a:graphicData uri="http://schemas.openxmlformats.org/drawingml/2006/table">
            <a:tbl>
              <a:tblPr firstRow="1" bandRow="1">
                <a:tableStyleId>{7DF18680-E054-41AD-8BC1-D1AEF772440D}</a:tableStyleId>
              </a:tblPr>
              <a:tblGrid>
                <a:gridCol w="1694750">
                  <a:extLst>
                    <a:ext uri="{9D8B030D-6E8A-4147-A177-3AD203B41FA5}">
                      <a16:colId xmlns:a16="http://schemas.microsoft.com/office/drawing/2014/main" val="1794018766"/>
                    </a:ext>
                  </a:extLst>
                </a:gridCol>
                <a:gridCol w="831486">
                  <a:extLst>
                    <a:ext uri="{9D8B030D-6E8A-4147-A177-3AD203B41FA5}">
                      <a16:colId xmlns:a16="http://schemas.microsoft.com/office/drawing/2014/main" val="1270148722"/>
                    </a:ext>
                  </a:extLst>
                </a:gridCol>
                <a:gridCol w="905631">
                  <a:extLst>
                    <a:ext uri="{9D8B030D-6E8A-4147-A177-3AD203B41FA5}">
                      <a16:colId xmlns:a16="http://schemas.microsoft.com/office/drawing/2014/main" val="1310988158"/>
                    </a:ext>
                  </a:extLst>
                </a:gridCol>
                <a:gridCol w="1032737">
                  <a:extLst>
                    <a:ext uri="{9D8B030D-6E8A-4147-A177-3AD203B41FA5}">
                      <a16:colId xmlns:a16="http://schemas.microsoft.com/office/drawing/2014/main" val="301514852"/>
                    </a:ext>
                  </a:extLst>
                </a:gridCol>
                <a:gridCol w="1096291">
                  <a:extLst>
                    <a:ext uri="{9D8B030D-6E8A-4147-A177-3AD203B41FA5}">
                      <a16:colId xmlns:a16="http://schemas.microsoft.com/office/drawing/2014/main" val="4092372572"/>
                    </a:ext>
                  </a:extLst>
                </a:gridCol>
                <a:gridCol w="659513">
                  <a:extLst>
                    <a:ext uri="{9D8B030D-6E8A-4147-A177-3AD203B41FA5}">
                      <a16:colId xmlns:a16="http://schemas.microsoft.com/office/drawing/2014/main" val="4141380475"/>
                    </a:ext>
                  </a:extLst>
                </a:gridCol>
                <a:gridCol w="596123">
                  <a:extLst>
                    <a:ext uri="{9D8B030D-6E8A-4147-A177-3AD203B41FA5}">
                      <a16:colId xmlns:a16="http://schemas.microsoft.com/office/drawing/2014/main" val="2311372955"/>
                    </a:ext>
                  </a:extLst>
                </a:gridCol>
                <a:gridCol w="694612">
                  <a:extLst>
                    <a:ext uri="{9D8B030D-6E8A-4147-A177-3AD203B41FA5}">
                      <a16:colId xmlns:a16="http://schemas.microsoft.com/office/drawing/2014/main" val="2616276955"/>
                    </a:ext>
                  </a:extLst>
                </a:gridCol>
                <a:gridCol w="528734">
                  <a:extLst>
                    <a:ext uri="{9D8B030D-6E8A-4147-A177-3AD203B41FA5}">
                      <a16:colId xmlns:a16="http://schemas.microsoft.com/office/drawing/2014/main" val="2043612311"/>
                    </a:ext>
                  </a:extLst>
                </a:gridCol>
                <a:gridCol w="596123">
                  <a:extLst>
                    <a:ext uri="{9D8B030D-6E8A-4147-A177-3AD203B41FA5}">
                      <a16:colId xmlns:a16="http://schemas.microsoft.com/office/drawing/2014/main" val="14134159"/>
                    </a:ext>
                  </a:extLst>
                </a:gridCol>
                <a:gridCol w="559837">
                  <a:extLst>
                    <a:ext uri="{9D8B030D-6E8A-4147-A177-3AD203B41FA5}">
                      <a16:colId xmlns:a16="http://schemas.microsoft.com/office/drawing/2014/main" val="3970153"/>
                    </a:ext>
                  </a:extLst>
                </a:gridCol>
                <a:gridCol w="580571">
                  <a:extLst>
                    <a:ext uri="{9D8B030D-6E8A-4147-A177-3AD203B41FA5}">
                      <a16:colId xmlns:a16="http://schemas.microsoft.com/office/drawing/2014/main" val="2380557492"/>
                    </a:ext>
                  </a:extLst>
                </a:gridCol>
                <a:gridCol w="611674">
                  <a:extLst>
                    <a:ext uri="{9D8B030D-6E8A-4147-A177-3AD203B41FA5}">
                      <a16:colId xmlns:a16="http://schemas.microsoft.com/office/drawing/2014/main" val="2618182475"/>
                    </a:ext>
                  </a:extLst>
                </a:gridCol>
                <a:gridCol w="601304">
                  <a:extLst>
                    <a:ext uri="{9D8B030D-6E8A-4147-A177-3AD203B41FA5}">
                      <a16:colId xmlns:a16="http://schemas.microsoft.com/office/drawing/2014/main" val="739656385"/>
                    </a:ext>
                  </a:extLst>
                </a:gridCol>
                <a:gridCol w="601304">
                  <a:extLst>
                    <a:ext uri="{9D8B030D-6E8A-4147-A177-3AD203B41FA5}">
                      <a16:colId xmlns:a16="http://schemas.microsoft.com/office/drawing/2014/main" val="1871379470"/>
                    </a:ext>
                  </a:extLst>
                </a:gridCol>
                <a:gridCol w="601304">
                  <a:extLst>
                    <a:ext uri="{9D8B030D-6E8A-4147-A177-3AD203B41FA5}">
                      <a16:colId xmlns:a16="http://schemas.microsoft.com/office/drawing/2014/main" val="2938203999"/>
                    </a:ext>
                  </a:extLst>
                </a:gridCol>
              </a:tblGrid>
              <a:tr h="723282">
                <a:tc>
                  <a:txBody>
                    <a:bodyPr/>
                    <a:lstStyle/>
                    <a:p>
                      <a:pPr algn="ctr" fontAlgn="b">
                        <a:buNone/>
                      </a:pPr>
                      <a:r>
                        <a:rPr lang="en-US" sz="1600">
                          <a:effectLst/>
                        </a:rPr>
                        <a:t>Steering Subsystem</a:t>
                      </a:r>
                      <a:endParaRPr lang="en-US" sz="1600">
                        <a:effectLst/>
                        <a:latin typeface="Calibri"/>
                      </a:endParaRPr>
                    </a:p>
                  </a:txBody>
                  <a:tcPr marL="9525" marR="9525" marT="9525" anchor="ctr"/>
                </a:tc>
                <a:tc>
                  <a:txBody>
                    <a:bodyPr/>
                    <a:lstStyle/>
                    <a:p>
                      <a:pPr algn="ctr" fontAlgn="b">
                        <a:buNone/>
                      </a:pPr>
                      <a:r>
                        <a:rPr lang="en-US" sz="1600">
                          <a:effectLst/>
                        </a:rPr>
                        <a:t>Start Date</a:t>
                      </a:r>
                      <a:endParaRPr lang="en-US" sz="1600">
                        <a:effectLst/>
                        <a:latin typeface="Calibri"/>
                      </a:endParaRPr>
                    </a:p>
                  </a:txBody>
                  <a:tcPr marL="9525" marR="9525" marT="9525" anchor="ctr"/>
                </a:tc>
                <a:tc>
                  <a:txBody>
                    <a:bodyPr/>
                    <a:lstStyle/>
                    <a:p>
                      <a:pPr algn="ctr" fontAlgn="b">
                        <a:buNone/>
                      </a:pPr>
                      <a:r>
                        <a:rPr lang="en-US" sz="1600">
                          <a:effectLst/>
                        </a:rPr>
                        <a:t>End Date</a:t>
                      </a:r>
                      <a:endParaRPr lang="en-US" sz="1600">
                        <a:effectLst/>
                        <a:latin typeface="Calibri"/>
                      </a:endParaRPr>
                    </a:p>
                  </a:txBody>
                  <a:tcPr marL="9525" marR="9525" marT="9525" anchor="ctr"/>
                </a:tc>
                <a:tc>
                  <a:txBody>
                    <a:bodyPr/>
                    <a:lstStyle/>
                    <a:p>
                      <a:pPr algn="ctr" fontAlgn="b">
                        <a:buNone/>
                      </a:pPr>
                      <a:r>
                        <a:rPr lang="en-US" sz="1600">
                          <a:effectLst/>
                        </a:rPr>
                        <a:t>Estimated Hours</a:t>
                      </a:r>
                      <a:endParaRPr lang="en-US" sz="1600">
                        <a:effectLst/>
                        <a:latin typeface="Calibri"/>
                      </a:endParaRPr>
                    </a:p>
                  </a:txBody>
                  <a:tcPr marL="9525" marR="9525" marT="9525" anchor="ctr"/>
                </a:tc>
                <a:tc>
                  <a:txBody>
                    <a:bodyPr/>
                    <a:lstStyle/>
                    <a:p>
                      <a:pPr algn="ctr" fontAlgn="b">
                        <a:buNone/>
                      </a:pPr>
                      <a:r>
                        <a:rPr lang="en-US" sz="1600">
                          <a:effectLst/>
                        </a:rPr>
                        <a:t>Hours Spent</a:t>
                      </a:r>
                      <a:endParaRPr lang="en-US" sz="1600">
                        <a:effectLst/>
                        <a:latin typeface="Calibri"/>
                      </a:endParaRPr>
                    </a:p>
                  </a:txBody>
                  <a:tcPr marL="9525" marR="9525" marT="9525" anchor="ctr"/>
                </a:tc>
                <a:tc>
                  <a:txBody>
                    <a:bodyPr/>
                    <a:lstStyle/>
                    <a:p>
                      <a:pPr algn="ctr" fontAlgn="b">
                        <a:buNone/>
                      </a:pPr>
                      <a:r>
                        <a:rPr lang="en-US" sz="1600">
                          <a:effectLst/>
                        </a:rPr>
                        <a:t>WK4</a:t>
                      </a:r>
                      <a:endParaRPr lang="en-US" sz="1600">
                        <a:effectLst/>
                        <a:latin typeface="Calibri"/>
                      </a:endParaRPr>
                    </a:p>
                  </a:txBody>
                  <a:tcPr marL="9525" marR="9525" marT="9525" anchor="ctr"/>
                </a:tc>
                <a:tc>
                  <a:txBody>
                    <a:bodyPr/>
                    <a:lstStyle/>
                    <a:p>
                      <a:pPr algn="ctr" fontAlgn="b">
                        <a:buNone/>
                      </a:pPr>
                      <a:r>
                        <a:rPr lang="en-US" sz="1600">
                          <a:effectLst/>
                        </a:rPr>
                        <a:t>WK5</a:t>
                      </a:r>
                      <a:endParaRPr lang="en-US" sz="1600">
                        <a:effectLst/>
                        <a:latin typeface="Calibri"/>
                      </a:endParaRPr>
                    </a:p>
                  </a:txBody>
                  <a:tcPr marL="9525" marR="9525" marT="9525" anchor="ctr"/>
                </a:tc>
                <a:tc>
                  <a:txBody>
                    <a:bodyPr/>
                    <a:lstStyle/>
                    <a:p>
                      <a:pPr algn="ctr" fontAlgn="b">
                        <a:buNone/>
                      </a:pPr>
                      <a:r>
                        <a:rPr lang="en-US" sz="1600">
                          <a:effectLst/>
                        </a:rPr>
                        <a:t>WK6</a:t>
                      </a:r>
                      <a:endParaRPr lang="en-US" sz="1600">
                        <a:effectLst/>
                        <a:latin typeface="Calibri"/>
                      </a:endParaRPr>
                    </a:p>
                  </a:txBody>
                  <a:tcPr marL="9525" marR="9525" marT="9525" anchor="ctr"/>
                </a:tc>
                <a:tc>
                  <a:txBody>
                    <a:bodyPr/>
                    <a:lstStyle/>
                    <a:p>
                      <a:pPr algn="ctr" fontAlgn="b">
                        <a:buNone/>
                      </a:pPr>
                      <a:r>
                        <a:rPr lang="en-US" sz="1600">
                          <a:effectLst/>
                        </a:rPr>
                        <a:t>WK7</a:t>
                      </a:r>
                      <a:endParaRPr lang="en-US" sz="1600">
                        <a:effectLst/>
                        <a:latin typeface="Calibri"/>
                      </a:endParaRPr>
                    </a:p>
                  </a:txBody>
                  <a:tcPr marL="9525" marR="9525" marT="9525" anchor="ctr"/>
                </a:tc>
                <a:tc>
                  <a:txBody>
                    <a:bodyPr/>
                    <a:lstStyle/>
                    <a:p>
                      <a:pPr algn="ctr" fontAlgn="b">
                        <a:buNone/>
                      </a:pPr>
                      <a:r>
                        <a:rPr lang="en-US" sz="1600">
                          <a:effectLst/>
                        </a:rPr>
                        <a:t>WK8</a:t>
                      </a:r>
                      <a:endParaRPr lang="en-US" sz="1600">
                        <a:effectLst/>
                        <a:latin typeface="Calibri"/>
                      </a:endParaRPr>
                    </a:p>
                  </a:txBody>
                  <a:tcPr marL="9525" marR="9525" marT="9525" anchor="ctr"/>
                </a:tc>
                <a:tc>
                  <a:txBody>
                    <a:bodyPr/>
                    <a:lstStyle/>
                    <a:p>
                      <a:pPr algn="ctr" fontAlgn="b">
                        <a:buNone/>
                      </a:pPr>
                      <a:r>
                        <a:rPr lang="en-US" sz="1600">
                          <a:effectLst/>
                        </a:rPr>
                        <a:t>WK9</a:t>
                      </a:r>
                      <a:endParaRPr lang="en-US" sz="1600">
                        <a:effectLst/>
                        <a:latin typeface="Calibri"/>
                      </a:endParaRPr>
                    </a:p>
                  </a:txBody>
                  <a:tcPr marL="9525" marR="9525" marT="9525" anchor="ctr"/>
                </a:tc>
                <a:tc>
                  <a:txBody>
                    <a:bodyPr/>
                    <a:lstStyle/>
                    <a:p>
                      <a:pPr algn="ctr" fontAlgn="b">
                        <a:buNone/>
                      </a:pPr>
                      <a:r>
                        <a:rPr lang="en-US" sz="1600">
                          <a:effectLst/>
                        </a:rPr>
                        <a:t>WK10</a:t>
                      </a:r>
                      <a:endParaRPr lang="en-US" sz="1600">
                        <a:effectLst/>
                        <a:latin typeface="Calibri"/>
                      </a:endParaRPr>
                    </a:p>
                  </a:txBody>
                  <a:tcPr marL="9525" marR="9525" marT="9525" anchor="ctr"/>
                </a:tc>
                <a:tc>
                  <a:txBody>
                    <a:bodyPr/>
                    <a:lstStyle/>
                    <a:p>
                      <a:pPr algn="ctr" fontAlgn="b">
                        <a:buNone/>
                      </a:pPr>
                      <a:r>
                        <a:rPr lang="en-US" sz="1600">
                          <a:effectLst/>
                        </a:rPr>
                        <a:t>WK11</a:t>
                      </a:r>
                      <a:endParaRPr lang="en-US" sz="1600">
                        <a:effectLst/>
                        <a:latin typeface="Calibri"/>
                      </a:endParaRPr>
                    </a:p>
                  </a:txBody>
                  <a:tcPr marL="9525" marR="9525" marT="9525" anchor="ctr"/>
                </a:tc>
                <a:tc>
                  <a:txBody>
                    <a:bodyPr/>
                    <a:lstStyle/>
                    <a:p>
                      <a:pPr algn="ctr" fontAlgn="b">
                        <a:buNone/>
                      </a:pPr>
                      <a:r>
                        <a:rPr lang="en-US" sz="1600">
                          <a:effectLst/>
                        </a:rPr>
                        <a:t>WK12</a:t>
                      </a:r>
                      <a:endParaRPr lang="en-US" sz="1600">
                        <a:effectLst/>
                        <a:latin typeface="Calibri"/>
                      </a:endParaRPr>
                    </a:p>
                  </a:txBody>
                  <a:tcPr marL="9525" marR="9525" marT="9525" anchor="ctr"/>
                </a:tc>
                <a:tc>
                  <a:txBody>
                    <a:bodyPr/>
                    <a:lstStyle/>
                    <a:p>
                      <a:pPr algn="ctr" fontAlgn="b">
                        <a:buNone/>
                      </a:pPr>
                      <a:r>
                        <a:rPr lang="en-US" sz="1600">
                          <a:effectLst/>
                          <a:latin typeface="Calibri"/>
                        </a:rPr>
                        <a:t>WK13</a:t>
                      </a:r>
                    </a:p>
                  </a:txBody>
                  <a:tcPr marL="9525" marR="9525" marT="9525" anchor="ctr"/>
                </a:tc>
                <a:tc>
                  <a:txBody>
                    <a:bodyPr/>
                    <a:lstStyle/>
                    <a:p>
                      <a:pPr algn="ctr" fontAlgn="b">
                        <a:buNone/>
                      </a:pPr>
                      <a:r>
                        <a:rPr lang="en-US" sz="1600">
                          <a:effectLst/>
                          <a:latin typeface="Calibri"/>
                        </a:rPr>
                        <a:t>WK14</a:t>
                      </a:r>
                    </a:p>
                  </a:txBody>
                  <a:tcPr marL="9525" marR="9525" marT="9525" anchor="ctr"/>
                </a:tc>
                <a:extLst>
                  <a:ext uri="{0D108BD9-81ED-4DB2-BD59-A6C34878D82A}">
                    <a16:rowId xmlns:a16="http://schemas.microsoft.com/office/drawing/2014/main" val="3217460768"/>
                  </a:ext>
                </a:extLst>
              </a:tr>
              <a:tr h="707362">
                <a:tc>
                  <a:txBody>
                    <a:bodyPr/>
                    <a:lstStyle/>
                    <a:p>
                      <a:pPr algn="l" fontAlgn="b">
                        <a:buNone/>
                      </a:pPr>
                      <a:r>
                        <a:rPr lang="en-US" sz="1600" u="none" strike="noStrike">
                          <a:effectLst/>
                        </a:rPr>
                        <a:t>Measurements of Vehicle and Research</a:t>
                      </a:r>
                      <a:endParaRPr lang="en-US" sz="1600" b="0" i="0" u="none" strike="noStrike">
                        <a:solidFill>
                          <a:srgbClr val="000000"/>
                        </a:solidFill>
                        <a:effectLst/>
                        <a:latin typeface="Calibri" panose="020F0502020204030204" pitchFamily="34" charset="0"/>
                      </a:endParaRPr>
                    </a:p>
                  </a:txBody>
                  <a:tcPr marL="67831" marR="3230" marT="3230" marB="0" anchor="b"/>
                </a:tc>
                <a:tc>
                  <a:txBody>
                    <a:bodyPr/>
                    <a:lstStyle/>
                    <a:p>
                      <a:pPr algn="r" fontAlgn="b">
                        <a:buNone/>
                      </a:pPr>
                      <a:r>
                        <a:rPr lang="en-US" sz="1600" u="none" strike="noStrike">
                          <a:effectLst/>
                        </a:rPr>
                        <a:t>14-Sep</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28-Sep</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14</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b="0" u="none" strike="noStrike">
                          <a:solidFill>
                            <a:srgbClr val="000000"/>
                          </a:solidFill>
                          <a:effectLst/>
                        </a:rPr>
                        <a:t>16</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extLst>
                  <a:ext uri="{0D108BD9-81ED-4DB2-BD59-A6C34878D82A}">
                    <a16:rowId xmlns:a16="http://schemas.microsoft.com/office/drawing/2014/main" val="1791443248"/>
                  </a:ext>
                </a:extLst>
              </a:tr>
              <a:tr h="707362">
                <a:tc>
                  <a:txBody>
                    <a:bodyPr/>
                    <a:lstStyle/>
                    <a:p>
                      <a:pPr algn="l" fontAlgn="b">
                        <a:buNone/>
                      </a:pPr>
                      <a:r>
                        <a:rPr lang="en-US" sz="1600" u="none" strike="noStrike">
                          <a:effectLst/>
                        </a:rPr>
                        <a:t>Decide Design for Braking</a:t>
                      </a:r>
                      <a:endParaRPr lang="en-US" sz="1600" b="0" i="0" u="none" strike="noStrike">
                        <a:solidFill>
                          <a:srgbClr val="000000"/>
                        </a:solidFill>
                        <a:effectLst/>
                        <a:latin typeface="Calibri" panose="020F0502020204030204" pitchFamily="34" charset="0"/>
                      </a:endParaRPr>
                    </a:p>
                  </a:txBody>
                  <a:tcPr marL="67831" marR="3230" marT="3230" marB="0" anchor="b"/>
                </a:tc>
                <a:tc>
                  <a:txBody>
                    <a:bodyPr/>
                    <a:lstStyle/>
                    <a:p>
                      <a:pPr algn="r" fontAlgn="b">
                        <a:buNone/>
                      </a:pPr>
                      <a:r>
                        <a:rPr lang="en-US" sz="1600" u="none" strike="noStrike">
                          <a:effectLst/>
                        </a:rPr>
                        <a:t>21-Sep</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28-Sep</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7</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b="0" u="none" strike="noStrike">
                          <a:solidFill>
                            <a:srgbClr val="000000"/>
                          </a:solidFill>
                          <a:effectLst/>
                        </a:rPr>
                        <a:t>7</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extLst>
                  <a:ext uri="{0D108BD9-81ED-4DB2-BD59-A6C34878D82A}">
                    <a16:rowId xmlns:a16="http://schemas.microsoft.com/office/drawing/2014/main" val="3749479788"/>
                  </a:ext>
                </a:extLst>
              </a:tr>
              <a:tr h="707362">
                <a:tc>
                  <a:txBody>
                    <a:bodyPr/>
                    <a:lstStyle/>
                    <a:p>
                      <a:pPr algn="l" fontAlgn="b">
                        <a:buNone/>
                      </a:pPr>
                      <a:r>
                        <a:rPr lang="en-US" sz="1600" u="none" strike="noStrike">
                          <a:effectLst/>
                        </a:rPr>
                        <a:t>Protoype 1</a:t>
                      </a:r>
                      <a:endParaRPr lang="en-US" sz="1600" b="0" i="0" u="none" strike="noStrike">
                        <a:solidFill>
                          <a:srgbClr val="000000"/>
                        </a:solidFill>
                        <a:effectLst/>
                        <a:latin typeface="Calibri" panose="020F0502020204030204" pitchFamily="34" charset="0"/>
                      </a:endParaRPr>
                    </a:p>
                  </a:txBody>
                  <a:tcPr marL="67831" marR="3230" marT="3230" marB="0" anchor="b"/>
                </a:tc>
                <a:tc>
                  <a:txBody>
                    <a:bodyPr/>
                    <a:lstStyle/>
                    <a:p>
                      <a:pPr algn="r" fontAlgn="b">
                        <a:buNone/>
                      </a:pPr>
                      <a:r>
                        <a:rPr lang="en-US" sz="1600" u="none" strike="noStrike">
                          <a:effectLst/>
                        </a:rPr>
                        <a:t>22-Sep</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20-Oct</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28</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b="0" u="none" strike="noStrike">
                          <a:solidFill>
                            <a:srgbClr val="000000"/>
                          </a:solidFill>
                          <a:effectLst/>
                        </a:rPr>
                        <a:t>10*</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extLst>
                  <a:ext uri="{0D108BD9-81ED-4DB2-BD59-A6C34878D82A}">
                    <a16:rowId xmlns:a16="http://schemas.microsoft.com/office/drawing/2014/main" val="3683180531"/>
                  </a:ext>
                </a:extLst>
              </a:tr>
              <a:tr h="707362">
                <a:tc>
                  <a:txBody>
                    <a:bodyPr/>
                    <a:lstStyle/>
                    <a:p>
                      <a:pPr algn="l" fontAlgn="b">
                        <a:buNone/>
                      </a:pPr>
                      <a:r>
                        <a:rPr lang="en-US" sz="1600" u="none" strike="noStrike">
                          <a:effectLst/>
                        </a:rPr>
                        <a:t>Prototype 2</a:t>
                      </a:r>
                      <a:endParaRPr lang="en-US" sz="1600" b="0" i="0" u="none" strike="noStrike">
                        <a:solidFill>
                          <a:srgbClr val="000000"/>
                        </a:solidFill>
                        <a:effectLst/>
                        <a:latin typeface="Calibri" panose="020F0502020204030204" pitchFamily="34" charset="0"/>
                      </a:endParaRPr>
                    </a:p>
                  </a:txBody>
                  <a:tcPr marL="67831" marR="3230" marT="3230" marB="0" anchor="b"/>
                </a:tc>
                <a:tc>
                  <a:txBody>
                    <a:bodyPr/>
                    <a:lstStyle/>
                    <a:p>
                      <a:pPr algn="r" fontAlgn="b">
                        <a:buNone/>
                      </a:pPr>
                      <a:r>
                        <a:rPr lang="en-US" sz="1600" u="none" strike="noStrike">
                          <a:effectLst/>
                        </a:rPr>
                        <a:t>21-Oct</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10-Nov</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20</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b="0" i="0" u="none" strike="noStrike">
                          <a:solidFill>
                            <a:srgbClr val="000000"/>
                          </a:solidFill>
                          <a:effectLst/>
                          <a:latin typeface="Calibri" panose="020F0502020204030204" pitchFamily="34" charset="0"/>
                        </a:rPr>
                        <a:t>-</a:t>
                      </a:r>
                    </a:p>
                  </a:txBody>
                  <a:tcPr marL="3230" marR="3230" marT="3230" marB="0" anchor="b"/>
                </a:tc>
                <a:tc>
                  <a:txBody>
                    <a:bodyPr/>
                    <a:lstStyle/>
                    <a:p>
                      <a:pPr algn="r"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extLst>
                  <a:ext uri="{0D108BD9-81ED-4DB2-BD59-A6C34878D82A}">
                    <a16:rowId xmlns:a16="http://schemas.microsoft.com/office/drawing/2014/main" val="759764329"/>
                  </a:ext>
                </a:extLst>
              </a:tr>
              <a:tr h="707362">
                <a:tc>
                  <a:txBody>
                    <a:bodyPr/>
                    <a:lstStyle/>
                    <a:p>
                      <a:pPr algn="l" fontAlgn="b">
                        <a:buNone/>
                      </a:pPr>
                      <a:r>
                        <a:rPr lang="en-US" sz="1600" u="none" strike="noStrike">
                          <a:effectLst/>
                        </a:rPr>
                        <a:t>Integration with Sensors</a:t>
                      </a:r>
                      <a:endParaRPr lang="en-US" sz="1600" b="0" i="0" u="none" strike="noStrike">
                        <a:solidFill>
                          <a:srgbClr val="000000"/>
                        </a:solidFill>
                        <a:effectLst/>
                        <a:latin typeface="Calibri" panose="020F0502020204030204" pitchFamily="34" charset="0"/>
                      </a:endParaRPr>
                    </a:p>
                  </a:txBody>
                  <a:tcPr marL="67831" marR="3230" marT="3230" marB="0" anchor="b"/>
                </a:tc>
                <a:tc>
                  <a:txBody>
                    <a:bodyPr/>
                    <a:lstStyle/>
                    <a:p>
                      <a:pPr algn="r" fontAlgn="b">
                        <a:buNone/>
                      </a:pPr>
                      <a:r>
                        <a:rPr lang="en-US" sz="1600" u="none" strike="noStrike">
                          <a:effectLst/>
                        </a:rPr>
                        <a:t>1-Nov</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1-Dec</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30</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b="0" i="0" u="none" strike="noStrike">
                          <a:solidFill>
                            <a:srgbClr val="000000"/>
                          </a:solidFill>
                          <a:effectLst/>
                          <a:latin typeface="Calibri" panose="020F0502020204030204" pitchFamily="34" charset="0"/>
                        </a:rPr>
                        <a:t>-</a:t>
                      </a:r>
                    </a:p>
                  </a:txBody>
                  <a:tcPr marL="3230" marR="3230" marT="3230" marB="0" anchor="b"/>
                </a:tc>
                <a:tc>
                  <a:txBody>
                    <a:bodyPr/>
                    <a:lstStyle/>
                    <a:p>
                      <a:pPr algn="r"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extLst>
                  <a:ext uri="{0D108BD9-81ED-4DB2-BD59-A6C34878D82A}">
                    <a16:rowId xmlns:a16="http://schemas.microsoft.com/office/drawing/2014/main" val="3268301507"/>
                  </a:ext>
                </a:extLst>
              </a:tr>
              <a:tr h="707362">
                <a:tc>
                  <a:txBody>
                    <a:bodyPr/>
                    <a:lstStyle/>
                    <a:p>
                      <a:pPr algn="l" fontAlgn="b">
                        <a:buNone/>
                      </a:pPr>
                      <a:r>
                        <a:rPr lang="en-US" sz="1600" u="none" strike="noStrike">
                          <a:effectLst/>
                        </a:rPr>
                        <a:t>Prototype 3</a:t>
                      </a:r>
                      <a:endParaRPr lang="en-US" sz="1600" b="0" i="0" u="none" strike="noStrike">
                        <a:solidFill>
                          <a:srgbClr val="000000"/>
                        </a:solidFill>
                        <a:effectLst/>
                        <a:latin typeface="Calibri" panose="020F0502020204030204" pitchFamily="34" charset="0"/>
                      </a:endParaRPr>
                    </a:p>
                  </a:txBody>
                  <a:tcPr marL="67831" marR="3230" marT="3230" marB="0" anchor="b"/>
                </a:tc>
                <a:tc>
                  <a:txBody>
                    <a:bodyPr/>
                    <a:lstStyle/>
                    <a:p>
                      <a:pPr algn="r" fontAlgn="b">
                        <a:buNone/>
                      </a:pPr>
                      <a:r>
                        <a:rPr lang="en-US" sz="1600" u="none" strike="noStrike">
                          <a:effectLst/>
                        </a:rPr>
                        <a:t>11-Nov</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1-Dec</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u="none" strike="noStrike">
                          <a:effectLst/>
                        </a:rPr>
                        <a:t>20</a:t>
                      </a:r>
                      <a:endParaRPr lang="en-US" sz="1600" b="0" i="0" u="none" strike="noStrike">
                        <a:solidFill>
                          <a:srgbClr val="000000"/>
                        </a:solidFill>
                        <a:effectLst/>
                        <a:latin typeface="Calibri" panose="020F0502020204030204" pitchFamily="34" charset="0"/>
                      </a:endParaRPr>
                    </a:p>
                  </a:txBody>
                  <a:tcPr marL="3230" marR="3230" marT="3230" marB="0" anchor="b"/>
                </a:tc>
                <a:tc>
                  <a:txBody>
                    <a:bodyPr/>
                    <a:lstStyle/>
                    <a:p>
                      <a:pPr algn="r" fontAlgn="b">
                        <a:buNone/>
                      </a:pPr>
                      <a:r>
                        <a:rPr lang="en-US" sz="1600" b="0" i="0" u="none" strike="noStrike">
                          <a:solidFill>
                            <a:srgbClr val="000000"/>
                          </a:solidFill>
                          <a:effectLst/>
                          <a:latin typeface="Calibri" panose="020F0502020204030204" pitchFamily="34" charset="0"/>
                        </a:rPr>
                        <a:t>-</a:t>
                      </a:r>
                    </a:p>
                  </a:txBody>
                  <a:tcPr marL="3230" marR="3230" marT="3230" marB="0" anchor="b"/>
                </a:tc>
                <a:tc>
                  <a:txBody>
                    <a:bodyPr/>
                    <a:lstStyle/>
                    <a:p>
                      <a:pPr algn="r"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chemeClr val="bg1">
                        <a:lumMod val="95000"/>
                      </a:schemeClr>
                    </a:solidFill>
                  </a:tcPr>
                </a:tc>
                <a:tc>
                  <a:txBody>
                    <a:bodyPr/>
                    <a:lstStyle/>
                    <a:p>
                      <a:pPr algn="l" fontAlgn="b">
                        <a:buNone/>
                      </a:pPr>
                      <a:r>
                        <a:rPr lang="en-US" sz="1600" u="none" strike="noStrike">
                          <a:effectLst/>
                        </a:rPr>
                        <a:t> </a:t>
                      </a: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3230" marR="3230" marT="3230" marB="0" anchor="b">
                    <a:solidFill>
                      <a:srgbClr val="00605B"/>
                    </a:solidFill>
                  </a:tcPr>
                </a:tc>
                <a:extLst>
                  <a:ext uri="{0D108BD9-81ED-4DB2-BD59-A6C34878D82A}">
                    <a16:rowId xmlns:a16="http://schemas.microsoft.com/office/drawing/2014/main" val="2801089314"/>
                  </a:ext>
                </a:extLst>
              </a:tr>
            </a:tbl>
          </a:graphicData>
        </a:graphic>
      </p:graphicFrame>
    </p:spTree>
    <p:extLst>
      <p:ext uri="{BB962C8B-B14F-4D97-AF65-F5344CB8AC3E}">
        <p14:creationId xmlns:p14="http://schemas.microsoft.com/office/powerpoint/2010/main" val="4761284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18793C-06FD-C81B-89B1-35C4F4FE17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5A74B5-5299-6167-413F-1B9A9A8A1156}"/>
              </a:ext>
            </a:extLst>
          </p:cNvPr>
          <p:cNvSpPr>
            <a:spLocks noGrp="1"/>
          </p:cNvSpPr>
          <p:nvPr>
            <p:ph type="title"/>
          </p:nvPr>
        </p:nvSpPr>
        <p:spPr/>
        <p:txBody>
          <a:bodyPr/>
          <a:lstStyle/>
          <a:p>
            <a:pPr algn="l"/>
            <a:r>
              <a:rPr lang="en-US">
                <a:latin typeface="Arial"/>
                <a:cs typeface="Arial"/>
              </a:rPr>
              <a:t>Gantt Chart - Steering</a:t>
            </a:r>
            <a:endParaRPr lang="en-US"/>
          </a:p>
        </p:txBody>
      </p:sp>
      <p:graphicFrame>
        <p:nvGraphicFramePr>
          <p:cNvPr id="6" name="Table 5">
            <a:extLst>
              <a:ext uri="{FF2B5EF4-FFF2-40B4-BE49-F238E27FC236}">
                <a16:creationId xmlns:a16="http://schemas.microsoft.com/office/drawing/2014/main" id="{3AE7527D-60F9-3943-9A49-1A794452733F}"/>
              </a:ext>
            </a:extLst>
          </p:cNvPr>
          <p:cNvGraphicFramePr>
            <a:graphicFrameLocks noGrp="1"/>
          </p:cNvGraphicFramePr>
          <p:nvPr>
            <p:extLst>
              <p:ext uri="{D42A27DB-BD31-4B8C-83A1-F6EECF244321}">
                <p14:modId xmlns:p14="http://schemas.microsoft.com/office/powerpoint/2010/main" val="3213901727"/>
              </p:ext>
            </p:extLst>
          </p:nvPr>
        </p:nvGraphicFramePr>
        <p:xfrm>
          <a:off x="0" y="1449916"/>
          <a:ext cx="12141917" cy="4995457"/>
        </p:xfrm>
        <a:graphic>
          <a:graphicData uri="http://schemas.openxmlformats.org/drawingml/2006/table">
            <a:tbl>
              <a:tblPr bandRow="1">
                <a:tableStyleId>{5C22544A-7EE6-4342-B048-85BDC9FD1C3A}</a:tableStyleId>
              </a:tblPr>
              <a:tblGrid>
                <a:gridCol w="1680705">
                  <a:extLst>
                    <a:ext uri="{9D8B030D-6E8A-4147-A177-3AD203B41FA5}">
                      <a16:colId xmlns:a16="http://schemas.microsoft.com/office/drawing/2014/main" val="2160199478"/>
                    </a:ext>
                  </a:extLst>
                </a:gridCol>
                <a:gridCol w="977719">
                  <a:extLst>
                    <a:ext uri="{9D8B030D-6E8A-4147-A177-3AD203B41FA5}">
                      <a16:colId xmlns:a16="http://schemas.microsoft.com/office/drawing/2014/main" val="3233234075"/>
                    </a:ext>
                  </a:extLst>
                </a:gridCol>
                <a:gridCol w="906179">
                  <a:extLst>
                    <a:ext uri="{9D8B030D-6E8A-4147-A177-3AD203B41FA5}">
                      <a16:colId xmlns:a16="http://schemas.microsoft.com/office/drawing/2014/main" val="1044088695"/>
                    </a:ext>
                  </a:extLst>
                </a:gridCol>
                <a:gridCol w="1049585">
                  <a:extLst>
                    <a:ext uri="{9D8B030D-6E8A-4147-A177-3AD203B41FA5}">
                      <a16:colId xmlns:a16="http://schemas.microsoft.com/office/drawing/2014/main" val="1624485634"/>
                    </a:ext>
                  </a:extLst>
                </a:gridCol>
                <a:gridCol w="1234057">
                  <a:extLst>
                    <a:ext uri="{9D8B030D-6E8A-4147-A177-3AD203B41FA5}">
                      <a16:colId xmlns:a16="http://schemas.microsoft.com/office/drawing/2014/main" val="2400075763"/>
                    </a:ext>
                  </a:extLst>
                </a:gridCol>
                <a:gridCol w="572152">
                  <a:extLst>
                    <a:ext uri="{9D8B030D-6E8A-4147-A177-3AD203B41FA5}">
                      <a16:colId xmlns:a16="http://schemas.microsoft.com/office/drawing/2014/main" val="3498011696"/>
                    </a:ext>
                  </a:extLst>
                </a:gridCol>
                <a:gridCol w="572152">
                  <a:extLst>
                    <a:ext uri="{9D8B030D-6E8A-4147-A177-3AD203B41FA5}">
                      <a16:colId xmlns:a16="http://schemas.microsoft.com/office/drawing/2014/main" val="428017344"/>
                    </a:ext>
                  </a:extLst>
                </a:gridCol>
                <a:gridCol w="572152">
                  <a:extLst>
                    <a:ext uri="{9D8B030D-6E8A-4147-A177-3AD203B41FA5}">
                      <a16:colId xmlns:a16="http://schemas.microsoft.com/office/drawing/2014/main" val="4226323525"/>
                    </a:ext>
                  </a:extLst>
                </a:gridCol>
                <a:gridCol w="572152">
                  <a:extLst>
                    <a:ext uri="{9D8B030D-6E8A-4147-A177-3AD203B41FA5}">
                      <a16:colId xmlns:a16="http://schemas.microsoft.com/office/drawing/2014/main" val="528280366"/>
                    </a:ext>
                  </a:extLst>
                </a:gridCol>
                <a:gridCol w="572152">
                  <a:extLst>
                    <a:ext uri="{9D8B030D-6E8A-4147-A177-3AD203B41FA5}">
                      <a16:colId xmlns:a16="http://schemas.microsoft.com/office/drawing/2014/main" val="3437855244"/>
                    </a:ext>
                  </a:extLst>
                </a:gridCol>
                <a:gridCol w="572152">
                  <a:extLst>
                    <a:ext uri="{9D8B030D-6E8A-4147-A177-3AD203B41FA5}">
                      <a16:colId xmlns:a16="http://schemas.microsoft.com/office/drawing/2014/main" val="2488616571"/>
                    </a:ext>
                  </a:extLst>
                </a:gridCol>
                <a:gridCol w="572152">
                  <a:extLst>
                    <a:ext uri="{9D8B030D-6E8A-4147-A177-3AD203B41FA5}">
                      <a16:colId xmlns:a16="http://schemas.microsoft.com/office/drawing/2014/main" val="2355207852"/>
                    </a:ext>
                  </a:extLst>
                </a:gridCol>
                <a:gridCol w="572152">
                  <a:extLst>
                    <a:ext uri="{9D8B030D-6E8A-4147-A177-3AD203B41FA5}">
                      <a16:colId xmlns:a16="http://schemas.microsoft.com/office/drawing/2014/main" val="3275195371"/>
                    </a:ext>
                  </a:extLst>
                </a:gridCol>
                <a:gridCol w="572152">
                  <a:extLst>
                    <a:ext uri="{9D8B030D-6E8A-4147-A177-3AD203B41FA5}">
                      <a16:colId xmlns:a16="http://schemas.microsoft.com/office/drawing/2014/main" val="930326550"/>
                    </a:ext>
                  </a:extLst>
                </a:gridCol>
                <a:gridCol w="572152">
                  <a:extLst>
                    <a:ext uri="{9D8B030D-6E8A-4147-A177-3AD203B41FA5}">
                      <a16:colId xmlns:a16="http://schemas.microsoft.com/office/drawing/2014/main" val="1819178804"/>
                    </a:ext>
                  </a:extLst>
                </a:gridCol>
                <a:gridCol w="572152">
                  <a:extLst>
                    <a:ext uri="{9D8B030D-6E8A-4147-A177-3AD203B41FA5}">
                      <a16:colId xmlns:a16="http://schemas.microsoft.com/office/drawing/2014/main" val="2098444025"/>
                    </a:ext>
                  </a:extLst>
                </a:gridCol>
              </a:tblGrid>
              <a:tr h="578421">
                <a:tc>
                  <a:txBody>
                    <a:bodyPr/>
                    <a:lstStyle/>
                    <a:p>
                      <a:pPr algn="ctr" fontAlgn="b">
                        <a:buNone/>
                      </a:pPr>
                      <a:r>
                        <a:rPr lang="en-US" sz="1500">
                          <a:effectLst/>
                          <a:latin typeface="Calibri"/>
                        </a:rPr>
                        <a:t>Steering Subsystem</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Start Date</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End Date</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Estimated Hours</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Hours Spent</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WK4</a:t>
                      </a:r>
                    </a:p>
                  </a:txBody>
                  <a:tcPr marL="9525" marR="9525" marT="9525" anchor="ctr">
                    <a:lnL w="12700" cap="flat" cmpd="sng" algn="ctr">
                      <a:solidFill>
                        <a:schemeClr val="tx1"/>
                      </a:solidFill>
                      <a:prstDash val="solid"/>
                      <a:round/>
                      <a:headEnd type="none" w="med" len="med"/>
                      <a:tailEnd type="none" w="med" len="med"/>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WK5</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WK6</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WK7</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WK8</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WK9</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WK10</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WK11</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WK12</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WK13</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tc>
                  <a:txBody>
                    <a:bodyPr/>
                    <a:lstStyle/>
                    <a:p>
                      <a:pPr algn="ctr" fontAlgn="b">
                        <a:buNone/>
                      </a:pPr>
                      <a:r>
                        <a:rPr lang="en-US" sz="1500">
                          <a:effectLst/>
                          <a:latin typeface="Calibri"/>
                        </a:rPr>
                        <a:t>WK14</a:t>
                      </a:r>
                    </a:p>
                  </a:txBody>
                  <a:tcPr marL="9525" marR="9525" marT="9525" anchor="ctr">
                    <a:lnL w="12700">
                      <a:solidFill>
                        <a:schemeClr val="tx1"/>
                      </a:solidFill>
                    </a:lnL>
                    <a:lnR w="12700">
                      <a:solidFill>
                        <a:schemeClr val="tx1"/>
                      </a:solidFill>
                    </a:lnR>
                    <a:lnT w="12700">
                      <a:solidFill>
                        <a:schemeClr val="tx1"/>
                      </a:solidFill>
                    </a:lnT>
                    <a:lnB w="12700" cap="flat" cmpd="sng" algn="ctr">
                      <a:solidFill>
                        <a:schemeClr val="tx1"/>
                      </a:solidFill>
                      <a:prstDash val="solid"/>
                      <a:round/>
                      <a:headEnd type="none" w="med" len="med"/>
                      <a:tailEnd type="none" w="med" len="med"/>
                    </a:lnB>
                    <a:solidFill>
                      <a:schemeClr val="tx1">
                        <a:lumMod val="40000"/>
                        <a:lumOff val="60000"/>
                      </a:schemeClr>
                    </a:solidFill>
                  </a:tcPr>
                </a:tc>
                <a:extLst>
                  <a:ext uri="{0D108BD9-81ED-4DB2-BD59-A6C34878D82A}">
                    <a16:rowId xmlns:a16="http://schemas.microsoft.com/office/drawing/2014/main" val="2996470326"/>
                  </a:ext>
                </a:extLst>
              </a:tr>
              <a:tr h="578421">
                <a:tc>
                  <a:txBody>
                    <a:bodyPr/>
                    <a:lstStyle/>
                    <a:p>
                      <a:pPr algn="ctr" fontAlgn="b">
                        <a:buNone/>
                      </a:pPr>
                      <a:r>
                        <a:rPr lang="en-US" sz="1500">
                          <a:effectLst/>
                          <a:latin typeface="Calibri"/>
                        </a:rPr>
                        <a:t>Research Options </a:t>
                      </a:r>
                    </a:p>
                  </a:txBody>
                  <a:tcPr marL="857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15-Sep</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25-Sep</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10</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10</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6FF"/>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6FF"/>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49226972"/>
                  </a:ext>
                </a:extLst>
              </a:tr>
              <a:tr h="1051676">
                <a:tc>
                  <a:txBody>
                    <a:bodyPr/>
                    <a:lstStyle/>
                    <a:p>
                      <a:pPr algn="ctr" fontAlgn="b">
                        <a:buNone/>
                      </a:pPr>
                      <a:r>
                        <a:rPr lang="en-US" sz="1500">
                          <a:effectLst/>
                          <a:latin typeface="Calibri"/>
                        </a:rPr>
                        <a:t>Begin Drafting Designs</a:t>
                      </a:r>
                    </a:p>
                  </a:txBody>
                  <a:tcPr marL="857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26-Sep</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6-Oct</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10</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15</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6FF"/>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4658735"/>
                  </a:ext>
                </a:extLst>
              </a:tr>
              <a:tr h="1051676">
                <a:tc>
                  <a:txBody>
                    <a:bodyPr/>
                    <a:lstStyle/>
                    <a:p>
                      <a:pPr algn="ctr" fontAlgn="b">
                        <a:buNone/>
                      </a:pPr>
                      <a:r>
                        <a:rPr lang="en-US" sz="1500">
                          <a:effectLst/>
                          <a:latin typeface="Calibri"/>
                        </a:rPr>
                        <a:t>Budget &amp; Purchase Materials</a:t>
                      </a:r>
                    </a:p>
                  </a:txBody>
                  <a:tcPr marL="857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7-Oct</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14-Oct</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7</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6FF"/>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8187623"/>
                  </a:ext>
                </a:extLst>
              </a:tr>
              <a:tr h="578421">
                <a:tc>
                  <a:txBody>
                    <a:bodyPr/>
                    <a:lstStyle/>
                    <a:p>
                      <a:pPr algn="ctr" fontAlgn="b">
                        <a:buNone/>
                      </a:pPr>
                      <a:r>
                        <a:rPr lang="en-US" sz="1500">
                          <a:effectLst/>
                          <a:latin typeface="Calibri"/>
                        </a:rPr>
                        <a:t>Prototype 1</a:t>
                      </a:r>
                    </a:p>
                  </a:txBody>
                  <a:tcPr marL="857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15-Oct</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30-Oct</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15</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6FF"/>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8741877"/>
                  </a:ext>
                </a:extLst>
              </a:tr>
              <a:tr h="578421">
                <a:tc>
                  <a:txBody>
                    <a:bodyPr/>
                    <a:lstStyle/>
                    <a:p>
                      <a:pPr algn="ctr" fontAlgn="b">
                        <a:buNone/>
                      </a:pPr>
                      <a:r>
                        <a:rPr lang="en-US" sz="1500">
                          <a:effectLst/>
                          <a:latin typeface="Calibri"/>
                        </a:rPr>
                        <a:t>Prototype 2</a:t>
                      </a:r>
                    </a:p>
                  </a:txBody>
                  <a:tcPr marL="857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31-Oct</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15-Nov</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15</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6FF"/>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6139838"/>
                  </a:ext>
                </a:extLst>
              </a:tr>
              <a:tr h="578421">
                <a:tc>
                  <a:txBody>
                    <a:bodyPr/>
                    <a:lstStyle/>
                    <a:p>
                      <a:pPr algn="ctr" fontAlgn="b">
                        <a:buNone/>
                      </a:pPr>
                      <a:r>
                        <a:rPr lang="en-US" sz="1500">
                          <a:effectLst/>
                          <a:latin typeface="Calibri"/>
                        </a:rPr>
                        <a:t>Prototype 3</a:t>
                      </a:r>
                    </a:p>
                  </a:txBody>
                  <a:tcPr marL="857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16-Nov</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1-Dec</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500">
                          <a:effectLst/>
                          <a:latin typeface="Calibri"/>
                        </a:rPr>
                        <a:t>15</a:t>
                      </a: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a:solidFill>
                        <a:schemeClr val="tx1"/>
                      </a:solidFill>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tc>
                  <a:txBody>
                    <a:bodyPr/>
                    <a:lstStyle/>
                    <a:p>
                      <a:pPr algn="ctr" fontAlgn="b">
                        <a:buNone/>
                      </a:pPr>
                      <a:endParaRPr lang="en-US" sz="1500">
                        <a:effectLst/>
                        <a:latin typeface="Calibri"/>
                      </a:endParaRPr>
                    </a:p>
                  </a:txBody>
                  <a:tcPr marL="9525" marR="9525" marT="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20000"/>
                        <a:lumOff val="80000"/>
                      </a:schemeClr>
                    </a:solidFill>
                  </a:tcPr>
                </a:tc>
                <a:extLst>
                  <a:ext uri="{0D108BD9-81ED-4DB2-BD59-A6C34878D82A}">
                    <a16:rowId xmlns:a16="http://schemas.microsoft.com/office/drawing/2014/main" val="1323645431"/>
                  </a:ext>
                </a:extLst>
              </a:tr>
            </a:tbl>
          </a:graphicData>
        </a:graphic>
      </p:graphicFrame>
      <p:sp>
        <p:nvSpPr>
          <p:cNvPr id="8" name="TextBox 7">
            <a:extLst>
              <a:ext uri="{FF2B5EF4-FFF2-40B4-BE49-F238E27FC236}">
                <a16:creationId xmlns:a16="http://schemas.microsoft.com/office/drawing/2014/main" id="{0867FAEC-AFA4-943E-9D01-4FAE353874E8}"/>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LQ 39</a:t>
            </a:r>
          </a:p>
        </p:txBody>
      </p:sp>
    </p:spTree>
    <p:extLst>
      <p:ext uri="{BB962C8B-B14F-4D97-AF65-F5344CB8AC3E}">
        <p14:creationId xmlns:p14="http://schemas.microsoft.com/office/powerpoint/2010/main" val="12444216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20A13F-357F-6AB5-7329-801A68DE179E}"/>
              </a:ext>
            </a:extLst>
          </p:cNvPr>
          <p:cNvSpPr>
            <a:spLocks noGrp="1"/>
          </p:cNvSpPr>
          <p:nvPr>
            <p:ph type="title"/>
          </p:nvPr>
        </p:nvSpPr>
        <p:spPr/>
        <p:txBody>
          <a:bodyPr/>
          <a:lstStyle/>
          <a:p>
            <a:pPr algn="l"/>
            <a:r>
              <a:rPr lang="en-US"/>
              <a:t>Functional Decomposition </a:t>
            </a:r>
          </a:p>
        </p:txBody>
      </p:sp>
      <p:sp>
        <p:nvSpPr>
          <p:cNvPr id="9" name="TextBox 8">
            <a:extLst>
              <a:ext uri="{FF2B5EF4-FFF2-40B4-BE49-F238E27FC236}">
                <a16:creationId xmlns:a16="http://schemas.microsoft.com/office/drawing/2014/main" id="{EF9113DB-A4BA-5ADB-FE82-BAF0A082CDAE}"/>
              </a:ext>
            </a:extLst>
          </p:cNvPr>
          <p:cNvSpPr txBox="1"/>
          <p:nvPr/>
        </p:nvSpPr>
        <p:spPr>
          <a:xfrm flipH="1">
            <a:off x="10607803" y="6488668"/>
            <a:ext cx="158419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algn="r">
              <a:defRPr>
                <a:latin typeface="Arial"/>
                <a:ea typeface="Calibri"/>
                <a:cs typeface="Arial"/>
              </a:defRPr>
            </a:lvl1pPr>
          </a:lstStyle>
          <a:p>
            <a:r>
              <a:rPr lang="en-US"/>
              <a:t>JK 4</a:t>
            </a:r>
          </a:p>
        </p:txBody>
      </p:sp>
      <p:pic>
        <p:nvPicPr>
          <p:cNvPr id="4" name="Picture 3" descr="A diagram of a company&#10;&#10;Description automatically generated">
            <a:extLst>
              <a:ext uri="{FF2B5EF4-FFF2-40B4-BE49-F238E27FC236}">
                <a16:creationId xmlns:a16="http://schemas.microsoft.com/office/drawing/2014/main" id="{CF0BA2EF-98F9-4D3E-0244-5AB5CF5F07FE}"/>
              </a:ext>
            </a:extLst>
          </p:cNvPr>
          <p:cNvPicPr>
            <a:picLocks noChangeAspect="1"/>
          </p:cNvPicPr>
          <p:nvPr/>
        </p:nvPicPr>
        <p:blipFill>
          <a:blip r:embed="rId3">
            <a:extLst>
              <a:ext uri="{28A0092B-C50C-407E-A947-70E740481C1C}">
                <a14:useLocalDpi xmlns:a14="http://schemas.microsoft.com/office/drawing/2010/main" val="0"/>
              </a:ext>
            </a:extLst>
          </a:blip>
          <a:srcRect t="12699" r="833" b="22117"/>
          <a:stretch>
            <a:fillRect/>
          </a:stretch>
        </p:blipFill>
        <p:spPr>
          <a:xfrm>
            <a:off x="0" y="1590973"/>
            <a:ext cx="12090400" cy="4470400"/>
          </a:xfrm>
          <a:prstGeom prst="rect">
            <a:avLst/>
          </a:prstGeom>
        </p:spPr>
      </p:pic>
    </p:spTree>
    <p:extLst>
      <p:ext uri="{BB962C8B-B14F-4D97-AF65-F5344CB8AC3E}">
        <p14:creationId xmlns:p14="http://schemas.microsoft.com/office/powerpoint/2010/main" val="38462520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366FB-AEEC-B672-0AB7-5418624B7E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F1A8DC-4772-D057-BB23-630B7F9BE618}"/>
              </a:ext>
            </a:extLst>
          </p:cNvPr>
          <p:cNvSpPr>
            <a:spLocks noGrp="1"/>
          </p:cNvSpPr>
          <p:nvPr>
            <p:ph type="title"/>
          </p:nvPr>
        </p:nvSpPr>
        <p:spPr/>
        <p:txBody>
          <a:bodyPr/>
          <a:lstStyle/>
          <a:p>
            <a:pPr algn="l"/>
            <a:r>
              <a:rPr lang="en-US">
                <a:latin typeface="Arial"/>
                <a:cs typeface="Arial"/>
              </a:rPr>
              <a:t>Gantt Chart - Throttle</a:t>
            </a:r>
            <a:endParaRPr lang="en-US"/>
          </a:p>
        </p:txBody>
      </p:sp>
      <p:sp>
        <p:nvSpPr>
          <p:cNvPr id="5" name="TextBox 4">
            <a:extLst>
              <a:ext uri="{FF2B5EF4-FFF2-40B4-BE49-F238E27FC236}">
                <a16:creationId xmlns:a16="http://schemas.microsoft.com/office/drawing/2014/main" id="{EDDCE8E3-2E7D-40AC-BDCA-03F03CE96AE8}"/>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 40</a:t>
            </a:r>
          </a:p>
        </p:txBody>
      </p:sp>
      <p:pic>
        <p:nvPicPr>
          <p:cNvPr id="3" name="Picture 2">
            <a:extLst>
              <a:ext uri="{FF2B5EF4-FFF2-40B4-BE49-F238E27FC236}">
                <a16:creationId xmlns:a16="http://schemas.microsoft.com/office/drawing/2014/main" id="{1CF413ED-BBB8-F6C5-7A46-F6A12739BE12}"/>
              </a:ext>
            </a:extLst>
          </p:cNvPr>
          <p:cNvPicPr>
            <a:picLocks noChangeAspect="1"/>
          </p:cNvPicPr>
          <p:nvPr/>
        </p:nvPicPr>
        <p:blipFill>
          <a:blip r:embed="rId2"/>
          <a:stretch>
            <a:fillRect/>
          </a:stretch>
        </p:blipFill>
        <p:spPr>
          <a:xfrm>
            <a:off x="235527" y="1544125"/>
            <a:ext cx="11720945" cy="4875184"/>
          </a:xfrm>
          <a:prstGeom prst="rect">
            <a:avLst/>
          </a:prstGeom>
        </p:spPr>
      </p:pic>
    </p:spTree>
    <p:extLst>
      <p:ext uri="{BB962C8B-B14F-4D97-AF65-F5344CB8AC3E}">
        <p14:creationId xmlns:p14="http://schemas.microsoft.com/office/powerpoint/2010/main" val="32747838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DE6AE0-C195-6529-6CCF-749FC69E28B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6E6125D-6F18-538D-D398-F680A3D5CEED}"/>
              </a:ext>
            </a:extLst>
          </p:cNvPr>
          <p:cNvSpPr>
            <a:spLocks noGrp="1"/>
          </p:cNvSpPr>
          <p:nvPr>
            <p:ph type="title"/>
          </p:nvPr>
        </p:nvSpPr>
        <p:spPr/>
        <p:txBody>
          <a:bodyPr/>
          <a:lstStyle/>
          <a:p>
            <a:pPr algn="l"/>
            <a:r>
              <a:rPr lang="en-US">
                <a:latin typeface="Arial"/>
                <a:cs typeface="Arial"/>
              </a:rPr>
              <a:t>BOM - Brakes</a:t>
            </a:r>
            <a:endParaRPr lang="en-US"/>
          </a:p>
        </p:txBody>
      </p:sp>
      <p:sp>
        <p:nvSpPr>
          <p:cNvPr id="5" name="TextBox 4">
            <a:extLst>
              <a:ext uri="{FF2B5EF4-FFF2-40B4-BE49-F238E27FC236}">
                <a16:creationId xmlns:a16="http://schemas.microsoft.com/office/drawing/2014/main" id="{19D8601D-612C-92C8-D114-091399A3DD17}"/>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41</a:t>
            </a:r>
          </a:p>
        </p:txBody>
      </p:sp>
      <p:graphicFrame>
        <p:nvGraphicFramePr>
          <p:cNvPr id="6" name="Table 5">
            <a:extLst>
              <a:ext uri="{FF2B5EF4-FFF2-40B4-BE49-F238E27FC236}">
                <a16:creationId xmlns:a16="http://schemas.microsoft.com/office/drawing/2014/main" id="{9B873219-160F-8FD4-2B33-A6B03DD3DA7B}"/>
              </a:ext>
            </a:extLst>
          </p:cNvPr>
          <p:cNvGraphicFramePr>
            <a:graphicFrameLocks noGrp="1"/>
          </p:cNvGraphicFramePr>
          <p:nvPr>
            <p:extLst>
              <p:ext uri="{D42A27DB-BD31-4B8C-83A1-F6EECF244321}">
                <p14:modId xmlns:p14="http://schemas.microsoft.com/office/powerpoint/2010/main" val="1816257032"/>
              </p:ext>
            </p:extLst>
          </p:nvPr>
        </p:nvGraphicFramePr>
        <p:xfrm>
          <a:off x="212786" y="1503572"/>
          <a:ext cx="11766428" cy="4944839"/>
        </p:xfrm>
        <a:graphic>
          <a:graphicData uri="http://schemas.openxmlformats.org/drawingml/2006/table">
            <a:tbl>
              <a:tblPr>
                <a:tableStyleId>{5C22544A-7EE6-4342-B048-85BDC9FD1C3A}</a:tableStyleId>
              </a:tblPr>
              <a:tblGrid>
                <a:gridCol w="1194687">
                  <a:extLst>
                    <a:ext uri="{9D8B030D-6E8A-4147-A177-3AD203B41FA5}">
                      <a16:colId xmlns:a16="http://schemas.microsoft.com/office/drawing/2014/main" val="2657112739"/>
                    </a:ext>
                  </a:extLst>
                </a:gridCol>
                <a:gridCol w="1134528">
                  <a:extLst>
                    <a:ext uri="{9D8B030D-6E8A-4147-A177-3AD203B41FA5}">
                      <a16:colId xmlns:a16="http://schemas.microsoft.com/office/drawing/2014/main" val="903946929"/>
                    </a:ext>
                  </a:extLst>
                </a:gridCol>
                <a:gridCol w="4543758">
                  <a:extLst>
                    <a:ext uri="{9D8B030D-6E8A-4147-A177-3AD203B41FA5}">
                      <a16:colId xmlns:a16="http://schemas.microsoft.com/office/drawing/2014/main" val="4174950482"/>
                    </a:ext>
                  </a:extLst>
                </a:gridCol>
                <a:gridCol w="1084518">
                  <a:extLst>
                    <a:ext uri="{9D8B030D-6E8A-4147-A177-3AD203B41FA5}">
                      <a16:colId xmlns:a16="http://schemas.microsoft.com/office/drawing/2014/main" val="104455834"/>
                    </a:ext>
                  </a:extLst>
                </a:gridCol>
                <a:gridCol w="1042401">
                  <a:extLst>
                    <a:ext uri="{9D8B030D-6E8A-4147-A177-3AD203B41FA5}">
                      <a16:colId xmlns:a16="http://schemas.microsoft.com/office/drawing/2014/main" val="3224243736"/>
                    </a:ext>
                  </a:extLst>
                </a:gridCol>
                <a:gridCol w="1326691">
                  <a:extLst>
                    <a:ext uri="{9D8B030D-6E8A-4147-A177-3AD203B41FA5}">
                      <a16:colId xmlns:a16="http://schemas.microsoft.com/office/drawing/2014/main" val="662119680"/>
                    </a:ext>
                  </a:extLst>
                </a:gridCol>
                <a:gridCol w="1439845">
                  <a:extLst>
                    <a:ext uri="{9D8B030D-6E8A-4147-A177-3AD203B41FA5}">
                      <a16:colId xmlns:a16="http://schemas.microsoft.com/office/drawing/2014/main" val="1649390637"/>
                    </a:ext>
                  </a:extLst>
                </a:gridCol>
              </a:tblGrid>
              <a:tr h="606315">
                <a:tc gridSpan="7">
                  <a:txBody>
                    <a:bodyPr/>
                    <a:lstStyle/>
                    <a:p>
                      <a:pPr algn="ctr" fontAlgn="b">
                        <a:buNone/>
                      </a:pPr>
                      <a:r>
                        <a:rPr lang="en-US" sz="1800" b="1" u="none" strike="noStrike">
                          <a:solidFill>
                            <a:schemeClr val="bg1"/>
                          </a:solidFill>
                          <a:effectLst/>
                        </a:rPr>
                        <a:t>Brake System Requirements</a:t>
                      </a:r>
                      <a:endParaRPr lang="en-US" sz="18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605B"/>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15120379"/>
                  </a:ext>
                </a:extLst>
              </a:tr>
              <a:tr h="606315">
                <a:tc>
                  <a:txBody>
                    <a:bodyPr/>
                    <a:lstStyle/>
                    <a:p>
                      <a:pPr algn="ctr" fontAlgn="b">
                        <a:buNone/>
                      </a:pPr>
                      <a:r>
                        <a:rPr lang="en-US" sz="1600" b="1" u="none" strike="noStrike">
                          <a:solidFill>
                            <a:schemeClr val="bg1"/>
                          </a:solidFill>
                          <a:effectLst/>
                        </a:rPr>
                        <a:t>BoM Level</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tc>
                  <a:txBody>
                    <a:bodyPr/>
                    <a:lstStyle/>
                    <a:p>
                      <a:pPr algn="ctr" fontAlgn="b">
                        <a:buNone/>
                      </a:pPr>
                      <a:r>
                        <a:rPr lang="en-US" sz="1600" b="1" u="none" strike="noStrike">
                          <a:solidFill>
                            <a:schemeClr val="bg1"/>
                          </a:solidFill>
                          <a:effectLst/>
                        </a:rPr>
                        <a:t>Part #</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tc>
                  <a:txBody>
                    <a:bodyPr/>
                    <a:lstStyle/>
                    <a:p>
                      <a:pPr algn="l" fontAlgn="b">
                        <a:buNone/>
                      </a:pPr>
                      <a:r>
                        <a:rPr lang="en-US" sz="1600" b="1" u="none" strike="noStrike">
                          <a:solidFill>
                            <a:schemeClr val="bg1"/>
                          </a:solidFill>
                          <a:effectLst/>
                        </a:rPr>
                        <a:t> Description</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tc>
                  <a:txBody>
                    <a:bodyPr/>
                    <a:lstStyle/>
                    <a:p>
                      <a:pPr algn="ctr" fontAlgn="b">
                        <a:buNone/>
                      </a:pPr>
                      <a:r>
                        <a:rPr lang="en-US" sz="1600" b="1" u="none" strike="noStrike">
                          <a:solidFill>
                            <a:schemeClr val="bg1"/>
                          </a:solidFill>
                          <a:effectLst/>
                        </a:rPr>
                        <a:t>Qty</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tc>
                  <a:txBody>
                    <a:bodyPr/>
                    <a:lstStyle/>
                    <a:p>
                      <a:pPr algn="ctr" fontAlgn="b">
                        <a:buNone/>
                      </a:pPr>
                      <a:r>
                        <a:rPr lang="en-US" sz="1600" b="1" u="none" strike="noStrike">
                          <a:solidFill>
                            <a:schemeClr val="bg1"/>
                          </a:solidFill>
                          <a:effectLst/>
                        </a:rPr>
                        <a:t>Units</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tc>
                  <a:txBody>
                    <a:bodyPr/>
                    <a:lstStyle/>
                    <a:p>
                      <a:pPr algn="ctr" fontAlgn="b">
                        <a:buNone/>
                      </a:pPr>
                      <a:r>
                        <a:rPr lang="en-US" sz="1600" b="1" u="none" strike="noStrike">
                          <a:solidFill>
                            <a:schemeClr val="bg1"/>
                          </a:solidFill>
                          <a:effectLst/>
                        </a:rPr>
                        <a:t>Unit Cost</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tc>
                  <a:txBody>
                    <a:bodyPr/>
                    <a:lstStyle/>
                    <a:p>
                      <a:pPr algn="ctr" fontAlgn="b">
                        <a:buNone/>
                      </a:pPr>
                      <a:r>
                        <a:rPr lang="en-US" sz="1600" b="1" u="none" strike="noStrike">
                          <a:solidFill>
                            <a:schemeClr val="bg1"/>
                          </a:solidFill>
                          <a:effectLst/>
                        </a:rPr>
                        <a:t>Total Cost</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extLst>
                  <a:ext uri="{0D108BD9-81ED-4DB2-BD59-A6C34878D82A}">
                    <a16:rowId xmlns:a16="http://schemas.microsoft.com/office/drawing/2014/main" val="817280442"/>
                  </a:ext>
                </a:extLst>
              </a:tr>
              <a:tr h="579368">
                <a:tc>
                  <a:txBody>
                    <a:bodyPr/>
                    <a:lstStyle/>
                    <a:p>
                      <a:pPr algn="ctr" fontAlgn="b">
                        <a:buNone/>
                      </a:pPr>
                      <a:r>
                        <a:rPr lang="en-US" sz="1600" b="0" i="0" u="none" strike="noStrike">
                          <a:solidFill>
                            <a:srgbClr val="000000"/>
                          </a:solidFill>
                          <a:effectLst/>
                          <a:latin typeface="Calibri" panose="020F0502020204030204" pitchFamily="34" charset="0"/>
                        </a:rPr>
                        <a:t>5</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u="none" strike="noStrike" kern="1200">
                          <a:solidFill>
                            <a:schemeClr val="dk1"/>
                          </a:solidFill>
                          <a:effectLst/>
                          <a:latin typeface="+mn-lt"/>
                          <a:ea typeface="+mn-ea"/>
                          <a:cs typeface="+mn-cs"/>
                        </a:rPr>
                        <a:t>XD-3420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1</a:t>
                      </a:r>
                      <a:r>
                        <a:rPr lang="en-US" sz="1600" b="0" i="0" u="none" strike="noStrike" kern="1200">
                          <a:solidFill>
                            <a:srgbClr val="000000"/>
                          </a:solidFill>
                          <a:effectLst/>
                          <a:latin typeface="Calibri" panose="020F0502020204030204" pitchFamily="34" charset="0"/>
                          <a:ea typeface="+mn-ea"/>
                          <a:cs typeface="+mn-cs"/>
                        </a:rPr>
                        <a:t>2V Motor </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$23.60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$23.60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6730503"/>
                  </a:ext>
                </a:extLst>
              </a:tr>
              <a:tr h="579368">
                <a:tc>
                  <a:txBody>
                    <a:bodyPr/>
                    <a:lstStyle/>
                    <a:p>
                      <a:pPr algn="ctr" fontAlgn="b">
                        <a:buNone/>
                      </a:pPr>
                      <a:r>
                        <a:rPr lang="en-US" sz="1600" b="0" i="0" u="none" strike="noStrike">
                          <a:solidFill>
                            <a:srgbClr val="000000"/>
                          </a:solidFill>
                          <a:effectLst/>
                          <a:latin typeface="Calibri" panose="020F0502020204030204" pitchFamily="34" charset="0"/>
                        </a:rPr>
                        <a:t>4</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JFHSV0003</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b="0" i="0" u="none" strike="noStrike">
                          <a:solidFill>
                            <a:srgbClr val="000000"/>
                          </a:solidFill>
                          <a:effectLst/>
                          <a:latin typeface="Calibri" panose="020F0502020204030204" pitchFamily="34" charset="0"/>
                        </a:rPr>
                        <a:t>High Pressure Solenoid Valve</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$85.00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$85.00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5874703"/>
                  </a:ext>
                </a:extLst>
              </a:tr>
              <a:tr h="781475">
                <a:tc>
                  <a:txBody>
                    <a:bodyPr/>
                    <a:lstStyle/>
                    <a:p>
                      <a:pPr algn="ctr" fontAlgn="b">
                        <a:buNone/>
                      </a:pPr>
                      <a:r>
                        <a:rPr lang="en-US" sz="1600" b="0" i="0" u="none" strike="noStrike">
                          <a:solidFill>
                            <a:srgbClr val="000000"/>
                          </a:solidFill>
                          <a:effectLst/>
                          <a:latin typeface="Calibri" panose="020F0502020204030204" pitchFamily="34" charset="0"/>
                        </a:rPr>
                        <a:t>4</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Oukan78</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b="0" i="0" u="none" strike="noStrike">
                          <a:solidFill>
                            <a:srgbClr val="000000"/>
                          </a:solidFill>
                          <a:effectLst/>
                          <a:latin typeface="Calibri" panose="020F0502020204030204" pitchFamily="34" charset="0"/>
                        </a:rPr>
                        <a:t>Hydraulic Pump</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$45.21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$45.21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4528904"/>
                  </a:ext>
                </a:extLst>
              </a:tr>
              <a:tr h="579368">
                <a:tc>
                  <a:txBody>
                    <a:bodyPr/>
                    <a:lstStyle/>
                    <a:p>
                      <a:pPr algn="ctr" fontAlgn="b">
                        <a:buNone/>
                      </a:pPr>
                      <a:r>
                        <a:rPr lang="en-US" sz="1600" b="0" i="0" u="none" strike="noStrike">
                          <a:solidFill>
                            <a:srgbClr val="000000"/>
                          </a:solidFill>
                          <a:effectLst/>
                          <a:latin typeface="Calibri" panose="020F0502020204030204" pitchFamily="34" charset="0"/>
                        </a:rPr>
                        <a:t>4</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buNone/>
                      </a:pPr>
                      <a:r>
                        <a:rPr lang="en-US" sz="1600" u="none" strike="noStrike" kern="1200">
                          <a:solidFill>
                            <a:schemeClr val="dk1"/>
                          </a:solidFill>
                          <a:effectLst/>
                          <a:latin typeface="+mn-lt"/>
                          <a:ea typeface="+mn-ea"/>
                          <a:cs typeface="+mn-cs"/>
                        </a:rPr>
                        <a:t>BTS7960B</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914400" rtl="0" eaLnBrk="1" fontAlgn="b" latinLnBrk="0" hangingPunct="1">
                        <a:buNone/>
                      </a:pPr>
                      <a:r>
                        <a:rPr lang="en-US" sz="1600" b="0" i="0" u="none" strike="noStrike" kern="1200">
                          <a:solidFill>
                            <a:srgbClr val="000000"/>
                          </a:solidFill>
                          <a:effectLst/>
                          <a:latin typeface="Calibri" panose="020F0502020204030204" pitchFamily="34" charset="0"/>
                          <a:ea typeface="+mn-ea"/>
                          <a:cs typeface="+mn-cs"/>
                        </a:rPr>
                        <a:t> H-Board</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$86.99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$86.99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9514133"/>
                  </a:ext>
                </a:extLst>
              </a:tr>
              <a:tr h="606315">
                <a:tc>
                  <a:txBody>
                    <a:bodyPr/>
                    <a:lstStyle/>
                    <a:p>
                      <a:pPr algn="ctr" fontAlgn="b">
                        <a:buNone/>
                      </a:pPr>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ctr" defTabSz="914400" rtl="0" eaLnBrk="1" fontAlgn="b" latinLnBrk="0" hangingPunct="1">
                        <a:buNone/>
                      </a:pPr>
                      <a:r>
                        <a:rPr lang="en-US" sz="1600" u="none" strike="noStrike" kern="1200">
                          <a:solidFill>
                            <a:schemeClr val="dk1"/>
                          </a:solidFill>
                          <a:effectLst/>
                          <a:latin typeface="+mn-lt"/>
                          <a:ea typeface="+mn-ea"/>
                          <a:cs typeface="+mn-cs"/>
                        </a:rPr>
                        <a:t>01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algn="l" defTabSz="914400" rtl="0" eaLnBrk="1" fontAlgn="b" latinLnBrk="0" hangingPunct="1">
                        <a:buNone/>
                      </a:pPr>
                      <a:r>
                        <a:rPr lang="en-US" sz="1600" b="0" i="0" u="none" strike="noStrike" kern="1200">
                          <a:solidFill>
                            <a:srgbClr val="000000"/>
                          </a:solidFill>
                          <a:effectLst/>
                          <a:latin typeface="Calibri" panose="020F0502020204030204" pitchFamily="34" charset="0"/>
                          <a:ea typeface="+mn-ea"/>
                          <a:cs typeface="+mn-cs"/>
                        </a:rPr>
                        <a:t>Base Plate (Mounting)</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b="0" i="0" u="none" strike="noStrike">
                          <a:solidFill>
                            <a:srgbClr val="000000"/>
                          </a:solidFill>
                          <a:effectLst/>
                          <a:latin typeface="Calibri" panose="020F0502020204030204" pitchFamily="34" charset="0"/>
                        </a:rPr>
                        <a:t>$5.78</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$11.56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9520473"/>
                  </a:ext>
                </a:extLst>
              </a:tr>
              <a:tr h="606315">
                <a:tc gridSpan="3">
                  <a:txBody>
                    <a:bodyPr/>
                    <a:lstStyle/>
                    <a:p>
                      <a:pPr algn="r" fontAlgn="b">
                        <a:buNone/>
                      </a:pPr>
                      <a:r>
                        <a:rPr lang="en-US" sz="1600" b="1" u="none" strike="noStrike">
                          <a:solidFill>
                            <a:schemeClr val="bg1"/>
                          </a:solidFill>
                          <a:effectLst/>
                        </a:rPr>
                        <a:t>Total Number of Parts</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tc hMerge="1">
                  <a:txBody>
                    <a:bodyPr/>
                    <a:lstStyle/>
                    <a:p>
                      <a:endParaRPr lang="en-US"/>
                    </a:p>
                  </a:txBody>
                  <a:tcPr/>
                </a:tc>
                <a:tc hMerge="1">
                  <a:txBody>
                    <a:bodyPr/>
                    <a:lstStyle/>
                    <a:p>
                      <a:endParaRPr lang="en-US"/>
                    </a:p>
                  </a:txBody>
                  <a:tcPr/>
                </a:tc>
                <a:tc>
                  <a:txBody>
                    <a:bodyPr/>
                    <a:lstStyle/>
                    <a:p>
                      <a:pPr algn="ctr" fontAlgn="b">
                        <a:buNone/>
                      </a:pPr>
                      <a:r>
                        <a:rPr lang="en-US" sz="1600" b="1" u="none" strike="noStrike">
                          <a:solidFill>
                            <a:schemeClr val="bg1"/>
                          </a:solidFill>
                          <a:effectLst/>
                        </a:rPr>
                        <a:t>5</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tc gridSpan="2">
                  <a:txBody>
                    <a:bodyPr/>
                    <a:lstStyle/>
                    <a:p>
                      <a:pPr algn="r" fontAlgn="b">
                        <a:buNone/>
                      </a:pPr>
                      <a:r>
                        <a:rPr lang="en-US" sz="1600" b="1" u="none" strike="noStrike">
                          <a:solidFill>
                            <a:schemeClr val="bg1"/>
                          </a:solidFill>
                          <a:effectLst/>
                        </a:rPr>
                        <a:t>Total Costs</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tc hMerge="1">
                  <a:txBody>
                    <a:bodyPr/>
                    <a:lstStyle/>
                    <a:p>
                      <a:endParaRPr lang="en-US"/>
                    </a:p>
                  </a:txBody>
                  <a:tcPr/>
                </a:tc>
                <a:tc>
                  <a:txBody>
                    <a:bodyPr/>
                    <a:lstStyle/>
                    <a:p>
                      <a:pPr algn="r" fontAlgn="b">
                        <a:buNone/>
                      </a:pPr>
                      <a:r>
                        <a:rPr lang="en-US" sz="1600" b="1" u="none" strike="noStrike">
                          <a:solidFill>
                            <a:schemeClr val="bg1"/>
                          </a:solidFill>
                          <a:effectLst/>
                        </a:rPr>
                        <a:t>$225.36 </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ACA5"/>
                    </a:solidFill>
                  </a:tcPr>
                </a:tc>
                <a:extLst>
                  <a:ext uri="{0D108BD9-81ED-4DB2-BD59-A6C34878D82A}">
                    <a16:rowId xmlns:a16="http://schemas.microsoft.com/office/drawing/2014/main" val="3813225189"/>
                  </a:ext>
                </a:extLst>
              </a:tr>
            </a:tbl>
          </a:graphicData>
        </a:graphic>
      </p:graphicFrame>
    </p:spTree>
    <p:extLst>
      <p:ext uri="{BB962C8B-B14F-4D97-AF65-F5344CB8AC3E}">
        <p14:creationId xmlns:p14="http://schemas.microsoft.com/office/powerpoint/2010/main" val="31473043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0B2FC9-D40C-BAD8-668B-540B580E1F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75D493-C9CD-0C36-A4EB-3F0B1BFC720F}"/>
              </a:ext>
            </a:extLst>
          </p:cNvPr>
          <p:cNvSpPr>
            <a:spLocks noGrp="1"/>
          </p:cNvSpPr>
          <p:nvPr>
            <p:ph type="title"/>
          </p:nvPr>
        </p:nvSpPr>
        <p:spPr/>
        <p:txBody>
          <a:bodyPr/>
          <a:lstStyle/>
          <a:p>
            <a:pPr algn="l"/>
            <a:r>
              <a:rPr lang="en-US">
                <a:latin typeface="Arial"/>
                <a:cs typeface="Arial"/>
              </a:rPr>
              <a:t>BOM - Steering</a:t>
            </a:r>
            <a:endParaRPr lang="en-US"/>
          </a:p>
        </p:txBody>
      </p:sp>
      <p:sp>
        <p:nvSpPr>
          <p:cNvPr id="5" name="TextBox 4">
            <a:extLst>
              <a:ext uri="{FF2B5EF4-FFF2-40B4-BE49-F238E27FC236}">
                <a16:creationId xmlns:a16="http://schemas.microsoft.com/office/drawing/2014/main" id="{68C755D0-527A-94B6-7778-BF659C3F2EDB}"/>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42</a:t>
            </a:r>
          </a:p>
        </p:txBody>
      </p:sp>
      <p:graphicFrame>
        <p:nvGraphicFramePr>
          <p:cNvPr id="6" name="Table 5">
            <a:extLst>
              <a:ext uri="{FF2B5EF4-FFF2-40B4-BE49-F238E27FC236}">
                <a16:creationId xmlns:a16="http://schemas.microsoft.com/office/drawing/2014/main" id="{D3698076-71E6-AD8D-25ED-55F97C9045D7}"/>
              </a:ext>
            </a:extLst>
          </p:cNvPr>
          <p:cNvGraphicFramePr>
            <a:graphicFrameLocks noGrp="1"/>
          </p:cNvGraphicFramePr>
          <p:nvPr>
            <p:extLst>
              <p:ext uri="{D42A27DB-BD31-4B8C-83A1-F6EECF244321}">
                <p14:modId xmlns:p14="http://schemas.microsoft.com/office/powerpoint/2010/main" val="3495719226"/>
              </p:ext>
            </p:extLst>
          </p:nvPr>
        </p:nvGraphicFramePr>
        <p:xfrm>
          <a:off x="879230" y="1563076"/>
          <a:ext cx="10350413" cy="4857666"/>
        </p:xfrm>
        <a:graphic>
          <a:graphicData uri="http://schemas.openxmlformats.org/drawingml/2006/table">
            <a:tbl>
              <a:tblPr>
                <a:tableStyleId>{5C22544A-7EE6-4342-B048-85BDC9FD1C3A}</a:tableStyleId>
              </a:tblPr>
              <a:tblGrid>
                <a:gridCol w="1050914">
                  <a:extLst>
                    <a:ext uri="{9D8B030D-6E8A-4147-A177-3AD203B41FA5}">
                      <a16:colId xmlns:a16="http://schemas.microsoft.com/office/drawing/2014/main" val="2492350463"/>
                    </a:ext>
                  </a:extLst>
                </a:gridCol>
                <a:gridCol w="997995">
                  <a:extLst>
                    <a:ext uri="{9D8B030D-6E8A-4147-A177-3AD203B41FA5}">
                      <a16:colId xmlns:a16="http://schemas.microsoft.com/office/drawing/2014/main" val="1317632959"/>
                    </a:ext>
                  </a:extLst>
                </a:gridCol>
                <a:gridCol w="3996945">
                  <a:extLst>
                    <a:ext uri="{9D8B030D-6E8A-4147-A177-3AD203B41FA5}">
                      <a16:colId xmlns:a16="http://schemas.microsoft.com/office/drawing/2014/main" val="3225374691"/>
                    </a:ext>
                  </a:extLst>
                </a:gridCol>
                <a:gridCol w="954003">
                  <a:extLst>
                    <a:ext uri="{9D8B030D-6E8A-4147-A177-3AD203B41FA5}">
                      <a16:colId xmlns:a16="http://schemas.microsoft.com/office/drawing/2014/main" val="437686481"/>
                    </a:ext>
                  </a:extLst>
                </a:gridCol>
                <a:gridCol w="916955">
                  <a:extLst>
                    <a:ext uri="{9D8B030D-6E8A-4147-A177-3AD203B41FA5}">
                      <a16:colId xmlns:a16="http://schemas.microsoft.com/office/drawing/2014/main" val="3267171259"/>
                    </a:ext>
                  </a:extLst>
                </a:gridCol>
                <a:gridCol w="1167032">
                  <a:extLst>
                    <a:ext uri="{9D8B030D-6E8A-4147-A177-3AD203B41FA5}">
                      <a16:colId xmlns:a16="http://schemas.microsoft.com/office/drawing/2014/main" val="1980346873"/>
                    </a:ext>
                  </a:extLst>
                </a:gridCol>
                <a:gridCol w="1266569">
                  <a:extLst>
                    <a:ext uri="{9D8B030D-6E8A-4147-A177-3AD203B41FA5}">
                      <a16:colId xmlns:a16="http://schemas.microsoft.com/office/drawing/2014/main" val="2188837706"/>
                    </a:ext>
                  </a:extLst>
                </a:gridCol>
              </a:tblGrid>
              <a:tr h="467083">
                <a:tc gridSpan="7">
                  <a:txBody>
                    <a:bodyPr/>
                    <a:lstStyle/>
                    <a:p>
                      <a:pPr algn="ctr" fontAlgn="b">
                        <a:buNone/>
                      </a:pPr>
                      <a:r>
                        <a:rPr lang="en-US" sz="1800" b="1" u="none" strike="noStrike">
                          <a:solidFill>
                            <a:schemeClr val="bg1"/>
                          </a:solidFill>
                          <a:effectLst/>
                        </a:rPr>
                        <a:t>Steering System Requirements</a:t>
                      </a:r>
                      <a:endParaRPr lang="en-US" sz="18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tx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80405568"/>
                  </a:ext>
                </a:extLst>
              </a:tr>
              <a:tr h="467083">
                <a:tc>
                  <a:txBody>
                    <a:bodyPr/>
                    <a:lstStyle/>
                    <a:p>
                      <a:pPr algn="ctr" fontAlgn="b">
                        <a:buNone/>
                      </a:pPr>
                      <a:r>
                        <a:rPr lang="en-US" sz="1600" b="1" u="none" strike="noStrike">
                          <a:solidFill>
                            <a:schemeClr val="bg1"/>
                          </a:solidFill>
                          <a:effectLst/>
                        </a:rPr>
                        <a:t>BoM Level</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fontAlgn="b">
                        <a:buNone/>
                      </a:pPr>
                      <a:r>
                        <a:rPr lang="en-US" sz="1600" b="1" u="none" strike="noStrike">
                          <a:solidFill>
                            <a:schemeClr val="bg1"/>
                          </a:solidFill>
                          <a:effectLst/>
                        </a:rPr>
                        <a:t>Part #</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l" fontAlgn="b">
                        <a:buNone/>
                      </a:pPr>
                      <a:r>
                        <a:rPr lang="en-US" sz="1600" b="1" u="none" strike="noStrike">
                          <a:solidFill>
                            <a:schemeClr val="bg1"/>
                          </a:solidFill>
                          <a:effectLst/>
                        </a:rPr>
                        <a:t> Description</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fontAlgn="b">
                        <a:buNone/>
                      </a:pPr>
                      <a:r>
                        <a:rPr lang="en-US" sz="1600" b="1" u="none" strike="noStrike">
                          <a:solidFill>
                            <a:schemeClr val="bg1"/>
                          </a:solidFill>
                          <a:effectLst/>
                        </a:rPr>
                        <a:t>Qty</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fontAlgn="b">
                        <a:buNone/>
                      </a:pPr>
                      <a:r>
                        <a:rPr lang="en-US" sz="1600" b="1" u="none" strike="noStrike">
                          <a:solidFill>
                            <a:schemeClr val="bg1"/>
                          </a:solidFill>
                          <a:effectLst/>
                        </a:rPr>
                        <a:t>Units</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fontAlgn="b">
                        <a:buNone/>
                      </a:pPr>
                      <a:r>
                        <a:rPr lang="en-US" sz="1600" b="1" u="none" strike="noStrike">
                          <a:solidFill>
                            <a:schemeClr val="bg1"/>
                          </a:solidFill>
                          <a:effectLst/>
                        </a:rPr>
                        <a:t>Unit Cost</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fontAlgn="b">
                        <a:buNone/>
                      </a:pPr>
                      <a:r>
                        <a:rPr lang="en-US" sz="1600" b="1" u="none" strike="noStrike">
                          <a:solidFill>
                            <a:schemeClr val="bg1"/>
                          </a:solidFill>
                          <a:effectLst/>
                        </a:rPr>
                        <a:t>Total Cost</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extLst>
                  <a:ext uri="{0D108BD9-81ED-4DB2-BD59-A6C34878D82A}">
                    <a16:rowId xmlns:a16="http://schemas.microsoft.com/office/drawing/2014/main" val="1302434035"/>
                  </a:ext>
                </a:extLst>
              </a:tr>
              <a:tr h="446324">
                <a:tc>
                  <a:txBody>
                    <a:bodyPr/>
                    <a:lstStyle/>
                    <a:p>
                      <a:pPr algn="ctr" fontAlgn="b">
                        <a:buNone/>
                      </a:pPr>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Q830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Pinion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$23.70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$23.70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3045942"/>
                  </a:ext>
                </a:extLst>
              </a:tr>
              <a:tr h="446324">
                <a:tc>
                  <a:txBody>
                    <a:bodyPr/>
                    <a:lstStyle/>
                    <a:p>
                      <a:pPr algn="ctr" fontAlgn="b">
                        <a:buNone/>
                      </a:pPr>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3100A0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Gear</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$71.09</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$71.09</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3808491"/>
                  </a:ext>
                </a:extLst>
              </a:tr>
              <a:tr h="602019">
                <a:tc>
                  <a:txBody>
                    <a:bodyPr/>
                    <a:lstStyle/>
                    <a:p>
                      <a:pPr algn="ctr" fontAlgn="b">
                        <a:buNone/>
                      </a:pPr>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519-CEP2223S</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Motor</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$59.95</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$59.95</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785785"/>
                  </a:ext>
                </a:extLst>
              </a:tr>
              <a:tr h="602019">
                <a:tc>
                  <a:txBody>
                    <a:bodyPr/>
                    <a:lstStyle/>
                    <a:p>
                      <a:pPr algn="ctr" fontAlgn="b">
                        <a:buNone/>
                      </a:pPr>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1PZT40-SA1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Torque Sensor</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$14.59</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$14.59</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09243979"/>
                  </a:ext>
                </a:extLst>
              </a:tr>
              <a:tr h="446324">
                <a:tc>
                  <a:txBody>
                    <a:bodyPr/>
                    <a:lstStyle/>
                    <a:p>
                      <a:pPr algn="ctr" fontAlgn="b">
                        <a:buNone/>
                      </a:pPr>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HW</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Mounting Hardware</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600" b="0" i="0" u="none" strike="noStrike">
                        <a:solidFill>
                          <a:schemeClr val="tx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600" b="0" i="0" u="none" strike="noStrike">
                        <a:solidFill>
                          <a:schemeClr val="tx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7451602"/>
                  </a:ext>
                </a:extLst>
              </a:tr>
              <a:tr h="446324">
                <a:tc>
                  <a:txBody>
                    <a:bodyPr/>
                    <a:lstStyle/>
                    <a:p>
                      <a:pPr algn="ctr" fontAlgn="b">
                        <a:buNone/>
                      </a:pPr>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RASP-PI</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Microcontroller (i.e., Arduino Raspberry Pi)</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$86.99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$86.99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35760997"/>
                  </a:ext>
                </a:extLst>
              </a:tr>
              <a:tr h="467083">
                <a:tc>
                  <a:txBody>
                    <a:bodyPr/>
                    <a:lstStyle/>
                    <a:p>
                      <a:pPr algn="ctr" fontAlgn="b">
                        <a:buNone/>
                      </a:pPr>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FB</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Wiring Harness (Feedback)</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$3.99</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$7.98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1180338"/>
                  </a:ext>
                </a:extLst>
              </a:tr>
              <a:tr h="467083">
                <a:tc gridSpan="3">
                  <a:txBody>
                    <a:bodyPr/>
                    <a:lstStyle/>
                    <a:p>
                      <a:pPr algn="r" fontAlgn="b">
                        <a:buNone/>
                      </a:pPr>
                      <a:r>
                        <a:rPr lang="en-US" sz="1600" b="1" u="none" strike="noStrike">
                          <a:solidFill>
                            <a:schemeClr val="bg1"/>
                          </a:solidFill>
                          <a:effectLst/>
                        </a:rPr>
                        <a:t>Total Number of Parts</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tc hMerge="1">
                  <a:txBody>
                    <a:bodyPr/>
                    <a:lstStyle/>
                    <a:p>
                      <a:endParaRPr lang="en-US"/>
                    </a:p>
                  </a:txBody>
                  <a:tcPr/>
                </a:tc>
                <a:tc hMerge="1">
                  <a:txBody>
                    <a:bodyPr/>
                    <a:lstStyle/>
                    <a:p>
                      <a:endParaRPr lang="en-US"/>
                    </a:p>
                  </a:txBody>
                  <a:tcPr/>
                </a:tc>
                <a:tc>
                  <a:txBody>
                    <a:bodyPr/>
                    <a:lstStyle/>
                    <a:p>
                      <a:pPr algn="r" fontAlgn="b">
                        <a:buNone/>
                      </a:pPr>
                      <a:r>
                        <a:rPr lang="en-US" sz="1600" b="1" u="none" strike="noStrike">
                          <a:solidFill>
                            <a:schemeClr val="bg1"/>
                          </a:solidFill>
                          <a:effectLst/>
                        </a:rPr>
                        <a:t>10</a:t>
                      </a: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tc gridSpan="2">
                  <a:txBody>
                    <a:bodyPr/>
                    <a:lstStyle/>
                    <a:p>
                      <a:pPr algn="r" fontAlgn="b">
                        <a:buNone/>
                      </a:pPr>
                      <a:r>
                        <a:rPr lang="en-US" sz="1600" b="1" u="none" strike="noStrike">
                          <a:solidFill>
                            <a:schemeClr val="bg1"/>
                          </a:solidFill>
                          <a:effectLst/>
                        </a:rPr>
                        <a:t>Total Costs</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tc hMerge="1">
                  <a:txBody>
                    <a:bodyPr/>
                    <a:lstStyle/>
                    <a:p>
                      <a:endParaRPr lang="en-US"/>
                    </a:p>
                  </a:txBody>
                  <a:tcPr/>
                </a:tc>
                <a:tc>
                  <a:txBody>
                    <a:bodyPr/>
                    <a:lstStyle/>
                    <a:p>
                      <a:pPr algn="r" fontAlgn="b">
                        <a:buNone/>
                      </a:pPr>
                      <a:r>
                        <a:rPr lang="en-US" sz="1600" b="1" u="none" strike="noStrike">
                          <a:solidFill>
                            <a:schemeClr val="bg1"/>
                          </a:solidFill>
                          <a:effectLst/>
                        </a:rPr>
                        <a:t>$267.30 </a:t>
                      </a:r>
                      <a:endParaRPr lang="en-US" sz="1600" b="1" i="0" u="none" strike="noStrike">
                        <a:solidFill>
                          <a:schemeClr val="bg1"/>
                        </a:solidFill>
                        <a:effectLst/>
                        <a:latin typeface="Calibri"/>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3">
                        <a:lumMod val="75000"/>
                      </a:schemeClr>
                    </a:solidFill>
                  </a:tcPr>
                </a:tc>
                <a:extLst>
                  <a:ext uri="{0D108BD9-81ED-4DB2-BD59-A6C34878D82A}">
                    <a16:rowId xmlns:a16="http://schemas.microsoft.com/office/drawing/2014/main" val="3758252694"/>
                  </a:ext>
                </a:extLst>
              </a:tr>
            </a:tbl>
          </a:graphicData>
        </a:graphic>
      </p:graphicFrame>
    </p:spTree>
    <p:extLst>
      <p:ext uri="{BB962C8B-B14F-4D97-AF65-F5344CB8AC3E}">
        <p14:creationId xmlns:p14="http://schemas.microsoft.com/office/powerpoint/2010/main" val="36245412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63F21-FA5E-D140-4FE4-2AD2A0F5A29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741942-F86B-713D-1CF7-1FDA0CDFEBCF}"/>
              </a:ext>
            </a:extLst>
          </p:cNvPr>
          <p:cNvSpPr>
            <a:spLocks noGrp="1"/>
          </p:cNvSpPr>
          <p:nvPr>
            <p:ph type="title"/>
          </p:nvPr>
        </p:nvSpPr>
        <p:spPr/>
        <p:txBody>
          <a:bodyPr/>
          <a:lstStyle/>
          <a:p>
            <a:pPr algn="l"/>
            <a:r>
              <a:rPr lang="en-US">
                <a:latin typeface="Arial"/>
                <a:cs typeface="Arial"/>
              </a:rPr>
              <a:t>BOM - Throttle</a:t>
            </a:r>
            <a:endParaRPr lang="en-US"/>
          </a:p>
        </p:txBody>
      </p:sp>
      <p:sp>
        <p:nvSpPr>
          <p:cNvPr id="5" name="TextBox 4">
            <a:extLst>
              <a:ext uri="{FF2B5EF4-FFF2-40B4-BE49-F238E27FC236}">
                <a16:creationId xmlns:a16="http://schemas.microsoft.com/office/drawing/2014/main" id="{4110A7C7-DCE2-5C73-C66E-56D6D9D44682}"/>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43</a:t>
            </a:r>
          </a:p>
        </p:txBody>
      </p:sp>
      <p:graphicFrame>
        <p:nvGraphicFramePr>
          <p:cNvPr id="6" name="Table 5">
            <a:extLst>
              <a:ext uri="{FF2B5EF4-FFF2-40B4-BE49-F238E27FC236}">
                <a16:creationId xmlns:a16="http://schemas.microsoft.com/office/drawing/2014/main" id="{6A572DA6-26C2-A31E-FBF4-A984F6B2B6F2}"/>
              </a:ext>
            </a:extLst>
          </p:cNvPr>
          <p:cNvGraphicFramePr>
            <a:graphicFrameLocks noGrp="1"/>
          </p:cNvGraphicFramePr>
          <p:nvPr>
            <p:extLst>
              <p:ext uri="{D42A27DB-BD31-4B8C-83A1-F6EECF244321}">
                <p14:modId xmlns:p14="http://schemas.microsoft.com/office/powerpoint/2010/main" val="3912186597"/>
              </p:ext>
            </p:extLst>
          </p:nvPr>
        </p:nvGraphicFramePr>
        <p:xfrm>
          <a:off x="1365279" y="1536064"/>
          <a:ext cx="9461441" cy="4888993"/>
        </p:xfrm>
        <a:graphic>
          <a:graphicData uri="http://schemas.openxmlformats.org/drawingml/2006/table">
            <a:tbl>
              <a:tblPr>
                <a:tableStyleId>{5C22544A-7EE6-4342-B048-85BDC9FD1C3A}</a:tableStyleId>
              </a:tblPr>
              <a:tblGrid>
                <a:gridCol w="960654">
                  <a:extLst>
                    <a:ext uri="{9D8B030D-6E8A-4147-A177-3AD203B41FA5}">
                      <a16:colId xmlns:a16="http://schemas.microsoft.com/office/drawing/2014/main" val="2492350463"/>
                    </a:ext>
                  </a:extLst>
                </a:gridCol>
                <a:gridCol w="912280">
                  <a:extLst>
                    <a:ext uri="{9D8B030D-6E8A-4147-A177-3AD203B41FA5}">
                      <a16:colId xmlns:a16="http://schemas.microsoft.com/office/drawing/2014/main" val="1317632959"/>
                    </a:ext>
                  </a:extLst>
                </a:gridCol>
                <a:gridCol w="3653654">
                  <a:extLst>
                    <a:ext uri="{9D8B030D-6E8A-4147-A177-3AD203B41FA5}">
                      <a16:colId xmlns:a16="http://schemas.microsoft.com/office/drawing/2014/main" val="3225374691"/>
                    </a:ext>
                  </a:extLst>
                </a:gridCol>
                <a:gridCol w="872066">
                  <a:extLst>
                    <a:ext uri="{9D8B030D-6E8A-4147-A177-3AD203B41FA5}">
                      <a16:colId xmlns:a16="http://schemas.microsoft.com/office/drawing/2014/main" val="437686481"/>
                    </a:ext>
                  </a:extLst>
                </a:gridCol>
                <a:gridCol w="838200">
                  <a:extLst>
                    <a:ext uri="{9D8B030D-6E8A-4147-A177-3AD203B41FA5}">
                      <a16:colId xmlns:a16="http://schemas.microsoft.com/office/drawing/2014/main" val="3267171259"/>
                    </a:ext>
                  </a:extLst>
                </a:gridCol>
                <a:gridCol w="1066800">
                  <a:extLst>
                    <a:ext uri="{9D8B030D-6E8A-4147-A177-3AD203B41FA5}">
                      <a16:colId xmlns:a16="http://schemas.microsoft.com/office/drawing/2014/main" val="1980346873"/>
                    </a:ext>
                  </a:extLst>
                </a:gridCol>
                <a:gridCol w="1157787">
                  <a:extLst>
                    <a:ext uri="{9D8B030D-6E8A-4147-A177-3AD203B41FA5}">
                      <a16:colId xmlns:a16="http://schemas.microsoft.com/office/drawing/2014/main" val="2188837706"/>
                    </a:ext>
                  </a:extLst>
                </a:gridCol>
              </a:tblGrid>
              <a:tr h="393085">
                <a:tc gridSpan="7">
                  <a:txBody>
                    <a:bodyPr/>
                    <a:lstStyle/>
                    <a:p>
                      <a:pPr algn="ctr" fontAlgn="b">
                        <a:buNone/>
                      </a:pPr>
                      <a:r>
                        <a:rPr lang="en-US" sz="1800" b="1" u="none" strike="noStrike">
                          <a:effectLst/>
                        </a:rPr>
                        <a:t>Throttle Actuation System Requirements</a:t>
                      </a:r>
                      <a:endParaRPr lang="en-US" sz="18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40000"/>
                        <a:lumOff val="6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80405568"/>
                  </a:ext>
                </a:extLst>
              </a:tr>
              <a:tr h="393085">
                <a:tc>
                  <a:txBody>
                    <a:bodyPr/>
                    <a:lstStyle/>
                    <a:p>
                      <a:pPr algn="ctr" fontAlgn="b">
                        <a:buNone/>
                      </a:pPr>
                      <a:r>
                        <a:rPr lang="en-US" sz="1600" b="1" u="none" strike="noStrike">
                          <a:effectLst/>
                        </a:rPr>
                        <a:t>BoM Level</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buNone/>
                      </a:pPr>
                      <a:r>
                        <a:rPr lang="en-US" sz="1600" b="1" u="none" strike="noStrike">
                          <a:effectLst/>
                        </a:rPr>
                        <a:t>Part #</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l" fontAlgn="b">
                        <a:buNone/>
                      </a:pPr>
                      <a:r>
                        <a:rPr lang="en-US" sz="1600" b="1" u="none" strike="noStrike">
                          <a:effectLst/>
                        </a:rPr>
                        <a:t> Description</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buNone/>
                      </a:pPr>
                      <a:r>
                        <a:rPr lang="en-US" sz="1600" b="1" u="none" strike="noStrike">
                          <a:effectLst/>
                        </a:rPr>
                        <a:t>Qty</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buNone/>
                      </a:pPr>
                      <a:r>
                        <a:rPr lang="en-US" sz="1600" b="1" u="none" strike="noStrike">
                          <a:effectLst/>
                        </a:rPr>
                        <a:t>Units</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buNone/>
                      </a:pPr>
                      <a:r>
                        <a:rPr lang="en-US" sz="1600" b="1" u="none" strike="noStrike">
                          <a:effectLst/>
                        </a:rPr>
                        <a:t>Unit Cost</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b">
                        <a:buNone/>
                      </a:pPr>
                      <a:r>
                        <a:rPr lang="en-US" sz="1600" b="1" u="none" strike="noStrike">
                          <a:effectLst/>
                        </a:rPr>
                        <a:t>Total Cost</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302434035"/>
                  </a:ext>
                </a:extLst>
              </a:tr>
              <a:tr h="368517">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buNone/>
                      </a:pPr>
                      <a:r>
                        <a:rPr lang="en-US" sz="1600" b="1" u="none" strike="noStrike">
                          <a:effectLst/>
                        </a:rPr>
                        <a:t> Actuation System</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064050871"/>
                  </a:ext>
                </a:extLst>
              </a:tr>
              <a:tr h="368517">
                <a:tc>
                  <a:txBody>
                    <a:bodyPr/>
                    <a:lstStyle/>
                    <a:p>
                      <a:pPr algn="ctr" fontAlgn="b">
                        <a:buNone/>
                      </a:pPr>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P16-P</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Linear Actuator with Feedback</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$90.00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$90.00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53045942"/>
                  </a:ext>
                </a:extLst>
              </a:tr>
              <a:tr h="368517">
                <a:tc>
                  <a:txBody>
                    <a:bodyPr/>
                    <a:lstStyle/>
                    <a:p>
                      <a:pPr algn="ctr" fontAlgn="b">
                        <a:buNone/>
                      </a:pPr>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TL-LK</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Throttle Linkage ( i.e., Clevis and Bracket)</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$2.99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$11.96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23808491"/>
                  </a:ext>
                </a:extLst>
              </a:tr>
              <a:tr h="368517">
                <a:tc>
                  <a:txBody>
                    <a:bodyPr/>
                    <a:lstStyle/>
                    <a:p>
                      <a:pPr algn="ctr" fontAlgn="b">
                        <a:buNone/>
                      </a:pPr>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buNone/>
                      </a:pPr>
                      <a:r>
                        <a:rPr lang="en-US" sz="1600" b="1" u="none" strike="noStrike">
                          <a:effectLst/>
                        </a:rPr>
                        <a:t> Electronics</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960575600"/>
                  </a:ext>
                </a:extLst>
              </a:tr>
              <a:tr h="368517">
                <a:tc>
                  <a:txBody>
                    <a:bodyPr/>
                    <a:lstStyle/>
                    <a:p>
                      <a:pPr algn="ctr" fontAlgn="b">
                        <a:buNone/>
                      </a:pPr>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RS-01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Return Spring (Failsafe)</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$7.99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$7.99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785785"/>
                  </a:ext>
                </a:extLst>
              </a:tr>
              <a:tr h="368517">
                <a:tc>
                  <a:txBody>
                    <a:bodyPr/>
                    <a:lstStyle/>
                    <a:p>
                      <a:pPr algn="ctr" fontAlgn="b">
                        <a:buNone/>
                      </a:pPr>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FUSE-7A</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Fuse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$5.95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$5.95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09243979"/>
                  </a:ext>
                </a:extLst>
              </a:tr>
              <a:tr h="368517">
                <a:tc>
                  <a:txBody>
                    <a:bodyPr/>
                    <a:lstStyle/>
                    <a:p>
                      <a:pPr algn="ctr" fontAlgn="b">
                        <a:buNone/>
                      </a:pPr>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HB-5A</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H-Bridge</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$6.99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$6.99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23790640"/>
                  </a:ext>
                </a:extLst>
              </a:tr>
              <a:tr h="368517">
                <a:tc>
                  <a:txBody>
                    <a:bodyPr/>
                    <a:lstStyle/>
                    <a:p>
                      <a:pPr algn="ctr" fontAlgn="b">
                        <a:buNone/>
                      </a:pPr>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HW</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Mounting Hardware</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7451602"/>
                  </a:ext>
                </a:extLst>
              </a:tr>
              <a:tr h="368517">
                <a:tc>
                  <a:txBody>
                    <a:bodyPr/>
                    <a:lstStyle/>
                    <a:p>
                      <a:pPr algn="ctr" fontAlgn="b">
                        <a:buNone/>
                      </a:pPr>
                      <a:r>
                        <a:rPr lang="en-US" sz="1600" u="none" strike="noStrike">
                          <a:effectLst/>
                        </a:rPr>
                        <a:t>3</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RASP-PI</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Microcontroller (i.e., Arduino Raspberry Pi)</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$86.99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$86.99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35760997"/>
                  </a:ext>
                </a:extLst>
              </a:tr>
              <a:tr h="393085">
                <a:tc>
                  <a:txBody>
                    <a:bodyPr/>
                    <a:lstStyle/>
                    <a:p>
                      <a:pPr algn="ctr" fontAlgn="b">
                        <a:buNone/>
                      </a:pPr>
                      <a:r>
                        <a:rPr lang="en-US" sz="1600" u="none" strike="noStrike">
                          <a:effectLst/>
                        </a:rPr>
                        <a:t>4</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FB</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fontAlgn="b">
                        <a:buNone/>
                      </a:pPr>
                      <a:r>
                        <a:rPr lang="en-US" sz="1600" u="none" strike="noStrike">
                          <a:effectLst/>
                        </a:rPr>
                        <a:t> Wiring (Feedback)</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1</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2</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3.99</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b">
                        <a:buNone/>
                      </a:pPr>
                      <a:r>
                        <a:rPr lang="en-US" sz="1600" u="none" strike="noStrike">
                          <a:effectLst/>
                        </a:rPr>
                        <a:t>$7.98 </a:t>
                      </a:r>
                      <a:endParaRPr lang="en-US" sz="1600" b="0"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1180338"/>
                  </a:ext>
                </a:extLst>
              </a:tr>
              <a:tr h="393085">
                <a:tc gridSpan="3">
                  <a:txBody>
                    <a:bodyPr/>
                    <a:lstStyle/>
                    <a:p>
                      <a:pPr algn="r" fontAlgn="b">
                        <a:buNone/>
                      </a:pPr>
                      <a:r>
                        <a:rPr lang="en-US" sz="1600" b="1" u="none" strike="noStrike">
                          <a:effectLst/>
                        </a:rPr>
                        <a:t>Total Number of Parts</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tc hMerge="1">
                  <a:txBody>
                    <a:bodyPr/>
                    <a:lstStyle/>
                    <a:p>
                      <a:endParaRPr lang="en-US"/>
                    </a:p>
                  </a:txBody>
                  <a:tcPr/>
                </a:tc>
                <a:tc>
                  <a:txBody>
                    <a:bodyPr/>
                    <a:lstStyle/>
                    <a:p>
                      <a:pPr algn="r" fontAlgn="b">
                        <a:buNone/>
                      </a:pPr>
                      <a:r>
                        <a:rPr lang="en-US" sz="1600" b="1" u="none" strike="noStrike">
                          <a:effectLst/>
                        </a:rPr>
                        <a:t>12</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gridSpan="2">
                  <a:txBody>
                    <a:bodyPr/>
                    <a:lstStyle/>
                    <a:p>
                      <a:pPr algn="r" fontAlgn="b">
                        <a:buNone/>
                      </a:pPr>
                      <a:r>
                        <a:rPr lang="en-US" sz="1600" b="1" u="none" strike="noStrike">
                          <a:effectLst/>
                        </a:rPr>
                        <a:t>Total Costs</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tc hMerge="1">
                  <a:txBody>
                    <a:bodyPr/>
                    <a:lstStyle/>
                    <a:p>
                      <a:endParaRPr lang="en-US"/>
                    </a:p>
                  </a:txBody>
                  <a:tcPr/>
                </a:tc>
                <a:tc>
                  <a:txBody>
                    <a:bodyPr/>
                    <a:lstStyle/>
                    <a:p>
                      <a:pPr algn="r" fontAlgn="b">
                        <a:buNone/>
                      </a:pPr>
                      <a:r>
                        <a:rPr lang="en-US" sz="1600" b="1" u="none" strike="noStrike">
                          <a:effectLst/>
                        </a:rPr>
                        <a:t>$217.86 </a:t>
                      </a:r>
                      <a:endParaRPr lang="en-US" sz="1600" b="1" i="0" u="none" strike="noStrike">
                        <a:solidFill>
                          <a:srgbClr val="000000"/>
                        </a:solidFill>
                        <a:effectLst/>
                        <a:latin typeface="Calibri" panose="020F0502020204030204" pitchFamily="34" charset="0"/>
                      </a:endParaRPr>
                    </a:p>
                  </a:txBody>
                  <a:tcPr marL="9525" marR="9525" marT="9525" marB="0" anchor="b">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758252694"/>
                  </a:ext>
                </a:extLst>
              </a:tr>
            </a:tbl>
          </a:graphicData>
        </a:graphic>
      </p:graphicFrame>
    </p:spTree>
    <p:extLst>
      <p:ext uri="{BB962C8B-B14F-4D97-AF65-F5344CB8AC3E}">
        <p14:creationId xmlns:p14="http://schemas.microsoft.com/office/powerpoint/2010/main" val="22305629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DB6B1-781F-0D69-404E-04513A88E502}"/>
              </a:ext>
            </a:extLst>
          </p:cNvPr>
          <p:cNvSpPr>
            <a:spLocks noGrp="1"/>
          </p:cNvSpPr>
          <p:nvPr>
            <p:ph type="title"/>
          </p:nvPr>
        </p:nvSpPr>
        <p:spPr/>
        <p:txBody>
          <a:bodyPr/>
          <a:lstStyle/>
          <a:p>
            <a:pPr algn="l"/>
            <a:r>
              <a:rPr lang="en-US">
                <a:latin typeface="Arial"/>
                <a:cs typeface="Arial"/>
              </a:rPr>
              <a:t>Budget</a:t>
            </a:r>
            <a:endParaRPr lang="en-US"/>
          </a:p>
        </p:txBody>
      </p:sp>
      <p:sp>
        <p:nvSpPr>
          <p:cNvPr id="5" name="TextBox 4">
            <a:extLst>
              <a:ext uri="{FF2B5EF4-FFF2-40B4-BE49-F238E27FC236}">
                <a16:creationId xmlns:a16="http://schemas.microsoft.com/office/drawing/2014/main" id="{5B766918-C79F-2C7E-8E54-B42BCCAA6B1C}"/>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 44</a:t>
            </a:r>
          </a:p>
        </p:txBody>
      </p:sp>
      <p:graphicFrame>
        <p:nvGraphicFramePr>
          <p:cNvPr id="8" name="Content Placeholder 2">
            <a:extLst>
              <a:ext uri="{FF2B5EF4-FFF2-40B4-BE49-F238E27FC236}">
                <a16:creationId xmlns:a16="http://schemas.microsoft.com/office/drawing/2014/main" id="{322C58AE-F38B-0472-671B-E2FC8F1B4619}"/>
              </a:ext>
            </a:extLst>
          </p:cNvPr>
          <p:cNvGraphicFramePr>
            <a:graphicFrameLocks/>
          </p:cNvGraphicFramePr>
          <p:nvPr>
            <p:extLst>
              <p:ext uri="{D42A27DB-BD31-4B8C-83A1-F6EECF244321}">
                <p14:modId xmlns:p14="http://schemas.microsoft.com/office/powerpoint/2010/main" val="3504133087"/>
              </p:ext>
            </p:extLst>
          </p:nvPr>
        </p:nvGraphicFramePr>
        <p:xfrm>
          <a:off x="6024413" y="1742286"/>
          <a:ext cx="6056862" cy="4348234"/>
        </p:xfrm>
        <a:graphic>
          <a:graphicData uri="http://schemas.openxmlformats.org/drawingml/2006/table">
            <a:tbl>
              <a:tblPr firstRow="1" bandRow="1">
                <a:tableStyleId>{073A0DAA-6AF3-43AB-8588-CEC1D06C72B9}</a:tableStyleId>
              </a:tblPr>
              <a:tblGrid>
                <a:gridCol w="2340864">
                  <a:extLst>
                    <a:ext uri="{9D8B030D-6E8A-4147-A177-3AD203B41FA5}">
                      <a16:colId xmlns:a16="http://schemas.microsoft.com/office/drawing/2014/main" val="2815056820"/>
                    </a:ext>
                  </a:extLst>
                </a:gridCol>
                <a:gridCol w="2279904">
                  <a:extLst>
                    <a:ext uri="{9D8B030D-6E8A-4147-A177-3AD203B41FA5}">
                      <a16:colId xmlns:a16="http://schemas.microsoft.com/office/drawing/2014/main" val="3889474668"/>
                    </a:ext>
                  </a:extLst>
                </a:gridCol>
                <a:gridCol w="1436094">
                  <a:extLst>
                    <a:ext uri="{9D8B030D-6E8A-4147-A177-3AD203B41FA5}">
                      <a16:colId xmlns:a16="http://schemas.microsoft.com/office/drawing/2014/main" val="1936049712"/>
                    </a:ext>
                  </a:extLst>
                </a:gridCol>
              </a:tblGrid>
              <a:tr h="393084">
                <a:tc>
                  <a:txBody>
                    <a:bodyPr/>
                    <a:lstStyle/>
                    <a:p>
                      <a:pPr algn="ctr"/>
                      <a:r>
                        <a:rPr lang="en-US" sz="1600"/>
                        <a:t>Category</a:t>
                      </a:r>
                    </a:p>
                  </a:txBody>
                  <a:tcPr anchor="ctr">
                    <a:lnL w="19050" cap="flat" cmpd="sng" algn="ctr">
                      <a:solidFill>
                        <a:schemeClr val="bg1">
                          <a:lumMod val="50000"/>
                        </a:schemeClr>
                      </a:solidFill>
                      <a:prstDash val="solid"/>
                      <a:round/>
                      <a:headEnd type="none" w="med" len="med"/>
                      <a:tailEnd type="none" w="med" len="med"/>
                    </a:lnL>
                    <a:lnT w="19050" cap="flat" cmpd="sng" algn="ctr">
                      <a:solidFill>
                        <a:schemeClr val="bg1">
                          <a:lumMod val="50000"/>
                        </a:schemeClr>
                      </a:solidFill>
                      <a:prstDash val="solid"/>
                      <a:round/>
                      <a:headEnd type="none" w="med" len="med"/>
                      <a:tailEnd type="none" w="med" len="med"/>
                    </a:lnT>
                  </a:tcPr>
                </a:tc>
                <a:tc>
                  <a:txBody>
                    <a:bodyPr/>
                    <a:lstStyle/>
                    <a:p>
                      <a:pPr lvl="0" algn="ctr">
                        <a:buNone/>
                      </a:pPr>
                      <a:r>
                        <a:rPr lang="en-US" sz="1600" b="1" i="0" u="none" strike="noStrike" baseline="0" noProof="0">
                          <a:solidFill>
                            <a:srgbClr val="FFFFFF"/>
                          </a:solidFill>
                          <a:latin typeface="Calibri"/>
                        </a:rPr>
                        <a:t>Description</a:t>
                      </a:r>
                    </a:p>
                  </a:txBody>
                  <a:tcPr anchor="ctr">
                    <a:lnT w="19050" cap="flat" cmpd="sng" algn="ctr">
                      <a:solidFill>
                        <a:schemeClr val="bg1">
                          <a:lumMod val="50000"/>
                        </a:schemeClr>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a:t>Amount ($)</a:t>
                      </a:r>
                    </a:p>
                  </a:txBody>
                  <a:tcPr anchor="ctr">
                    <a:lnR w="19050" cap="flat" cmpd="sng" algn="ctr">
                      <a:solidFill>
                        <a:schemeClr val="bg1">
                          <a:lumMod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tcPr>
                </a:tc>
                <a:extLst>
                  <a:ext uri="{0D108BD9-81ED-4DB2-BD59-A6C34878D82A}">
                    <a16:rowId xmlns:a16="http://schemas.microsoft.com/office/drawing/2014/main" val="403363750"/>
                  </a:ext>
                </a:extLst>
              </a:tr>
              <a:tr h="386450">
                <a:tc>
                  <a:txBody>
                    <a:bodyPr/>
                    <a:lstStyle/>
                    <a:p>
                      <a:pPr algn="ctr"/>
                      <a:r>
                        <a:rPr lang="en-US" sz="1600" b="0">
                          <a:solidFill>
                            <a:schemeClr val="bg1"/>
                          </a:solidFill>
                        </a:rPr>
                        <a:t>Boeing Funding</a:t>
                      </a:r>
                    </a:p>
                  </a:txBody>
                  <a:tcPr anchor="ctr">
                    <a:lnL w="19050" cap="flat" cmpd="sng" algn="ctr">
                      <a:solidFill>
                        <a:schemeClr val="bg1">
                          <a:lumMod val="50000"/>
                        </a:schemeClr>
                      </a:solidFill>
                      <a:prstDash val="solid"/>
                      <a:round/>
                      <a:headEnd type="none" w="med" len="med"/>
                      <a:tailEnd type="none" w="med" len="med"/>
                    </a:lnL>
                    <a:solidFill>
                      <a:schemeClr val="tx1"/>
                    </a:solidFill>
                  </a:tcPr>
                </a:tc>
                <a:tc>
                  <a:txBody>
                    <a:bodyPr/>
                    <a:lstStyle/>
                    <a:p>
                      <a:pPr algn="ctr"/>
                      <a:r>
                        <a:rPr lang="en-US" sz="1600"/>
                        <a:t>One-time contribution</a:t>
                      </a:r>
                    </a:p>
                  </a:txBody>
                  <a:tcPr anchor="ctr"/>
                </a:tc>
                <a:tc>
                  <a:txBody>
                    <a:bodyPr/>
                    <a:lstStyle/>
                    <a:p>
                      <a:pPr algn="ctr"/>
                      <a:r>
                        <a:rPr lang="en-US" sz="1600">
                          <a:solidFill>
                            <a:srgbClr val="339933"/>
                          </a:solidFill>
                        </a:rPr>
                        <a:t>5,000.00</a:t>
                      </a:r>
                    </a:p>
                  </a:txBody>
                  <a:tcPr anchor="ct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167424951"/>
                  </a:ext>
                </a:extLst>
              </a:tr>
              <a:tr h="581360">
                <a:tc>
                  <a:txBody>
                    <a:bodyPr/>
                    <a:lstStyle/>
                    <a:p>
                      <a:pPr algn="ctr"/>
                      <a:r>
                        <a:rPr lang="en-US" sz="1600" b="0">
                          <a:solidFill>
                            <a:schemeClr val="bg1"/>
                          </a:solidFill>
                        </a:rPr>
                        <a:t>Fundraising</a:t>
                      </a:r>
                    </a:p>
                  </a:txBody>
                  <a:tcPr anchor="ctr">
                    <a:lnL w="19050" cap="flat" cmpd="sng" algn="ctr">
                      <a:solidFill>
                        <a:schemeClr val="bg1">
                          <a:lumMod val="50000"/>
                        </a:schemeClr>
                      </a:solidFill>
                      <a:prstDash val="solid"/>
                      <a:round/>
                      <a:headEnd type="none" w="med" len="med"/>
                      <a:tailEnd type="none" w="med" len="med"/>
                    </a:lnL>
                    <a:lnB w="19050" cap="flat" cmpd="sng" algn="ctr">
                      <a:solidFill>
                        <a:schemeClr val="bg1">
                          <a:lumMod val="50000"/>
                        </a:schemeClr>
                      </a:solidFill>
                      <a:prstDash val="solid"/>
                      <a:round/>
                      <a:headEnd type="none" w="med" len="med"/>
                      <a:tailEnd type="none" w="med" len="med"/>
                    </a:lnB>
                    <a:solidFill>
                      <a:schemeClr val="tx1"/>
                    </a:solidFill>
                  </a:tcPr>
                </a:tc>
                <a:tc>
                  <a:txBody>
                    <a:bodyPr/>
                    <a:lstStyle/>
                    <a:p>
                      <a:pPr algn="ctr"/>
                      <a:r>
                        <a:rPr lang="en-US" sz="1600"/>
                        <a:t>Ongoing donations/sponsorships</a:t>
                      </a:r>
                    </a:p>
                  </a:txBody>
                  <a:tcPr anchor="ctr">
                    <a:lnB w="19050" cap="flat" cmpd="sng" algn="ctr">
                      <a:solidFill>
                        <a:schemeClr val="bg1">
                          <a:lumMod val="50000"/>
                        </a:schemeClr>
                      </a:solidFill>
                      <a:prstDash val="solid"/>
                      <a:round/>
                      <a:headEnd type="none" w="med" len="med"/>
                      <a:tailEnd type="none" w="med" len="med"/>
                    </a:lnB>
                  </a:tcPr>
                </a:tc>
                <a:tc>
                  <a:txBody>
                    <a:bodyPr/>
                    <a:lstStyle/>
                    <a:p>
                      <a:pPr algn="ctr"/>
                      <a:r>
                        <a:rPr lang="en-US" sz="1600">
                          <a:solidFill>
                            <a:srgbClr val="339933"/>
                          </a:solidFill>
                        </a:rPr>
                        <a:t>0.00</a:t>
                      </a:r>
                    </a:p>
                  </a:txBody>
                  <a:tcPr anchor="ctr">
                    <a:lnR w="19050" cap="flat" cmpd="sng" algn="ctr">
                      <a:solidFill>
                        <a:schemeClr val="bg1">
                          <a:lumMod val="50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372347860"/>
                  </a:ext>
                </a:extLst>
              </a:tr>
              <a:tr h="337289">
                <a:tc>
                  <a:txBody>
                    <a:bodyPr/>
                    <a:lstStyle/>
                    <a:p>
                      <a:pPr algn="ctr"/>
                      <a:r>
                        <a:rPr lang="en-US" sz="1600" b="0">
                          <a:solidFill>
                            <a:schemeClr val="bg1"/>
                          </a:solidFill>
                        </a:rPr>
                        <a:t>Go Kart</a:t>
                      </a:r>
                    </a:p>
                  </a:txBody>
                  <a:tcPr anchor="ctr">
                    <a:lnL w="19050" cap="flat" cmpd="sng" algn="ctr">
                      <a:solidFill>
                        <a:schemeClr val="bg1">
                          <a:lumMod val="50000"/>
                        </a:schemeClr>
                      </a:solidFill>
                      <a:prstDash val="solid"/>
                      <a:round/>
                      <a:headEnd type="none" w="med" len="med"/>
                      <a:tailEnd type="none" w="med" len="med"/>
                    </a:lnL>
                    <a:lnT w="19050" cap="flat" cmpd="sng" algn="ctr">
                      <a:solidFill>
                        <a:schemeClr val="bg1">
                          <a:lumMod val="50000"/>
                        </a:schemeClr>
                      </a:solidFill>
                      <a:prstDash val="solid"/>
                      <a:round/>
                      <a:headEnd type="none" w="med" len="med"/>
                      <a:tailEnd type="none" w="med" len="med"/>
                    </a:lnT>
                    <a:solidFill>
                      <a:schemeClr val="tx1"/>
                    </a:solidFill>
                  </a:tcPr>
                </a:tc>
                <a:tc>
                  <a:txBody>
                    <a:bodyPr/>
                    <a:lstStyle/>
                    <a:p>
                      <a:pPr algn="ctr"/>
                      <a:endParaRPr lang="en-US" sz="1600"/>
                    </a:p>
                  </a:txBody>
                  <a:tcPr anchor="ctr">
                    <a:lnT w="19050" cap="flat" cmpd="sng" algn="ctr">
                      <a:solidFill>
                        <a:schemeClr val="bg1">
                          <a:lumMod val="50000"/>
                        </a:schemeClr>
                      </a:solidFill>
                      <a:prstDash val="solid"/>
                      <a:round/>
                      <a:headEnd type="none" w="med" len="med"/>
                      <a:tailEnd type="none" w="med" len="med"/>
                    </a:lnT>
                  </a:tcPr>
                </a:tc>
                <a:tc>
                  <a:txBody>
                    <a:bodyPr/>
                    <a:lstStyle/>
                    <a:p>
                      <a:pPr algn="ctr"/>
                      <a:r>
                        <a:rPr lang="en-US" sz="1600">
                          <a:solidFill>
                            <a:srgbClr val="C00000"/>
                          </a:solidFill>
                        </a:rPr>
                        <a:t>1,746.00</a:t>
                      </a:r>
                    </a:p>
                  </a:txBody>
                  <a:tcPr anchor="ctr">
                    <a:lnR w="19050" cap="flat" cmpd="sng" algn="ctr">
                      <a:solidFill>
                        <a:schemeClr val="bg1">
                          <a:lumMod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tcPr>
                </a:tc>
                <a:extLst>
                  <a:ext uri="{0D108BD9-81ED-4DB2-BD59-A6C34878D82A}">
                    <a16:rowId xmlns:a16="http://schemas.microsoft.com/office/drawing/2014/main" val="2570695334"/>
                  </a:ext>
                </a:extLst>
              </a:tr>
              <a:tr h="701271">
                <a:tc>
                  <a:txBody>
                    <a:bodyPr/>
                    <a:lstStyle/>
                    <a:p>
                      <a:pPr algn="ctr"/>
                      <a:r>
                        <a:rPr lang="en-US" sz="1600" b="0">
                          <a:solidFill>
                            <a:schemeClr val="bg1"/>
                          </a:solidFill>
                        </a:rPr>
                        <a:t>Fire Extinguishers</a:t>
                      </a:r>
                    </a:p>
                  </a:txBody>
                  <a:tcPr anchor="ctr">
                    <a:lnL w="19050" cap="flat" cmpd="sng" algn="ctr">
                      <a:solidFill>
                        <a:schemeClr val="bg1">
                          <a:lumMod val="50000"/>
                        </a:schemeClr>
                      </a:solidFill>
                      <a:prstDash val="solid"/>
                      <a:round/>
                      <a:headEnd type="none" w="med" len="med"/>
                      <a:tailEnd type="none" w="med" len="med"/>
                    </a:lnL>
                    <a:solidFill>
                      <a:schemeClr val="tx1"/>
                    </a:solidFill>
                  </a:tcPr>
                </a:tc>
                <a:tc>
                  <a:txBody>
                    <a:bodyPr/>
                    <a:lstStyle/>
                    <a:p>
                      <a:pPr algn="ctr"/>
                      <a:r>
                        <a:rPr lang="en-US" sz="1600"/>
                        <a:t>Safety equipment</a:t>
                      </a:r>
                    </a:p>
                  </a:txBody>
                  <a:tcPr anchor="ctr"/>
                </a:tc>
                <a:tc>
                  <a:txBody>
                    <a:bodyPr/>
                    <a:lstStyle/>
                    <a:p>
                      <a:pPr algn="ctr"/>
                      <a:r>
                        <a:rPr lang="en-US" sz="1600">
                          <a:solidFill>
                            <a:srgbClr val="C00000"/>
                          </a:solidFill>
                        </a:rPr>
                        <a:t>37.78</a:t>
                      </a:r>
                    </a:p>
                  </a:txBody>
                  <a:tcPr anchor="ct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2844675691"/>
                  </a:ext>
                </a:extLst>
              </a:tr>
              <a:tr h="490890">
                <a:tc>
                  <a:txBody>
                    <a:bodyPr/>
                    <a:lstStyle/>
                    <a:p>
                      <a:pPr algn="ctr"/>
                      <a:r>
                        <a:rPr lang="en-US" sz="1600" b="0">
                          <a:solidFill>
                            <a:schemeClr val="bg1"/>
                          </a:solidFill>
                        </a:rPr>
                        <a:t>Custom Domain</a:t>
                      </a:r>
                    </a:p>
                  </a:txBody>
                  <a:tcPr anchor="ctr">
                    <a:lnL w="19050" cap="flat" cmpd="sng" algn="ctr">
                      <a:solidFill>
                        <a:schemeClr val="bg1">
                          <a:lumMod val="50000"/>
                        </a:schemeClr>
                      </a:solidFill>
                      <a:prstDash val="solid"/>
                      <a:round/>
                      <a:headEnd type="none" w="med" len="med"/>
                      <a:tailEnd type="none" w="med" len="med"/>
                    </a:lnL>
                    <a:lnB w="19050" cap="flat" cmpd="sng" algn="ctr">
                      <a:solidFill>
                        <a:schemeClr val="bg1">
                          <a:lumMod val="50000"/>
                        </a:schemeClr>
                      </a:solidFill>
                      <a:prstDash val="solid"/>
                      <a:round/>
                      <a:headEnd type="none" w="med" len="med"/>
                      <a:tailEnd type="none" w="med" len="med"/>
                    </a:lnB>
                    <a:solidFill>
                      <a:schemeClr val="tx1"/>
                    </a:solidFill>
                  </a:tcPr>
                </a:tc>
                <a:tc>
                  <a:txBody>
                    <a:bodyPr/>
                    <a:lstStyle/>
                    <a:p>
                      <a:pPr algn="ctr"/>
                      <a:r>
                        <a:rPr lang="en-US" sz="1600"/>
                        <a:t>Website</a:t>
                      </a:r>
                    </a:p>
                  </a:txBody>
                  <a:tcPr anchor="ctr">
                    <a:lnB w="19050" cap="flat" cmpd="sng" algn="ctr">
                      <a:solidFill>
                        <a:schemeClr val="bg1">
                          <a:lumMod val="50000"/>
                        </a:schemeClr>
                      </a:solidFill>
                      <a:prstDash val="solid"/>
                      <a:round/>
                      <a:headEnd type="none" w="med" len="med"/>
                      <a:tailEnd type="none" w="med" len="med"/>
                    </a:lnB>
                  </a:tcPr>
                </a:tc>
                <a:tc>
                  <a:txBody>
                    <a:bodyPr/>
                    <a:lstStyle/>
                    <a:p>
                      <a:pPr algn="ctr"/>
                      <a:r>
                        <a:rPr lang="en-US" sz="1600">
                          <a:solidFill>
                            <a:srgbClr val="C00000"/>
                          </a:solidFill>
                        </a:rPr>
                        <a:t>17.18</a:t>
                      </a:r>
                    </a:p>
                  </a:txBody>
                  <a:tcPr anchor="ctr">
                    <a:lnR w="19050" cap="flat" cmpd="sng" algn="ctr">
                      <a:solidFill>
                        <a:schemeClr val="bg1">
                          <a:lumMod val="50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983622620"/>
                  </a:ext>
                </a:extLst>
              </a:tr>
              <a:tr h="543490">
                <a:tc>
                  <a:txBody>
                    <a:bodyPr/>
                    <a:lstStyle/>
                    <a:p>
                      <a:pPr algn="ctr"/>
                      <a:r>
                        <a:rPr lang="en-US" sz="1600" b="0">
                          <a:solidFill>
                            <a:schemeClr val="bg1"/>
                          </a:solidFill>
                        </a:rPr>
                        <a:t>Total Income (Current)</a:t>
                      </a:r>
                    </a:p>
                  </a:txBody>
                  <a:tcPr anchor="ctr">
                    <a:lnL w="19050" cap="flat" cmpd="sng" algn="ctr">
                      <a:solidFill>
                        <a:schemeClr val="bg1">
                          <a:lumMod val="50000"/>
                        </a:schemeClr>
                      </a:solidFill>
                      <a:prstDash val="solid"/>
                      <a:round/>
                      <a:headEnd type="none" w="med" len="med"/>
                      <a:tailEnd type="none" w="med" len="med"/>
                    </a:lnL>
                    <a:lnT w="19050" cap="flat" cmpd="sng" algn="ctr">
                      <a:solidFill>
                        <a:schemeClr val="bg1">
                          <a:lumMod val="50000"/>
                        </a:schemeClr>
                      </a:solidFill>
                      <a:prstDash val="solid"/>
                      <a:round/>
                      <a:headEnd type="none" w="med" len="med"/>
                      <a:tailEnd type="none" w="med" len="med"/>
                    </a:lnT>
                    <a:solidFill>
                      <a:schemeClr val="tx1"/>
                    </a:solidFill>
                  </a:tcPr>
                </a:tc>
                <a:tc>
                  <a:txBody>
                    <a:bodyPr/>
                    <a:lstStyle/>
                    <a:p>
                      <a:pPr algn="ctr"/>
                      <a:endParaRPr lang="en-US" sz="1600"/>
                    </a:p>
                  </a:txBody>
                  <a:tcPr anchor="ctr">
                    <a:lnT w="19050" cap="flat" cmpd="sng" algn="ctr">
                      <a:solidFill>
                        <a:schemeClr val="bg1">
                          <a:lumMod val="50000"/>
                        </a:schemeClr>
                      </a:solidFill>
                      <a:prstDash val="solid"/>
                      <a:round/>
                      <a:headEnd type="none" w="med" len="med"/>
                      <a:tailEnd type="none" w="med" len="med"/>
                    </a:lnT>
                  </a:tcPr>
                </a:tc>
                <a:tc>
                  <a:txBody>
                    <a:bodyPr/>
                    <a:lstStyle/>
                    <a:p>
                      <a:pPr algn="ctr"/>
                      <a:r>
                        <a:rPr lang="en-US" sz="1600"/>
                        <a:t>5,000.00</a:t>
                      </a:r>
                    </a:p>
                  </a:txBody>
                  <a:tcPr anchor="ctr">
                    <a:lnR w="19050" cap="flat" cmpd="sng" algn="ctr">
                      <a:solidFill>
                        <a:schemeClr val="bg1">
                          <a:lumMod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tcPr>
                </a:tc>
                <a:extLst>
                  <a:ext uri="{0D108BD9-81ED-4DB2-BD59-A6C34878D82A}">
                    <a16:rowId xmlns:a16="http://schemas.microsoft.com/office/drawing/2014/main" val="3778204220"/>
                  </a:ext>
                </a:extLst>
              </a:tr>
              <a:tr h="330200">
                <a:tc>
                  <a:txBody>
                    <a:bodyPr/>
                    <a:lstStyle/>
                    <a:p>
                      <a:pPr lvl="0" algn="ctr">
                        <a:buNone/>
                      </a:pPr>
                      <a:r>
                        <a:rPr lang="en-US" sz="1600" b="0">
                          <a:solidFill>
                            <a:schemeClr val="bg1"/>
                          </a:solidFill>
                        </a:rPr>
                        <a:t>Total Expenses (Current)</a:t>
                      </a:r>
                    </a:p>
                  </a:txBody>
                  <a:tcPr anchor="ctr">
                    <a:lnL w="19050" cap="flat" cmpd="sng" algn="ctr">
                      <a:solidFill>
                        <a:schemeClr val="bg1">
                          <a:lumMod val="50000"/>
                        </a:schemeClr>
                      </a:solidFill>
                      <a:prstDash val="solid"/>
                      <a:round/>
                      <a:headEnd type="none" w="med" len="med"/>
                      <a:tailEnd type="none" w="med" len="med"/>
                    </a:lnL>
                    <a:solidFill>
                      <a:schemeClr val="tx1"/>
                    </a:solidFill>
                  </a:tcPr>
                </a:tc>
                <a:tc>
                  <a:txBody>
                    <a:bodyPr/>
                    <a:lstStyle/>
                    <a:p>
                      <a:pPr lvl="0" algn="ctr">
                        <a:buNone/>
                      </a:pPr>
                      <a:endParaRPr lang="en-US" sz="1600"/>
                    </a:p>
                  </a:txBody>
                  <a:tcPr anchor="ctr"/>
                </a:tc>
                <a:tc>
                  <a:txBody>
                    <a:bodyPr/>
                    <a:lstStyle/>
                    <a:p>
                      <a:pPr lvl="0" algn="ctr">
                        <a:buNone/>
                      </a:pPr>
                      <a:r>
                        <a:rPr lang="en-US" sz="1600"/>
                        <a:t>1,800.96</a:t>
                      </a:r>
                    </a:p>
                  </a:txBody>
                  <a:tcPr anchor="ct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741405492"/>
                  </a:ext>
                </a:extLst>
              </a:tr>
              <a:tr h="576580">
                <a:tc>
                  <a:txBody>
                    <a:bodyPr/>
                    <a:lstStyle/>
                    <a:p>
                      <a:pPr lvl="0" algn="ctr">
                        <a:buNone/>
                      </a:pPr>
                      <a:r>
                        <a:rPr lang="en-US" sz="1600" b="0">
                          <a:solidFill>
                            <a:schemeClr val="bg1"/>
                          </a:solidFill>
                        </a:rPr>
                        <a:t>What’s Left Over (Current)</a:t>
                      </a:r>
                    </a:p>
                  </a:txBody>
                  <a:tcPr anchor="ctr">
                    <a:lnL w="19050" cap="flat" cmpd="sng" algn="ctr">
                      <a:solidFill>
                        <a:schemeClr val="bg1">
                          <a:lumMod val="50000"/>
                        </a:schemeClr>
                      </a:solidFill>
                      <a:prstDash val="solid"/>
                      <a:round/>
                      <a:headEnd type="none" w="med" len="med"/>
                      <a:tailEnd type="none" w="med" len="med"/>
                    </a:lnL>
                    <a:lnB w="19050" cap="flat" cmpd="sng" algn="ctr">
                      <a:solidFill>
                        <a:schemeClr val="bg1">
                          <a:lumMod val="50000"/>
                        </a:schemeClr>
                      </a:solidFill>
                      <a:prstDash val="solid"/>
                      <a:round/>
                      <a:headEnd type="none" w="med" len="med"/>
                      <a:tailEnd type="none" w="med" len="med"/>
                    </a:lnB>
                    <a:solidFill>
                      <a:schemeClr val="tx1"/>
                    </a:solidFill>
                  </a:tcPr>
                </a:tc>
                <a:tc>
                  <a:txBody>
                    <a:bodyPr/>
                    <a:lstStyle/>
                    <a:p>
                      <a:pPr lvl="0" algn="ctr">
                        <a:buNone/>
                      </a:pPr>
                      <a:endParaRPr lang="en-US" sz="1600"/>
                    </a:p>
                  </a:txBody>
                  <a:tcPr anchor="ctr">
                    <a:lnB w="19050" cap="flat" cmpd="sng" algn="ctr">
                      <a:solidFill>
                        <a:schemeClr val="bg1">
                          <a:lumMod val="50000"/>
                        </a:schemeClr>
                      </a:solidFill>
                      <a:prstDash val="solid"/>
                      <a:round/>
                      <a:headEnd type="none" w="med" len="med"/>
                      <a:tailEnd type="none" w="med" len="med"/>
                    </a:lnB>
                  </a:tcPr>
                </a:tc>
                <a:tc>
                  <a:txBody>
                    <a:bodyPr/>
                    <a:lstStyle/>
                    <a:p>
                      <a:pPr lvl="0" algn="ctr">
                        <a:buNone/>
                      </a:pPr>
                      <a:r>
                        <a:rPr lang="en-US" sz="1600"/>
                        <a:t>3,199.04</a:t>
                      </a:r>
                    </a:p>
                  </a:txBody>
                  <a:tcPr anchor="ctr">
                    <a:lnR w="19050" cap="flat" cmpd="sng" algn="ctr">
                      <a:solidFill>
                        <a:schemeClr val="bg1">
                          <a:lumMod val="50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640250249"/>
                  </a:ext>
                </a:extLst>
              </a:tr>
            </a:tbl>
          </a:graphicData>
        </a:graphic>
      </p:graphicFrame>
      <p:graphicFrame>
        <p:nvGraphicFramePr>
          <p:cNvPr id="9" name="Table 8">
            <a:extLst>
              <a:ext uri="{FF2B5EF4-FFF2-40B4-BE49-F238E27FC236}">
                <a16:creationId xmlns:a16="http://schemas.microsoft.com/office/drawing/2014/main" id="{85C548DA-A480-C497-C1E2-D0F57CE44E80}"/>
              </a:ext>
            </a:extLst>
          </p:cNvPr>
          <p:cNvGraphicFramePr>
            <a:graphicFrameLocks noGrp="1"/>
          </p:cNvGraphicFramePr>
          <p:nvPr>
            <p:extLst>
              <p:ext uri="{D42A27DB-BD31-4B8C-83A1-F6EECF244321}">
                <p14:modId xmlns:p14="http://schemas.microsoft.com/office/powerpoint/2010/main" val="1654336518"/>
              </p:ext>
            </p:extLst>
          </p:nvPr>
        </p:nvGraphicFramePr>
        <p:xfrm>
          <a:off x="187727" y="1536209"/>
          <a:ext cx="5720458" cy="4899742"/>
        </p:xfrm>
        <a:graphic>
          <a:graphicData uri="http://schemas.openxmlformats.org/drawingml/2006/table">
            <a:tbl>
              <a:tblPr firstRow="1" bandRow="1">
                <a:tableStyleId>{073A0DAA-6AF3-43AB-8588-CEC1D06C72B9}</a:tableStyleId>
              </a:tblPr>
              <a:tblGrid>
                <a:gridCol w="2372593">
                  <a:extLst>
                    <a:ext uri="{9D8B030D-6E8A-4147-A177-3AD203B41FA5}">
                      <a16:colId xmlns:a16="http://schemas.microsoft.com/office/drawing/2014/main" val="579012732"/>
                    </a:ext>
                  </a:extLst>
                </a:gridCol>
                <a:gridCol w="1263535">
                  <a:extLst>
                    <a:ext uri="{9D8B030D-6E8A-4147-A177-3AD203B41FA5}">
                      <a16:colId xmlns:a16="http://schemas.microsoft.com/office/drawing/2014/main" val="160634776"/>
                    </a:ext>
                  </a:extLst>
                </a:gridCol>
                <a:gridCol w="2084330">
                  <a:extLst>
                    <a:ext uri="{9D8B030D-6E8A-4147-A177-3AD203B41FA5}">
                      <a16:colId xmlns:a16="http://schemas.microsoft.com/office/drawing/2014/main" val="2572757349"/>
                    </a:ext>
                  </a:extLst>
                </a:gridCol>
              </a:tblGrid>
              <a:tr h="428146">
                <a:tc>
                  <a:txBody>
                    <a:bodyPr/>
                    <a:lstStyle/>
                    <a:p>
                      <a:pPr algn="ctr"/>
                      <a:r>
                        <a:rPr lang="en-US" sz="1600"/>
                        <a:t>SUBTEAM</a:t>
                      </a:r>
                    </a:p>
                  </a:txBody>
                  <a:tcPr>
                    <a:lnL w="19050" cap="flat" cmpd="sng" algn="ctr">
                      <a:solidFill>
                        <a:schemeClr val="bg1">
                          <a:lumMod val="50000"/>
                        </a:schemeClr>
                      </a:solidFill>
                      <a:prstDash val="solid"/>
                      <a:round/>
                      <a:headEnd type="none" w="med" len="med"/>
                      <a:tailEnd type="none" w="med" len="med"/>
                    </a:lnL>
                    <a:lnT w="19050" cap="flat" cmpd="sng" algn="ctr">
                      <a:solidFill>
                        <a:schemeClr val="bg1">
                          <a:lumMod val="50000"/>
                        </a:schemeClr>
                      </a:solidFill>
                      <a:prstDash val="solid"/>
                      <a:round/>
                      <a:headEnd type="none" w="med" len="med"/>
                      <a:tailEnd type="none" w="med" len="med"/>
                    </a:lnT>
                  </a:tcPr>
                </a:tc>
                <a:tc>
                  <a:txBody>
                    <a:bodyPr/>
                    <a:lstStyle/>
                    <a:p>
                      <a:pPr algn="ctr"/>
                      <a:r>
                        <a:rPr lang="en-US" sz="1600"/>
                        <a:t>ESTIMATED BUDGET ($)</a:t>
                      </a:r>
                    </a:p>
                  </a:txBody>
                  <a:tcPr>
                    <a:lnT w="19050" cap="flat" cmpd="sng" algn="ctr">
                      <a:solidFill>
                        <a:schemeClr val="bg1">
                          <a:lumMod val="50000"/>
                        </a:schemeClr>
                      </a:solidFill>
                      <a:prstDash val="solid"/>
                      <a:round/>
                      <a:headEnd type="none" w="med" len="med"/>
                      <a:tailEnd type="none" w="med" len="med"/>
                    </a:lnT>
                  </a:tcPr>
                </a:tc>
                <a:tc>
                  <a:txBody>
                    <a:bodyPr/>
                    <a:lstStyle/>
                    <a:p>
                      <a:pPr algn="ctr"/>
                      <a:r>
                        <a:rPr lang="en-US" sz="1600"/>
                        <a:t>NOTES</a:t>
                      </a:r>
                    </a:p>
                  </a:txBody>
                  <a:tcPr>
                    <a:lnR w="19050" cap="flat" cmpd="sng" algn="ctr">
                      <a:solidFill>
                        <a:schemeClr val="bg1">
                          <a:lumMod val="50000"/>
                        </a:schemeClr>
                      </a:solidFill>
                      <a:prstDash val="solid"/>
                      <a:round/>
                      <a:headEnd type="none" w="med" len="med"/>
                      <a:tailEnd type="none" w="med" len="med"/>
                    </a:lnR>
                    <a:lnT w="19050" cap="flat" cmpd="sng" algn="ctr">
                      <a:solidFill>
                        <a:schemeClr val="bg1">
                          <a:lumMod val="50000"/>
                        </a:schemeClr>
                      </a:solidFill>
                      <a:prstDash val="solid"/>
                      <a:round/>
                      <a:headEnd type="none" w="med" len="med"/>
                      <a:tailEnd type="none" w="med" len="med"/>
                    </a:lnT>
                  </a:tcPr>
                </a:tc>
                <a:extLst>
                  <a:ext uri="{0D108BD9-81ED-4DB2-BD59-A6C34878D82A}">
                    <a16:rowId xmlns:a16="http://schemas.microsoft.com/office/drawing/2014/main" val="3611857632"/>
                  </a:ext>
                </a:extLst>
              </a:tr>
              <a:tr h="259586">
                <a:tc>
                  <a:txBody>
                    <a:bodyPr/>
                    <a:lstStyle/>
                    <a:p>
                      <a:r>
                        <a:rPr lang="en-US" sz="1600"/>
                        <a:t>Brakes</a:t>
                      </a:r>
                    </a:p>
                  </a:txBody>
                  <a:tcPr>
                    <a:lnL w="19050" cap="flat" cmpd="sng" algn="ctr">
                      <a:solidFill>
                        <a:schemeClr val="bg1">
                          <a:lumMod val="50000"/>
                        </a:schemeClr>
                      </a:solidFill>
                      <a:prstDash val="solid"/>
                      <a:round/>
                      <a:headEnd type="none" w="med" len="med"/>
                      <a:tailEnd type="none" w="med" len="med"/>
                    </a:lnL>
                  </a:tcPr>
                </a:tc>
                <a:tc>
                  <a:txBody>
                    <a:bodyPr/>
                    <a:lstStyle/>
                    <a:p>
                      <a:r>
                        <a:rPr lang="en-US" sz="1600"/>
                        <a:t>800</a:t>
                      </a:r>
                    </a:p>
                  </a:txBody>
                  <a:tcPr/>
                </a:tc>
                <a:tc>
                  <a:txBody>
                    <a:bodyPr/>
                    <a:lstStyle/>
                    <a:p>
                      <a:r>
                        <a:rPr lang="en-US" sz="1600"/>
                        <a:t>Motor, Solenoid, Wiring, and Sensors</a:t>
                      </a:r>
                    </a:p>
                  </a:txBody>
                  <a:tcP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1505460473"/>
                  </a:ext>
                </a:extLst>
              </a:tr>
              <a:tr h="351620">
                <a:tc>
                  <a:txBody>
                    <a:bodyPr/>
                    <a:lstStyle/>
                    <a:p>
                      <a:r>
                        <a:rPr lang="en-US" sz="1600"/>
                        <a:t>Steering</a:t>
                      </a:r>
                    </a:p>
                  </a:txBody>
                  <a:tcPr>
                    <a:lnL w="19050" cap="flat" cmpd="sng" algn="ctr">
                      <a:solidFill>
                        <a:schemeClr val="bg1">
                          <a:lumMod val="50000"/>
                        </a:schemeClr>
                      </a:solidFill>
                      <a:prstDash val="solid"/>
                      <a:round/>
                      <a:headEnd type="none" w="med" len="med"/>
                      <a:tailEnd type="none" w="med" len="med"/>
                    </a:lnL>
                  </a:tcPr>
                </a:tc>
                <a:tc>
                  <a:txBody>
                    <a:bodyPr/>
                    <a:lstStyle/>
                    <a:p>
                      <a:r>
                        <a:rPr lang="en-US" sz="1600"/>
                        <a:t>1,000</a:t>
                      </a:r>
                    </a:p>
                  </a:txBody>
                  <a:tcPr/>
                </a:tc>
                <a:tc>
                  <a:txBody>
                    <a:bodyPr/>
                    <a:lstStyle/>
                    <a:p>
                      <a:r>
                        <a:rPr lang="en-US" sz="1600"/>
                        <a:t>Gears, motor, ECU</a:t>
                      </a:r>
                    </a:p>
                  </a:txBody>
                  <a:tcP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1517099742"/>
                  </a:ext>
                </a:extLst>
              </a:tr>
              <a:tr h="879051">
                <a:tc>
                  <a:txBody>
                    <a:bodyPr/>
                    <a:lstStyle/>
                    <a:p>
                      <a:r>
                        <a:rPr lang="en-US" sz="1600"/>
                        <a:t>Throttle</a:t>
                      </a:r>
                    </a:p>
                  </a:txBody>
                  <a:tcPr>
                    <a:lnL w="19050" cap="flat" cmpd="sng" algn="ctr">
                      <a:solidFill>
                        <a:schemeClr val="bg1">
                          <a:lumMod val="50000"/>
                        </a:schemeClr>
                      </a:solidFill>
                      <a:prstDash val="solid"/>
                      <a:round/>
                      <a:headEnd type="none" w="med" len="med"/>
                      <a:tailEnd type="none" w="med" len="med"/>
                    </a:lnL>
                  </a:tcPr>
                </a:tc>
                <a:tc>
                  <a:txBody>
                    <a:bodyPr/>
                    <a:lstStyle/>
                    <a:p>
                      <a:r>
                        <a:rPr lang="en-US" sz="1600"/>
                        <a:t>600</a:t>
                      </a:r>
                    </a:p>
                  </a:txBody>
                  <a:tcPr/>
                </a:tc>
                <a:tc>
                  <a:txBody>
                    <a:bodyPr/>
                    <a:lstStyle/>
                    <a:p>
                      <a:r>
                        <a:rPr lang="en-US" sz="1600"/>
                        <a:t>Actuator, linkage, mounting, electronics</a:t>
                      </a:r>
                    </a:p>
                  </a:txBody>
                  <a:tcP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4073062936"/>
                  </a:ext>
                </a:extLst>
              </a:tr>
              <a:tr h="879051">
                <a:tc>
                  <a:txBody>
                    <a:bodyPr/>
                    <a:lstStyle/>
                    <a:p>
                      <a:r>
                        <a:rPr lang="en-US" sz="1600"/>
                        <a:t>Electrical</a:t>
                      </a:r>
                    </a:p>
                  </a:txBody>
                  <a:tcPr>
                    <a:lnL w="19050" cap="flat" cmpd="sng" algn="ctr">
                      <a:solidFill>
                        <a:schemeClr val="bg1">
                          <a:lumMod val="50000"/>
                        </a:schemeClr>
                      </a:solidFill>
                      <a:prstDash val="solid"/>
                      <a:round/>
                      <a:headEnd type="none" w="med" len="med"/>
                      <a:tailEnd type="none" w="med" len="med"/>
                    </a:lnL>
                  </a:tcPr>
                </a:tc>
                <a:tc>
                  <a:txBody>
                    <a:bodyPr/>
                    <a:lstStyle/>
                    <a:p>
                      <a:r>
                        <a:rPr lang="en-US" sz="1600"/>
                        <a:t>1,625</a:t>
                      </a:r>
                    </a:p>
                  </a:txBody>
                  <a:tcPr/>
                </a:tc>
                <a:tc>
                  <a:txBody>
                    <a:bodyPr/>
                    <a:lstStyle/>
                    <a:p>
                      <a:r>
                        <a:rPr lang="en-US" sz="1600"/>
                        <a:t>Sensors, controllers, wiring, safety shutdown</a:t>
                      </a:r>
                    </a:p>
                  </a:txBody>
                  <a:tcP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3142807337"/>
                  </a:ext>
                </a:extLst>
              </a:tr>
              <a:tr h="0">
                <a:tc>
                  <a:txBody>
                    <a:bodyPr/>
                    <a:lstStyle/>
                    <a:p>
                      <a:r>
                        <a:rPr lang="en-US" sz="1600"/>
                        <a:t>Travel</a:t>
                      </a:r>
                    </a:p>
                  </a:txBody>
                  <a:tcPr>
                    <a:lnL w="19050" cap="flat" cmpd="sng" algn="ctr">
                      <a:solidFill>
                        <a:schemeClr val="bg1">
                          <a:lumMod val="50000"/>
                        </a:schemeClr>
                      </a:solidFill>
                      <a:prstDash val="solid"/>
                      <a:round/>
                      <a:headEnd type="none" w="med" len="med"/>
                      <a:tailEnd type="none" w="med" len="med"/>
                    </a:lnL>
                  </a:tcPr>
                </a:tc>
                <a:tc>
                  <a:txBody>
                    <a:bodyPr/>
                    <a:lstStyle/>
                    <a:p>
                      <a:r>
                        <a:rPr lang="en-US" sz="1600"/>
                        <a:t>450</a:t>
                      </a:r>
                    </a:p>
                  </a:txBody>
                  <a:tcPr/>
                </a:tc>
                <a:tc>
                  <a:txBody>
                    <a:bodyPr/>
                    <a:lstStyle/>
                    <a:p>
                      <a:r>
                        <a:rPr lang="en-US" sz="1600"/>
                        <a:t>Gas, trailer, van, food</a:t>
                      </a:r>
                    </a:p>
                  </a:txBody>
                  <a:tcP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2330348892"/>
                  </a:ext>
                </a:extLst>
              </a:tr>
              <a:tr h="351620">
                <a:tc>
                  <a:txBody>
                    <a:bodyPr/>
                    <a:lstStyle/>
                    <a:p>
                      <a:r>
                        <a:rPr lang="en-US" sz="1600"/>
                        <a:t>Go Kart</a:t>
                      </a:r>
                    </a:p>
                  </a:txBody>
                  <a:tcPr>
                    <a:lnL w="19050" cap="flat" cmpd="sng" algn="ctr">
                      <a:solidFill>
                        <a:schemeClr val="bg1">
                          <a:lumMod val="50000"/>
                        </a:schemeClr>
                      </a:solidFill>
                      <a:prstDash val="solid"/>
                      <a:round/>
                      <a:headEnd type="none" w="med" len="med"/>
                      <a:tailEnd type="none" w="med" len="med"/>
                    </a:lnL>
                  </a:tcPr>
                </a:tc>
                <a:tc>
                  <a:txBody>
                    <a:bodyPr/>
                    <a:lstStyle/>
                    <a:p>
                      <a:r>
                        <a:rPr lang="en-US" sz="1600"/>
                        <a:t>1,746</a:t>
                      </a:r>
                    </a:p>
                  </a:txBody>
                  <a:tcPr/>
                </a:tc>
                <a:tc>
                  <a:txBody>
                    <a:bodyPr/>
                    <a:lstStyle/>
                    <a:p>
                      <a:r>
                        <a:rPr lang="en-US" sz="1600"/>
                        <a:t>Already purchased</a:t>
                      </a:r>
                    </a:p>
                  </a:txBody>
                  <a:tcP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2266016026"/>
                  </a:ext>
                </a:extLst>
              </a:tr>
              <a:tr h="389044">
                <a:tc>
                  <a:txBody>
                    <a:bodyPr/>
                    <a:lstStyle/>
                    <a:p>
                      <a:r>
                        <a:rPr lang="en-US" sz="1600"/>
                        <a:t>Miscellaneous</a:t>
                      </a:r>
                    </a:p>
                  </a:txBody>
                  <a:tcPr>
                    <a:lnL w="19050" cap="flat" cmpd="sng" algn="ctr">
                      <a:solidFill>
                        <a:schemeClr val="bg1">
                          <a:lumMod val="50000"/>
                        </a:schemeClr>
                      </a:solidFill>
                      <a:prstDash val="solid"/>
                      <a:round/>
                      <a:headEnd type="none" w="med" len="med"/>
                      <a:tailEnd type="none" w="med" len="med"/>
                    </a:lnL>
                  </a:tcPr>
                </a:tc>
                <a:tc>
                  <a:txBody>
                    <a:bodyPr/>
                    <a:lstStyle/>
                    <a:p>
                      <a:r>
                        <a:rPr lang="en-US" sz="1600"/>
                        <a:t>500</a:t>
                      </a:r>
                    </a:p>
                  </a:txBody>
                  <a:tcPr/>
                </a:tc>
                <a:tc>
                  <a:txBody>
                    <a:bodyPr/>
                    <a:lstStyle/>
                    <a:p>
                      <a:r>
                        <a:rPr lang="en-US" sz="1600"/>
                        <a:t>Unplanned materials, tools</a:t>
                      </a:r>
                    </a:p>
                  </a:txBody>
                  <a:tcPr>
                    <a:lnR w="19050" cap="flat" cmpd="sng" algn="ctr">
                      <a:solidFill>
                        <a:schemeClr val="bg1">
                          <a:lumMod val="50000"/>
                        </a:schemeClr>
                      </a:solidFill>
                      <a:prstDash val="solid"/>
                      <a:round/>
                      <a:headEnd type="none" w="med" len="med"/>
                      <a:tailEnd type="none" w="med" len="med"/>
                    </a:lnR>
                  </a:tcPr>
                </a:tc>
                <a:extLst>
                  <a:ext uri="{0D108BD9-81ED-4DB2-BD59-A6C34878D82A}">
                    <a16:rowId xmlns:a16="http://schemas.microsoft.com/office/drawing/2014/main" val="2364406545"/>
                  </a:ext>
                </a:extLst>
              </a:tr>
              <a:tr h="205195">
                <a:tc>
                  <a:txBody>
                    <a:bodyPr/>
                    <a:lstStyle/>
                    <a:p>
                      <a:r>
                        <a:rPr lang="en-US" sz="1600" b="1"/>
                        <a:t>Total Estimated Expenses</a:t>
                      </a:r>
                    </a:p>
                  </a:txBody>
                  <a:tcPr>
                    <a:lnL w="19050" cap="flat" cmpd="sng" algn="ctr">
                      <a:solidFill>
                        <a:schemeClr val="bg1">
                          <a:lumMod val="50000"/>
                        </a:schemeClr>
                      </a:solidFill>
                      <a:prstDash val="solid"/>
                      <a:round/>
                      <a:headEnd type="none" w="med" len="med"/>
                      <a:tailEnd type="none" w="med" len="med"/>
                    </a:lnL>
                    <a:lnB w="19050" cap="flat" cmpd="sng" algn="ctr">
                      <a:solidFill>
                        <a:schemeClr val="bg1">
                          <a:lumMod val="5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~6,721</a:t>
                      </a:r>
                    </a:p>
                  </a:txBody>
                  <a:tcPr>
                    <a:lnB w="19050" cap="flat" cmpd="sng" algn="ctr">
                      <a:solidFill>
                        <a:schemeClr val="bg1">
                          <a:lumMod val="50000"/>
                        </a:schemeClr>
                      </a:solidFill>
                      <a:prstDash val="solid"/>
                      <a:round/>
                      <a:headEnd type="none" w="med" len="med"/>
                      <a:tailEnd type="none" w="med" len="med"/>
                    </a:lnB>
                  </a:tcPr>
                </a:tc>
                <a:tc>
                  <a:txBody>
                    <a:bodyPr/>
                    <a:lstStyle/>
                    <a:p>
                      <a:endParaRPr lang="en-US"/>
                    </a:p>
                  </a:txBody>
                  <a:tcPr>
                    <a:lnR w="19050" cap="flat" cmpd="sng" algn="ctr">
                      <a:solidFill>
                        <a:schemeClr val="bg1">
                          <a:lumMod val="50000"/>
                        </a:schemeClr>
                      </a:solidFill>
                      <a:prstDash val="solid"/>
                      <a:round/>
                      <a:headEnd type="none" w="med" len="med"/>
                      <a:tailEnd type="none" w="med" len="med"/>
                    </a:lnR>
                    <a:lnB w="190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865356711"/>
                  </a:ext>
                </a:extLst>
              </a:tr>
            </a:tbl>
          </a:graphicData>
        </a:graphic>
      </p:graphicFrame>
    </p:spTree>
    <p:extLst>
      <p:ext uri="{BB962C8B-B14F-4D97-AF65-F5344CB8AC3E}">
        <p14:creationId xmlns:p14="http://schemas.microsoft.com/office/powerpoint/2010/main" val="5701094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247A8-7DBA-8A19-EB97-E03220ABB7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DE7DA7-F8F7-50D8-4D8F-4578E5FFD4A4}"/>
              </a:ext>
            </a:extLst>
          </p:cNvPr>
          <p:cNvSpPr>
            <a:spLocks noGrp="1"/>
          </p:cNvSpPr>
          <p:nvPr>
            <p:ph type="title"/>
          </p:nvPr>
        </p:nvSpPr>
        <p:spPr/>
        <p:txBody>
          <a:bodyPr/>
          <a:lstStyle/>
          <a:p>
            <a:pPr algn="l"/>
            <a:r>
              <a:rPr lang="en-US">
                <a:latin typeface="Arial"/>
                <a:cs typeface="Arial"/>
              </a:rPr>
              <a:t>Fundraising Update</a:t>
            </a:r>
            <a:endParaRPr lang="en-US"/>
          </a:p>
        </p:txBody>
      </p:sp>
      <p:sp>
        <p:nvSpPr>
          <p:cNvPr id="3" name="Content Placeholder 2">
            <a:extLst>
              <a:ext uri="{FF2B5EF4-FFF2-40B4-BE49-F238E27FC236}">
                <a16:creationId xmlns:a16="http://schemas.microsoft.com/office/drawing/2014/main" id="{267C9935-ED3B-8F40-FCC1-5D70C0099E89}"/>
              </a:ext>
            </a:extLst>
          </p:cNvPr>
          <p:cNvSpPr>
            <a:spLocks noGrp="1"/>
          </p:cNvSpPr>
          <p:nvPr>
            <p:ph sz="half" idx="1"/>
          </p:nvPr>
        </p:nvSpPr>
        <p:spPr/>
        <p:txBody>
          <a:bodyPr vert="horz" lIns="91440" tIns="45720" rIns="91440" bIns="45720" rtlCol="0" anchor="t">
            <a:normAutofit lnSpcReduction="10000"/>
          </a:bodyPr>
          <a:lstStyle/>
          <a:p>
            <a:r>
              <a:rPr lang="en-US">
                <a:latin typeface="Arial"/>
                <a:cs typeface="Arial"/>
              </a:rPr>
              <a:t>New Goal of $2,000+</a:t>
            </a:r>
          </a:p>
          <a:p>
            <a:r>
              <a:rPr lang="en-US">
                <a:latin typeface="Arial"/>
                <a:cs typeface="Arial"/>
              </a:rPr>
              <a:t>Promoting Awareness:</a:t>
            </a:r>
          </a:p>
          <a:p>
            <a:pPr lvl="1">
              <a:buFont typeface="Courier New" panose="02070309020205020404" pitchFamily="49" charset="0"/>
              <a:buChar char="o"/>
            </a:pPr>
            <a:r>
              <a:rPr lang="en-US">
                <a:latin typeface="Arial"/>
                <a:cs typeface="Arial"/>
              </a:rPr>
              <a:t>Active social media engagement</a:t>
            </a:r>
          </a:p>
          <a:p>
            <a:r>
              <a:rPr lang="en-US">
                <a:latin typeface="Arial"/>
                <a:cs typeface="Arial"/>
              </a:rPr>
              <a:t>Fundraising ideas:</a:t>
            </a:r>
          </a:p>
          <a:p>
            <a:pPr lvl="1">
              <a:buFont typeface="Courier New" panose="020B0604020202020204" pitchFamily="34" charset="0"/>
              <a:buChar char="o"/>
            </a:pPr>
            <a:r>
              <a:rPr lang="en-US">
                <a:solidFill>
                  <a:srgbClr val="003466"/>
                </a:solidFill>
                <a:latin typeface="Arial"/>
                <a:cs typeface="Arial"/>
              </a:rPr>
              <a:t>Restaurant percentage night (Chipotle, Raising Cane's)</a:t>
            </a:r>
          </a:p>
          <a:p>
            <a:pPr lvl="1">
              <a:buFont typeface="Courier New" panose="020B0604020202020204" pitchFamily="34" charset="0"/>
              <a:buChar char="o"/>
            </a:pPr>
            <a:r>
              <a:rPr lang="en-US">
                <a:solidFill>
                  <a:srgbClr val="003466"/>
                </a:solidFill>
                <a:latin typeface="Arial"/>
                <a:cs typeface="Arial"/>
              </a:rPr>
              <a:t>3D printing items with logo</a:t>
            </a:r>
          </a:p>
          <a:p>
            <a:pPr lvl="1">
              <a:buFont typeface="Courier New" panose="020B0604020202020204" pitchFamily="34" charset="0"/>
              <a:buChar char="o"/>
            </a:pPr>
            <a:r>
              <a:rPr lang="en-US">
                <a:solidFill>
                  <a:srgbClr val="003466"/>
                </a:solidFill>
                <a:latin typeface="Arial"/>
                <a:cs typeface="Arial"/>
              </a:rPr>
              <a:t>Crochet items </a:t>
            </a:r>
            <a:endParaRPr lang="en-US">
              <a:latin typeface="Arial"/>
              <a:cs typeface="Arial"/>
            </a:endParaRPr>
          </a:p>
          <a:p>
            <a:pPr lvl="1">
              <a:buFont typeface="Courier New" panose="020B0604020202020204" pitchFamily="34" charset="0"/>
              <a:buChar char="o"/>
            </a:pPr>
            <a:r>
              <a:rPr lang="en-US">
                <a:solidFill>
                  <a:srgbClr val="003466"/>
                </a:solidFill>
                <a:latin typeface="Arial"/>
                <a:cs typeface="Arial"/>
              </a:rPr>
              <a:t>Bake Sale</a:t>
            </a:r>
          </a:p>
          <a:p>
            <a:pPr lvl="1">
              <a:buFont typeface="Courier New" panose="020B0604020202020204" pitchFamily="34" charset="0"/>
              <a:buChar char="o"/>
            </a:pPr>
            <a:r>
              <a:rPr lang="en-US">
                <a:solidFill>
                  <a:srgbClr val="003466"/>
                </a:solidFill>
                <a:latin typeface="Arial"/>
                <a:cs typeface="Arial"/>
              </a:rPr>
              <a:t>Go Fund Me </a:t>
            </a:r>
          </a:p>
          <a:p>
            <a:pPr marL="457200" lvl="1" indent="0">
              <a:buNone/>
            </a:pPr>
            <a:endParaRPr lang="en-US">
              <a:latin typeface="Arial"/>
              <a:cs typeface="Arial"/>
            </a:endParaRPr>
          </a:p>
          <a:p>
            <a:endParaRPr lang="en-US">
              <a:latin typeface="Arial"/>
              <a:cs typeface="Arial"/>
            </a:endParaRPr>
          </a:p>
        </p:txBody>
      </p:sp>
      <p:sp>
        <p:nvSpPr>
          <p:cNvPr id="5" name="TextBox 4">
            <a:extLst>
              <a:ext uri="{FF2B5EF4-FFF2-40B4-BE49-F238E27FC236}">
                <a16:creationId xmlns:a16="http://schemas.microsoft.com/office/drawing/2014/main" id="{A42C79FE-8E7C-1888-6E66-235A810C9209}"/>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45</a:t>
            </a:r>
          </a:p>
        </p:txBody>
      </p:sp>
      <p:pic>
        <p:nvPicPr>
          <p:cNvPr id="9" name="Picture 8" descr="A white and black logo&#10;&#10;AI-generated content may be incorrect.">
            <a:extLst>
              <a:ext uri="{FF2B5EF4-FFF2-40B4-BE49-F238E27FC236}">
                <a16:creationId xmlns:a16="http://schemas.microsoft.com/office/drawing/2014/main" id="{207EAD0D-1047-C982-FCA2-3D1A0C87A6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1246" y="1574505"/>
            <a:ext cx="1486107" cy="1343212"/>
          </a:xfrm>
          <a:prstGeom prst="rect">
            <a:avLst/>
          </a:prstGeom>
        </p:spPr>
      </p:pic>
      <p:pic>
        <p:nvPicPr>
          <p:cNvPr id="11" name="Picture 10" descr="A group of cookies wrapped in plastic&#10;&#10;AI-generated content may be incorrect.">
            <a:extLst>
              <a:ext uri="{FF2B5EF4-FFF2-40B4-BE49-F238E27FC236}">
                <a16:creationId xmlns:a16="http://schemas.microsoft.com/office/drawing/2014/main" id="{C317A43A-EAA2-66EC-1B04-0C3394772A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18390" y="3638857"/>
            <a:ext cx="1991733" cy="2449708"/>
          </a:xfrm>
          <a:prstGeom prst="rect">
            <a:avLst/>
          </a:prstGeom>
        </p:spPr>
      </p:pic>
      <p:sp>
        <p:nvSpPr>
          <p:cNvPr id="15" name="TextBox 14">
            <a:extLst>
              <a:ext uri="{FF2B5EF4-FFF2-40B4-BE49-F238E27FC236}">
                <a16:creationId xmlns:a16="http://schemas.microsoft.com/office/drawing/2014/main" id="{D99B3F22-D1C4-89D2-2424-23B802AC623D}"/>
              </a:ext>
            </a:extLst>
          </p:cNvPr>
          <p:cNvSpPr txBox="1"/>
          <p:nvPr/>
        </p:nvSpPr>
        <p:spPr>
          <a:xfrm>
            <a:off x="8597348" y="6086387"/>
            <a:ext cx="2932299" cy="338554"/>
          </a:xfrm>
          <a:prstGeom prst="rect">
            <a:avLst/>
          </a:prstGeom>
          <a:noFill/>
        </p:spPr>
        <p:txBody>
          <a:bodyPr wrap="square" lIns="91440" tIns="45720" rIns="91440" bIns="45720" rtlCol="0" anchor="t">
            <a:spAutoFit/>
          </a:bodyPr>
          <a:lstStyle/>
          <a:p>
            <a:r>
              <a:rPr lang="en-US" sz="1600"/>
              <a:t>Example of bake sale set up [47]</a:t>
            </a:r>
          </a:p>
        </p:txBody>
      </p:sp>
      <p:sp>
        <p:nvSpPr>
          <p:cNvPr id="16" name="TextBox 15">
            <a:extLst>
              <a:ext uri="{FF2B5EF4-FFF2-40B4-BE49-F238E27FC236}">
                <a16:creationId xmlns:a16="http://schemas.microsoft.com/office/drawing/2014/main" id="{5F16C271-C99A-8413-B998-1209F1DF91F9}"/>
              </a:ext>
            </a:extLst>
          </p:cNvPr>
          <p:cNvSpPr txBox="1"/>
          <p:nvPr/>
        </p:nvSpPr>
        <p:spPr>
          <a:xfrm>
            <a:off x="8990940" y="2877780"/>
            <a:ext cx="2119020" cy="338554"/>
          </a:xfrm>
          <a:prstGeom prst="rect">
            <a:avLst/>
          </a:prstGeom>
          <a:noFill/>
        </p:spPr>
        <p:txBody>
          <a:bodyPr wrap="square" lIns="91440" tIns="45720" rIns="91440" bIns="45720" rtlCol="0" anchor="t">
            <a:spAutoFit/>
          </a:bodyPr>
          <a:lstStyle/>
          <a:p>
            <a:r>
              <a:rPr lang="en-US" sz="1600"/>
              <a:t>Current logo idea [46]</a:t>
            </a:r>
          </a:p>
        </p:txBody>
      </p:sp>
      <p:pic>
        <p:nvPicPr>
          <p:cNvPr id="18" name="Picture 17" descr="A qr code on a green background&#10;&#10;AI-generated content may be incorrect.">
            <a:extLst>
              <a:ext uri="{FF2B5EF4-FFF2-40B4-BE49-F238E27FC236}">
                <a16:creationId xmlns:a16="http://schemas.microsoft.com/office/drawing/2014/main" id="{A8FEDE95-2B6B-B6AC-B98A-BA75D8D11F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11884" y="2552234"/>
            <a:ext cx="3146132" cy="3146132"/>
          </a:xfrm>
          <a:prstGeom prst="rect">
            <a:avLst/>
          </a:prstGeom>
        </p:spPr>
      </p:pic>
    </p:spTree>
    <p:extLst>
      <p:ext uri="{BB962C8B-B14F-4D97-AF65-F5344CB8AC3E}">
        <p14:creationId xmlns:p14="http://schemas.microsoft.com/office/powerpoint/2010/main" val="3029776567"/>
      </p:ext>
    </p:extLst>
  </p:cSld>
  <p:clrMapOvr>
    <a:masterClrMapping/>
  </p:clrMapOvr>
  <p:extLst>
    <p:ext uri="{6950BFC3-D8DA-4A85-94F7-54DA5524770B}">
      <p188:commentRel xmlns:p188="http://schemas.microsoft.com/office/powerpoint/2018/8/main" r:id="rId2"/>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8CE75-8EB8-6C41-7E6F-0D02C6A8A1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EBF6F8-95E3-5B66-8F69-1AD381CA5A94}"/>
              </a:ext>
            </a:extLst>
          </p:cNvPr>
          <p:cNvSpPr>
            <a:spLocks noGrp="1"/>
          </p:cNvSpPr>
          <p:nvPr>
            <p:ph type="title"/>
          </p:nvPr>
        </p:nvSpPr>
        <p:spPr/>
        <p:txBody>
          <a:bodyPr/>
          <a:lstStyle/>
          <a:p>
            <a:pPr algn="l"/>
            <a:r>
              <a:rPr lang="en-US">
                <a:latin typeface="Arial"/>
                <a:cs typeface="Arial"/>
              </a:rPr>
              <a:t>Electrical Update</a:t>
            </a:r>
            <a:endParaRPr lang="en-US"/>
          </a:p>
        </p:txBody>
      </p:sp>
      <p:sp>
        <p:nvSpPr>
          <p:cNvPr id="3" name="Content Placeholder 2">
            <a:extLst>
              <a:ext uri="{FF2B5EF4-FFF2-40B4-BE49-F238E27FC236}">
                <a16:creationId xmlns:a16="http://schemas.microsoft.com/office/drawing/2014/main" id="{4CB5A29A-AE84-BF12-BB05-1D534E785BBA}"/>
              </a:ext>
            </a:extLst>
          </p:cNvPr>
          <p:cNvSpPr>
            <a:spLocks noGrp="1"/>
          </p:cNvSpPr>
          <p:nvPr>
            <p:ph sz="half" idx="1"/>
          </p:nvPr>
        </p:nvSpPr>
        <p:spPr/>
        <p:txBody>
          <a:bodyPr vert="horz" lIns="91440" tIns="45720" rIns="91440" bIns="45720" rtlCol="0" anchor="t">
            <a:normAutofit lnSpcReduction="10000"/>
          </a:bodyPr>
          <a:lstStyle/>
          <a:p>
            <a:r>
              <a:rPr lang="en-US" sz="2400">
                <a:solidFill>
                  <a:srgbClr val="003366"/>
                </a:solidFill>
                <a:latin typeface="Arial"/>
                <a:cs typeface="Arial"/>
              </a:rPr>
              <a:t>Sensors</a:t>
            </a:r>
          </a:p>
          <a:p>
            <a:pPr lvl="1">
              <a:buFont typeface="Courier New" panose="020B0604020202020204" pitchFamily="34" charset="0"/>
              <a:buChar char="o"/>
            </a:pPr>
            <a:r>
              <a:rPr lang="en-US" sz="2000">
                <a:solidFill>
                  <a:srgbClr val="003366"/>
                </a:solidFill>
                <a:latin typeface="Arial"/>
                <a:cs typeface="Arial"/>
              </a:rPr>
              <a:t>Three stereo cameras - primary</a:t>
            </a:r>
          </a:p>
          <a:p>
            <a:pPr lvl="1">
              <a:buFont typeface="Courier New" panose="020B0604020202020204" pitchFamily="34" charset="0"/>
              <a:buChar char="o"/>
            </a:pPr>
            <a:r>
              <a:rPr lang="en-US" sz="2000">
                <a:solidFill>
                  <a:srgbClr val="003366"/>
                </a:solidFill>
                <a:latin typeface="Arial"/>
                <a:cs typeface="Arial"/>
              </a:rPr>
              <a:t>Two LiDAR sensors - redundant</a:t>
            </a:r>
          </a:p>
          <a:p>
            <a:pPr lvl="1">
              <a:buFont typeface="Courier New" panose="020B0604020202020204" pitchFamily="34" charset="0"/>
              <a:buChar char="o"/>
            </a:pPr>
            <a:r>
              <a:rPr lang="en-US" sz="2000">
                <a:solidFill>
                  <a:srgbClr val="003366"/>
                </a:solidFill>
                <a:latin typeface="Arial"/>
                <a:cs typeface="Arial"/>
              </a:rPr>
              <a:t>Inertial Measurement Unit, potentiometers, Load Cell - vehicle state feedback</a:t>
            </a:r>
          </a:p>
          <a:p>
            <a:r>
              <a:rPr lang="en-US" sz="2400">
                <a:solidFill>
                  <a:srgbClr val="003366"/>
                </a:solidFill>
                <a:latin typeface="Arial"/>
                <a:cs typeface="Arial"/>
              </a:rPr>
              <a:t>Software</a:t>
            </a:r>
          </a:p>
          <a:p>
            <a:pPr lvl="1">
              <a:buFont typeface="Courier New" panose="020B0604020202020204" pitchFamily="34" charset="0"/>
              <a:buChar char="o"/>
            </a:pPr>
            <a:r>
              <a:rPr lang="en-US" sz="2000">
                <a:solidFill>
                  <a:srgbClr val="003366"/>
                </a:solidFill>
                <a:latin typeface="Arial"/>
                <a:cs typeface="Arial"/>
              </a:rPr>
              <a:t>Reinforcement Learning System - navigation</a:t>
            </a:r>
          </a:p>
          <a:p>
            <a:pPr lvl="1">
              <a:buFont typeface="Courier New" panose="020B0604020202020204" pitchFamily="34" charset="0"/>
              <a:buChar char="o"/>
            </a:pPr>
            <a:r>
              <a:rPr lang="en-US" sz="2000">
                <a:solidFill>
                  <a:srgbClr val="003366"/>
                </a:solidFill>
                <a:latin typeface="Arial"/>
                <a:cs typeface="Arial"/>
              </a:rPr>
              <a:t>Convolutional Neural Network – dynamic object detection</a:t>
            </a:r>
          </a:p>
          <a:p>
            <a:pPr lvl="1">
              <a:buFont typeface="Courier New" panose="020B0604020202020204" pitchFamily="34" charset="0"/>
              <a:buChar char="o"/>
            </a:pPr>
            <a:r>
              <a:rPr lang="en-US" sz="2000">
                <a:solidFill>
                  <a:srgbClr val="003366"/>
                </a:solidFill>
                <a:latin typeface="Arial"/>
                <a:cs typeface="Arial"/>
              </a:rPr>
              <a:t>Arbitration unit – RL vs CNN</a:t>
            </a:r>
          </a:p>
          <a:p>
            <a:pPr lvl="1">
              <a:buFont typeface="Courier New" panose="020B0604020202020204" pitchFamily="34" charset="0"/>
              <a:buChar char="o"/>
            </a:pPr>
            <a:r>
              <a:rPr lang="en-US" sz="2000">
                <a:solidFill>
                  <a:srgbClr val="003366"/>
                </a:solidFill>
                <a:latin typeface="Arial"/>
                <a:cs typeface="Arial"/>
              </a:rPr>
              <a:t>Raspberry Pi</a:t>
            </a:r>
          </a:p>
          <a:p>
            <a:pPr lvl="1">
              <a:buFont typeface="Courier New" panose="020B0604020202020204" pitchFamily="34" charset="0"/>
              <a:buChar char="o"/>
            </a:pPr>
            <a:endParaRPr lang="en-US" sz="2000">
              <a:solidFill>
                <a:srgbClr val="003366"/>
              </a:solidFill>
              <a:latin typeface="Arial"/>
              <a:cs typeface="Arial"/>
            </a:endParaRPr>
          </a:p>
          <a:p>
            <a:pPr lvl="1">
              <a:buFont typeface="Courier New" panose="020B0604020202020204" pitchFamily="34" charset="0"/>
              <a:buChar char="o"/>
            </a:pPr>
            <a:endParaRPr lang="en-US">
              <a:solidFill>
                <a:srgbClr val="003366"/>
              </a:solidFill>
              <a:latin typeface="Arial"/>
              <a:cs typeface="Arial"/>
            </a:endParaRPr>
          </a:p>
        </p:txBody>
      </p:sp>
      <p:pic>
        <p:nvPicPr>
          <p:cNvPr id="6" name="Content Placeholder 5" descr="A computer screen shot of a computer&#10;&#10;AI-generated content may be incorrect.">
            <a:extLst>
              <a:ext uri="{FF2B5EF4-FFF2-40B4-BE49-F238E27FC236}">
                <a16:creationId xmlns:a16="http://schemas.microsoft.com/office/drawing/2014/main" id="{509308BA-D0B0-4616-2E8A-9AFB92B7716F}"/>
              </a:ext>
            </a:extLst>
          </p:cNvPr>
          <p:cNvPicPr>
            <a:picLocks noGrp="1" noChangeAspect="1"/>
          </p:cNvPicPr>
          <p:nvPr>
            <p:ph sz="half" idx="2"/>
          </p:nvPr>
        </p:nvPicPr>
        <p:blipFill>
          <a:blip r:embed="rId3"/>
          <a:stretch>
            <a:fillRect/>
          </a:stretch>
        </p:blipFill>
        <p:spPr>
          <a:xfrm>
            <a:off x="5827643" y="1828711"/>
            <a:ext cx="6168886" cy="3852574"/>
          </a:xfrm>
          <a:prstGeom prst="rect">
            <a:avLst/>
          </a:prstGeom>
        </p:spPr>
      </p:pic>
      <p:sp>
        <p:nvSpPr>
          <p:cNvPr id="5" name="TextBox 4">
            <a:extLst>
              <a:ext uri="{FF2B5EF4-FFF2-40B4-BE49-F238E27FC236}">
                <a16:creationId xmlns:a16="http://schemas.microsoft.com/office/drawing/2014/main" id="{3793E128-13CD-17BF-9C59-0F1035E4A7EE}"/>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LQ 46</a:t>
            </a:r>
          </a:p>
        </p:txBody>
      </p:sp>
      <p:sp>
        <p:nvSpPr>
          <p:cNvPr id="4" name="TextBox 3">
            <a:extLst>
              <a:ext uri="{FF2B5EF4-FFF2-40B4-BE49-F238E27FC236}">
                <a16:creationId xmlns:a16="http://schemas.microsoft.com/office/drawing/2014/main" id="{1D033DD5-46D9-4A5D-089A-E862E39262D4}"/>
              </a:ext>
            </a:extLst>
          </p:cNvPr>
          <p:cNvSpPr txBox="1"/>
          <p:nvPr/>
        </p:nvSpPr>
        <p:spPr>
          <a:xfrm>
            <a:off x="6019030" y="5772727"/>
            <a:ext cx="5880484" cy="3540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7" name="TextBox 6">
            <a:extLst>
              <a:ext uri="{FF2B5EF4-FFF2-40B4-BE49-F238E27FC236}">
                <a16:creationId xmlns:a16="http://schemas.microsoft.com/office/drawing/2014/main" id="{0858E2C7-F5C3-0BAD-A94B-72392571937C}"/>
              </a:ext>
            </a:extLst>
          </p:cNvPr>
          <p:cNvSpPr txBox="1"/>
          <p:nvPr/>
        </p:nvSpPr>
        <p:spPr>
          <a:xfrm>
            <a:off x="6796422" y="5757332"/>
            <a:ext cx="433339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Calibri"/>
                <a:cs typeface="Calibri"/>
              </a:rPr>
              <a:t>System Architecture Block Diagram</a:t>
            </a:r>
            <a:endParaRPr lang="en-US"/>
          </a:p>
        </p:txBody>
      </p:sp>
    </p:spTree>
    <p:extLst>
      <p:ext uri="{BB962C8B-B14F-4D97-AF65-F5344CB8AC3E}">
        <p14:creationId xmlns:p14="http://schemas.microsoft.com/office/powerpoint/2010/main" val="4112697463"/>
      </p:ext>
    </p:extLst>
  </p:cSld>
  <p:clrMapOvr>
    <a:masterClrMapping/>
  </p:clrMapOvr>
  <p:extLst>
    <p:ext uri="{6950BFC3-D8DA-4A85-94F7-54DA5524770B}">
      <p188:commentRel xmlns:p188="http://schemas.microsoft.com/office/powerpoint/2018/8/main" r:id="rId2"/>
    </p:ext>
  </p:extLs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7A929C-F016-0E4C-BBA8-F90194F293AF}"/>
              </a:ext>
            </a:extLst>
          </p:cNvPr>
          <p:cNvSpPr>
            <a:spLocks noGrp="1"/>
          </p:cNvSpPr>
          <p:nvPr>
            <p:ph type="ctrTitle"/>
          </p:nvPr>
        </p:nvSpPr>
        <p:spPr>
          <a:xfrm>
            <a:off x="1524000" y="2338085"/>
            <a:ext cx="9144000" cy="1023960"/>
          </a:xfrm>
        </p:spPr>
        <p:txBody>
          <a:bodyPr/>
          <a:lstStyle/>
          <a:p>
            <a:r>
              <a:rPr lang="en-US" b="1">
                <a:solidFill>
                  <a:srgbClr val="F8B700"/>
                </a:solidFill>
                <a:latin typeface="Arial" panose="020B0604020202020204" pitchFamily="34" charset="0"/>
              </a:rPr>
              <a:t>Thank you!</a:t>
            </a:r>
          </a:p>
        </p:txBody>
      </p:sp>
    </p:spTree>
    <p:extLst>
      <p:ext uri="{BB962C8B-B14F-4D97-AF65-F5344CB8AC3E}">
        <p14:creationId xmlns:p14="http://schemas.microsoft.com/office/powerpoint/2010/main" val="4706862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B444381-403D-7F31-FAB8-F82A250B9F6C}"/>
              </a:ext>
            </a:extLst>
          </p:cNvPr>
          <p:cNvSpPr>
            <a:spLocks noGrp="1"/>
          </p:cNvSpPr>
          <p:nvPr>
            <p:ph idx="1"/>
          </p:nvPr>
        </p:nvSpPr>
        <p:spPr>
          <a:xfrm>
            <a:off x="158150" y="1712621"/>
            <a:ext cx="11875699" cy="4761184"/>
          </a:xfrm>
        </p:spPr>
        <p:txBody>
          <a:bodyPr vert="horz" lIns="91440" tIns="45720" rIns="91440" bIns="45720" rtlCol="0" anchor="t">
            <a:noAutofit/>
          </a:bodyPr>
          <a:lstStyle/>
          <a:p>
            <a:pPr marL="0" indent="0">
              <a:lnSpc>
                <a:spcPts val="1000"/>
              </a:lnSpc>
              <a:buNone/>
            </a:pPr>
            <a:r>
              <a:rPr lang="en-US" sz="1000">
                <a:latin typeface="Arial"/>
                <a:cs typeface="Arial"/>
              </a:rPr>
              <a:t>[1] “Interceptor XL Mid-size Go Kart, 7hp 4-Stroke Pull Start, Automatic, Full Suspension,” </a:t>
            </a:r>
            <a:r>
              <a:rPr lang="en-US" sz="1000" err="1">
                <a:latin typeface="Arial"/>
                <a:cs typeface="Arial"/>
              </a:rPr>
              <a:t>GoKarts</a:t>
            </a:r>
            <a:r>
              <a:rPr lang="en-US" sz="1000">
                <a:latin typeface="Arial"/>
                <a:cs typeface="Arial"/>
              </a:rPr>
              <a:t> USA®, 2024. https://gokartsusa.biz/collections/gokarts/products/gas-mudmonster-212cc-gokart?variant=49825486766396 (accessed Oct. 07, 2025).</a:t>
            </a:r>
          </a:p>
          <a:p>
            <a:pPr marL="0" indent="0">
              <a:lnSpc>
                <a:spcPts val="1000"/>
              </a:lnSpc>
              <a:buNone/>
            </a:pPr>
            <a:r>
              <a:rPr lang="en-US" sz="1000">
                <a:latin typeface="Arial"/>
                <a:cs typeface="Arial"/>
              </a:rPr>
              <a:t>[2] Amazon. (n.d.). 12V DC solenoid valve. Retrieved October 7, 2025, from</a:t>
            </a:r>
          </a:p>
          <a:p>
            <a:pPr marL="0" indent="0">
              <a:lnSpc>
                <a:spcPts val="1000"/>
              </a:lnSpc>
              <a:buNone/>
            </a:pPr>
            <a:r>
              <a:rPr lang="en-US" sz="1000">
                <a:latin typeface="Arial"/>
                <a:cs typeface="Arial"/>
              </a:rPr>
              <a:t>[3] </a:t>
            </a:r>
            <a:r>
              <a:rPr lang="en-US" sz="1000" err="1">
                <a:latin typeface="Arial"/>
                <a:cs typeface="Arial"/>
              </a:rPr>
              <a:t>Temu</a:t>
            </a:r>
            <a:r>
              <a:rPr lang="en-US" sz="1000">
                <a:latin typeface="Arial"/>
                <a:cs typeface="Arial"/>
              </a:rPr>
              <a:t>, "Kuiper Collection: Vintage Decor, Apparel, and Accessories," Temu.com, [Online]. Available: https://www.temu.com/ul/kuiper/un9.html?subj=goods-un&amp;_bg_fs=1&amp;_p_jump_id=894&amp;_x_vst_scene=adg&amp;goods_id=601099770532938&amp;sku_id=17593222883336&amp;adg_ctx=a-630fe82d~c-880e5da2~f-ef23eb73&amp;_x_ads_sub_channel=shopping&amp;_p_rfs=1&amp;_x_ns_prz_type=-1&amp;_x_ns_sku_id=17593222883336&amp;_x_ns_gid=601099770532938&amp;mrk_rec=1&amp;_x_ads_channel=google&amp;_x_gmc_account=5347809690&amp;_x_login_type=Google&amp;_x_ns_gg_lnk_type=adr&amp;_x_ads_account=7917063364&amp;_x_ads_set=22832166925&amp;_x_ads_id=182804198053&amp;_x_ads_creative_id=765792870452&amp;_x_ns_source=g&amp;_x_ns_gclid=EAIaIQobChMI98upjueSkAMVgB1ECB13HSDkEAQYASABEgIEDvD_BwE&amp;_x_ns_placement=&amp;_x_ns_match_type=&amp;_x_ns_ad_position=&amp;_x_ns_product_id=5347809690-17593222883336&amp;_x_ns_target=&amp;_x_ns_devicemodel=&amp;_x_ns_wbraid=CksKCQjw0Y3HBhDLARI6AEuNI-VrswtW06Yyv-aEyhwjryxnhyODqtGsC_ktresuKrWEVQCBv7eBAB-0oyG6tg8OqMj5-OuxghoC8B4&amp;_x_ns_gbraid=0AAAAAo4mICEMi0lT8Cw8ONZlfEQQmG_VS&amp;_x_ns_targetid=pla-2432156726613&amp;gad_source=1&amp;gad_campaignid=22832166925&amp;gbraid=0AAAAAo4mICEMi0lT8Cw8ONZlfEQQmG_VS&amp;gclid=EAIaIQobChMI98upjueSkAMVgB1ECB13HSDkEAQYASABEgIEDvD_BwE. [Accessed: 7 Oct. 2025].</a:t>
            </a:r>
          </a:p>
          <a:p>
            <a:pPr marL="0" indent="0">
              <a:lnSpc>
                <a:spcPts val="1000"/>
              </a:lnSpc>
              <a:buNone/>
            </a:pPr>
            <a:r>
              <a:rPr lang="en-US" sz="1000">
                <a:latin typeface="Arial"/>
                <a:cs typeface="Arial"/>
              </a:rPr>
              <a:t>[4] eBay. (n.d.). 12V DC solenoid valve. Retrieved October 7, 2025, from </a:t>
            </a:r>
            <a:r>
              <a:rPr lang="en-US" sz="1000">
                <a:latin typeface="Arial"/>
                <a:cs typeface="Arial"/>
                <a:hlinkClick r:id="rId2"/>
              </a:rPr>
              <a:t>https://ebay.us/m/cn3GSk</a:t>
            </a:r>
            <a:endParaRPr lang="en-US" sz="1000">
              <a:latin typeface="Arial"/>
              <a:cs typeface="Arial"/>
            </a:endParaRPr>
          </a:p>
          <a:p>
            <a:pPr marL="0" indent="0">
              <a:lnSpc>
                <a:spcPts val="1000"/>
              </a:lnSpc>
              <a:buNone/>
            </a:pPr>
            <a:r>
              <a:rPr lang="en-US" sz="1000">
                <a:latin typeface="Arial"/>
                <a:cs typeface="Arial"/>
              </a:rPr>
              <a:t>[5] </a:t>
            </a:r>
            <a:r>
              <a:rPr lang="en-US" sz="1000" err="1">
                <a:latin typeface="Arial"/>
                <a:cs typeface="Arial"/>
              </a:rPr>
              <a:t>HydraForce</a:t>
            </a:r>
            <a:r>
              <a:rPr lang="en-US" sz="1000">
                <a:latin typeface="Arial"/>
                <a:cs typeface="Arial"/>
              </a:rPr>
              <a:t>. (n.d.). </a:t>
            </a:r>
            <a:r>
              <a:rPr lang="en-US" sz="1000" err="1">
                <a:latin typeface="Arial"/>
                <a:cs typeface="Arial"/>
              </a:rPr>
              <a:t>HydraForce</a:t>
            </a:r>
            <a:r>
              <a:rPr lang="en-US" sz="1000">
                <a:latin typeface="Arial"/>
                <a:cs typeface="Arial"/>
              </a:rPr>
              <a:t> 12 volt DC NC solenoid valve SV10-22-0-N-00-9-5112-NC. Retrieved October 7, 2025, from https://www.surpluscenter.com/Brands/Hydraforce/Hydraforce-12-Volt-DC-NC-Solenoid-Valve-SV10-22-0-N-00-9-5112-NC.axd</a:t>
            </a:r>
          </a:p>
          <a:p>
            <a:pPr marL="0" indent="0">
              <a:lnSpc>
                <a:spcPts val="1000"/>
              </a:lnSpc>
              <a:buNone/>
            </a:pPr>
            <a:r>
              <a:rPr lang="en-US" sz="1000">
                <a:latin typeface="Arial"/>
                <a:cs typeface="Arial"/>
              </a:rPr>
              <a:t>[6] eBay. (n.d.). 12V DC solenoid valve. Retrieved October 7, 2025, from </a:t>
            </a:r>
            <a:r>
              <a:rPr lang="en-US" sz="1000">
                <a:latin typeface="Arial"/>
                <a:cs typeface="Arial"/>
                <a:hlinkClick r:id="rId2"/>
              </a:rPr>
              <a:t>https://ebay.us/m/cn3GSk</a:t>
            </a:r>
            <a:endParaRPr lang="en-US" sz="1000">
              <a:latin typeface="Arial"/>
              <a:cs typeface="Arial"/>
            </a:endParaRPr>
          </a:p>
          <a:p>
            <a:pPr marL="0" indent="0">
              <a:lnSpc>
                <a:spcPts val="1000"/>
              </a:lnSpc>
              <a:buNone/>
            </a:pPr>
            <a:r>
              <a:rPr lang="en-US" sz="1000">
                <a:latin typeface="Arial"/>
                <a:cs typeface="Arial"/>
              </a:rPr>
              <a:t>[7] Amazon, "DEVMO BTS7960B 43A Double DC Stepper Motor Driver Module H-Bridge PWM Smart Car Compatible with Arduino, Raspberry Pi," Amazon.com, [Online]. Available: https://www.amazon.com/DEVMO-BTS7960B-Stepper-H-Bridge-Arduino/dp/B07SZ4T699?adgrpid=177218412183&amp;hvpone=&amp;hvptwo=&amp;hvadid=748029726649&amp;hvpos=&amp;hvnetw=g&amp;hvrand=15004738281654529711&amp;hvqmt=&amp;hvdev=c&amp;hvdvcmdl=&amp;hvlocint=&amp;hvlocphy=1013462&amp;hvtargid=dsa-2418061332904&amp;hydadcr=&amp;mcid=&amp;hvocijid=15004738281654529711--&amp;hvexpln=67&amp;tag=googhydr-20&amp;hvsb=Computers_d&amp;hvcampaign=dsadesk. [Accessed: Oct. 7, 2025].</a:t>
            </a:r>
          </a:p>
          <a:p>
            <a:pPr marL="0" indent="0">
              <a:lnSpc>
                <a:spcPts val="1000"/>
              </a:lnSpc>
              <a:buNone/>
            </a:pPr>
            <a:r>
              <a:rPr lang="en-US" sz="1000">
                <a:latin typeface="Arial"/>
                <a:cs typeface="Arial"/>
              </a:rPr>
              <a:t>[8] U.S. Solid. (n.d.). High pressure solenoid valve - 3/4” 12V DC brass 50 bar, 300°F high-pressure high-temperature solenoid valve. Retrieved October 7, 2025, from https://ussolid.com/products/high-pressure-solenoid-valve-3-4-12v-dc-brass-50-bar-300-high-pressure-high-temperature-solenoid-valve-html  </a:t>
            </a:r>
          </a:p>
          <a:p>
            <a:pPr marL="0" indent="0">
              <a:lnSpc>
                <a:spcPts val="1000"/>
              </a:lnSpc>
              <a:buNone/>
            </a:pPr>
            <a:r>
              <a:rPr lang="en-US" sz="1000">
                <a:latin typeface="Arial"/>
                <a:cs typeface="Arial"/>
              </a:rPr>
              <a:t>[9] “Ac Servo Motor,” </a:t>
            </a:r>
            <a:r>
              <a:rPr lang="en-US" sz="1000" i="1">
                <a:latin typeface="Arial"/>
                <a:cs typeface="Arial"/>
              </a:rPr>
              <a:t>indiamart.com</a:t>
            </a:r>
            <a:r>
              <a:rPr lang="en-US" sz="1000">
                <a:latin typeface="Arial"/>
                <a:cs typeface="Arial"/>
              </a:rPr>
              <a:t>, 2017. </a:t>
            </a:r>
            <a:r>
              <a:rPr lang="en-US" sz="1000">
                <a:solidFill>
                  <a:srgbClr val="003366"/>
                </a:solidFill>
                <a:latin typeface="Arial"/>
                <a:cs typeface="Arial"/>
                <a:hlinkClick r:id="rId3"/>
              </a:rPr>
              <a:t>https://www.indiamart.com/proddetail/ac-servo-motor-10634229855.html</a:t>
            </a:r>
            <a:r>
              <a:rPr lang="en-US" sz="1000">
                <a:latin typeface="Arial"/>
                <a:cs typeface="Arial"/>
              </a:rPr>
              <a:t> (accessed Oct. 07, 2025).</a:t>
            </a:r>
            <a:endParaRPr lang="en-US" sz="1000">
              <a:solidFill>
                <a:srgbClr val="003366"/>
              </a:solidFill>
              <a:latin typeface="Arial"/>
              <a:cs typeface="Arial"/>
            </a:endParaRPr>
          </a:p>
          <a:p>
            <a:pPr marL="0" indent="0">
              <a:lnSpc>
                <a:spcPts val="1000"/>
              </a:lnSpc>
              <a:buNone/>
            </a:pPr>
            <a:r>
              <a:rPr lang="en-US" sz="1000">
                <a:latin typeface="Arial"/>
                <a:cs typeface="Arial"/>
              </a:rPr>
              <a:t>[10] M. Maestro, “Micro Maestro 6-channel USB,” </a:t>
            </a:r>
            <a:r>
              <a:rPr lang="en-US" sz="1000" err="1">
                <a:latin typeface="Arial"/>
                <a:cs typeface="Arial"/>
              </a:rPr>
              <a:t>ServoCity</a:t>
            </a:r>
            <a:r>
              <a:rPr lang="en-US" sz="1000">
                <a:latin typeface="Arial"/>
                <a:cs typeface="Arial"/>
              </a:rPr>
              <a:t>®, 2025. </a:t>
            </a:r>
            <a:r>
              <a:rPr lang="en-US" sz="1000">
                <a:solidFill>
                  <a:srgbClr val="003366"/>
                </a:solidFill>
                <a:latin typeface="Arial"/>
                <a:cs typeface="Arial"/>
                <a:hlinkClick r:id="rId4"/>
              </a:rPr>
              <a:t>https://www.servocity.com/micro-maestro-6-channel-usb/</a:t>
            </a:r>
            <a:r>
              <a:rPr lang="en-US" sz="1000">
                <a:latin typeface="Arial"/>
                <a:cs typeface="Arial"/>
              </a:rPr>
              <a:t> (accessed Oct. 07, 2025).</a:t>
            </a:r>
            <a:endParaRPr lang="en-US" sz="1000">
              <a:solidFill>
                <a:srgbClr val="003366"/>
              </a:solidFill>
              <a:latin typeface="Arial"/>
              <a:cs typeface="Arial"/>
            </a:endParaRPr>
          </a:p>
          <a:p>
            <a:pPr marL="0" indent="0">
              <a:lnSpc>
                <a:spcPts val="1000"/>
              </a:lnSpc>
              <a:buNone/>
            </a:pPr>
            <a:r>
              <a:rPr lang="en-US" sz="1000">
                <a:latin typeface="Arial"/>
                <a:cs typeface="Arial"/>
              </a:rPr>
              <a:t>[11] Kit, “Flaming River (FR40200KT): </a:t>
            </a:r>
            <a:r>
              <a:rPr lang="en-US" sz="1000" err="1">
                <a:latin typeface="Arial"/>
                <a:cs typeface="Arial"/>
              </a:rPr>
              <a:t>Microsteer</a:t>
            </a:r>
            <a:r>
              <a:rPr lang="en-US" sz="1000">
                <a:latin typeface="Arial"/>
                <a:cs typeface="Arial"/>
              </a:rPr>
              <a:t> Electric Power Steering Kit with Speed Sensor,” Parts Pro News, Apr. 29, 2021. </a:t>
            </a:r>
            <a:r>
              <a:rPr lang="en-US" sz="1000">
                <a:solidFill>
                  <a:srgbClr val="003366"/>
                </a:solidFill>
                <a:latin typeface="Arial"/>
                <a:cs typeface="Arial"/>
                <a:hlinkClick r:id="rId5"/>
              </a:rPr>
              <a:t>https://partspro.com/blog/flaming-river-fr40200kt-microsteer-electric-power-steering-kit-with-speed-sensor/</a:t>
            </a:r>
            <a:r>
              <a:rPr lang="en-US" sz="1000">
                <a:latin typeface="Arial"/>
                <a:cs typeface="Arial"/>
              </a:rPr>
              <a:t> (accessed Oct. 07, 2025).</a:t>
            </a:r>
          </a:p>
          <a:p>
            <a:pPr marL="0" indent="0">
              <a:lnSpc>
                <a:spcPts val="1000"/>
              </a:lnSpc>
              <a:buNone/>
            </a:pPr>
            <a:r>
              <a:rPr lang="en-US" sz="1000">
                <a:latin typeface="Arial"/>
                <a:cs typeface="Arial"/>
              </a:rPr>
              <a:t>[12] “Full Hydraulic Steering Kit, Most Toyota Truck 4WD PSC Performance Steering Components,” Vividracing.com, 2025. </a:t>
            </a:r>
            <a:r>
              <a:rPr lang="en-US" sz="1000">
                <a:latin typeface="Arial"/>
                <a:cs typeface="Arial"/>
                <a:hlinkClick r:id="rId6"/>
              </a:rPr>
              <a:t>https://www.vividracing.com/full-hydraulic-steering-kit-most-toyota-truck-4wd-psc-performance-steering-components-p-152504776.html</a:t>
            </a:r>
            <a:r>
              <a:rPr lang="en-US" sz="1000">
                <a:latin typeface="Arial"/>
                <a:cs typeface="Arial"/>
              </a:rPr>
              <a:t> (accessed Oct. 07, 2025).</a:t>
            </a:r>
            <a:endParaRPr lang="en-US" sz="1000">
              <a:solidFill>
                <a:srgbClr val="000000"/>
              </a:solidFill>
              <a:latin typeface="Arial"/>
              <a:cs typeface="Arial"/>
            </a:endParaRPr>
          </a:p>
          <a:p>
            <a:pPr marL="0" indent="0">
              <a:lnSpc>
                <a:spcPts val="1000"/>
              </a:lnSpc>
              <a:buNone/>
            </a:pPr>
            <a:endParaRPr lang="en-US" sz="1000">
              <a:latin typeface="Arial"/>
              <a:cs typeface="Arial"/>
            </a:endParaRPr>
          </a:p>
        </p:txBody>
      </p:sp>
      <p:sp>
        <p:nvSpPr>
          <p:cNvPr id="3" name="Title 2">
            <a:extLst>
              <a:ext uri="{FF2B5EF4-FFF2-40B4-BE49-F238E27FC236}">
                <a16:creationId xmlns:a16="http://schemas.microsoft.com/office/drawing/2014/main" id="{43D34BBA-BA24-C4B6-188D-9AADFD1F48EF}"/>
              </a:ext>
            </a:extLst>
          </p:cNvPr>
          <p:cNvSpPr>
            <a:spLocks noGrp="1"/>
          </p:cNvSpPr>
          <p:nvPr>
            <p:ph type="title"/>
          </p:nvPr>
        </p:nvSpPr>
        <p:spPr/>
        <p:txBody>
          <a:bodyPr/>
          <a:lstStyle/>
          <a:p>
            <a:pPr algn="l"/>
            <a:r>
              <a:rPr lang="en-US">
                <a:latin typeface="Arial"/>
                <a:cs typeface="Arial"/>
              </a:rPr>
              <a:t>References</a:t>
            </a:r>
            <a:endParaRPr lang="en-US"/>
          </a:p>
        </p:txBody>
      </p:sp>
    </p:spTree>
    <p:extLst>
      <p:ext uri="{BB962C8B-B14F-4D97-AF65-F5344CB8AC3E}">
        <p14:creationId xmlns:p14="http://schemas.microsoft.com/office/powerpoint/2010/main" val="197056483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5C34927-2718-AA1D-8FC1-3E8A082A11EE}"/>
              </a:ext>
            </a:extLst>
          </p:cNvPr>
          <p:cNvSpPr>
            <a:spLocks noGrp="1"/>
          </p:cNvSpPr>
          <p:nvPr>
            <p:ph idx="1"/>
          </p:nvPr>
        </p:nvSpPr>
        <p:spPr>
          <a:xfrm>
            <a:off x="158496" y="1621236"/>
            <a:ext cx="11436096" cy="4871639"/>
          </a:xfrm>
        </p:spPr>
        <p:txBody>
          <a:bodyPr vert="horz" lIns="91440" tIns="45720" rIns="91440" bIns="45720" rtlCol="0" anchor="t">
            <a:normAutofit lnSpcReduction="10000"/>
          </a:bodyPr>
          <a:lstStyle/>
          <a:p>
            <a:pPr marL="0" indent="0" fontAlgn="base">
              <a:lnSpc>
                <a:spcPct val="100000"/>
              </a:lnSpc>
              <a:buNone/>
            </a:pPr>
            <a:r>
              <a:rPr lang="en-US" sz="1000">
                <a:latin typeface="Arial"/>
                <a:cs typeface="Arial"/>
              </a:rPr>
              <a:t>[13] “Reverse Gearbox Kit for Go-Karts with TAV2 Series 30 Torque Converters,” </a:t>
            </a:r>
            <a:r>
              <a:rPr lang="en-US" sz="1000" i="1">
                <a:latin typeface="Arial"/>
                <a:cs typeface="Arial"/>
              </a:rPr>
              <a:t>Monster Scooter Parts</a:t>
            </a:r>
            <a:r>
              <a:rPr lang="en-US" sz="1000">
                <a:latin typeface="Arial"/>
                <a:cs typeface="Arial"/>
              </a:rPr>
              <a:t>, 2024. https://monsterscooterparts.com/products/reverse-gearbox-kit-for-go-karts-with-tav2-series-30-torque-converters?srsltid=AfmBOorvc4ThEiKghnmFOR8CgLV_MGSFAYSfSQa2ABHuyGoKIb5yRxij (accessed Oct. 06, 2025).</a:t>
            </a:r>
            <a:endParaRPr lang="en-US" sz="1000">
              <a:solidFill>
                <a:srgbClr val="000000"/>
              </a:solidFill>
              <a:latin typeface="Arial"/>
              <a:cs typeface="Arial"/>
            </a:endParaRPr>
          </a:p>
          <a:p>
            <a:pPr marL="0" indent="0">
              <a:lnSpc>
                <a:spcPct val="100000"/>
              </a:lnSpc>
              <a:buNone/>
            </a:pPr>
            <a:r>
              <a:rPr lang="en-US" sz="1000">
                <a:latin typeface="Arial"/>
                <a:cs typeface="Arial"/>
              </a:rPr>
              <a:t>[14] “Rotary actuators - heavy duty High Torque Gear Motors,” </a:t>
            </a:r>
            <a:r>
              <a:rPr lang="en-US" sz="1000" i="1" err="1">
                <a:latin typeface="Arial"/>
                <a:cs typeface="Arial"/>
              </a:rPr>
              <a:t>Firgelli</a:t>
            </a:r>
            <a:r>
              <a:rPr lang="en-US" sz="1000" i="1">
                <a:latin typeface="Arial"/>
                <a:cs typeface="Arial"/>
              </a:rPr>
              <a:t> Automations</a:t>
            </a:r>
            <a:r>
              <a:rPr lang="en-US" sz="1000">
                <a:latin typeface="Arial"/>
                <a:cs typeface="Arial"/>
              </a:rPr>
              <a:t>, </a:t>
            </a:r>
            <a:r>
              <a:rPr lang="en-US" sz="1000">
                <a:latin typeface="Arial"/>
                <a:cs typeface="Arial"/>
                <a:hlinkClick r:id="rId3"/>
              </a:rPr>
              <a:t>https://www.firgelliauto.com/products/rotary-actuators</a:t>
            </a:r>
            <a:r>
              <a:rPr lang="en-US" sz="1000">
                <a:latin typeface="Arial"/>
                <a:cs typeface="Arial"/>
              </a:rPr>
              <a:t> (accessed Oct. 6, 2025). </a:t>
            </a:r>
            <a:endParaRPr lang="en-US" sz="1000">
              <a:solidFill>
                <a:srgbClr val="003366"/>
              </a:solidFill>
              <a:latin typeface="Arial"/>
              <a:cs typeface="Arial"/>
            </a:endParaRPr>
          </a:p>
          <a:p>
            <a:pPr marL="0" indent="0">
              <a:lnSpc>
                <a:spcPct val="100000"/>
              </a:lnSpc>
              <a:buNone/>
            </a:pPr>
            <a:r>
              <a:rPr lang="en-US" sz="1000">
                <a:latin typeface="Arial"/>
                <a:cs typeface="Arial"/>
              </a:rPr>
              <a:t>[15] “LMC13 series,” </a:t>
            </a:r>
            <a:r>
              <a:rPr lang="en-US" sz="1000" i="1">
                <a:latin typeface="Arial"/>
                <a:cs typeface="Arial"/>
              </a:rPr>
              <a:t>P3 America, Inc</a:t>
            </a:r>
            <a:r>
              <a:rPr lang="en-US" sz="1000">
                <a:latin typeface="Arial"/>
                <a:cs typeface="Arial"/>
              </a:rPr>
              <a:t>., </a:t>
            </a:r>
            <a:r>
              <a:rPr lang="en-US" sz="1000">
                <a:latin typeface="Arial"/>
                <a:cs typeface="Arial"/>
                <a:hlinkClick r:id="rId4"/>
              </a:rPr>
              <a:t>https://p3america.com/lmc13-series/?gad_source=1&amp;gad_campaignid=11909418426&amp;gbraid=0AAAAAD_cc-9VsiXAIGU2oTiCopftXqv7L&amp;gclid=CjwKCAjwi4PHBhA-EiwAnjTHuY0I3WLJEMYY5LJTvj7RKkna2yPC5KaE7k0_ejk0cz2QrWyjSsBNTRoCmMIQAvD_BwE</a:t>
            </a:r>
            <a:r>
              <a:rPr lang="en-US" sz="1000">
                <a:latin typeface="Arial"/>
                <a:cs typeface="Arial"/>
              </a:rPr>
              <a:t> (accessed Oct. 6, 2025). </a:t>
            </a:r>
            <a:endParaRPr lang="en-US" sz="1000">
              <a:solidFill>
                <a:srgbClr val="003366"/>
              </a:solidFill>
              <a:latin typeface="Arial"/>
              <a:cs typeface="Arial"/>
            </a:endParaRPr>
          </a:p>
          <a:p>
            <a:pPr marL="0" indent="0">
              <a:lnSpc>
                <a:spcPct val="100000"/>
              </a:lnSpc>
              <a:buNone/>
            </a:pPr>
            <a:r>
              <a:rPr lang="en-US" sz="1000">
                <a:latin typeface="Arial"/>
                <a:cs typeface="Arial"/>
              </a:rPr>
              <a:t>[16] “</a:t>
            </a:r>
            <a:r>
              <a:rPr lang="en-US" sz="1000" err="1">
                <a:latin typeface="Arial"/>
                <a:cs typeface="Arial"/>
              </a:rPr>
              <a:t>Actuonix</a:t>
            </a:r>
            <a:r>
              <a:rPr lang="en-US" sz="1000">
                <a:latin typeface="Arial"/>
                <a:cs typeface="Arial"/>
              </a:rPr>
              <a:t> P16-100-256-12-P,” </a:t>
            </a:r>
            <a:r>
              <a:rPr lang="en-US" sz="1000" i="1">
                <a:latin typeface="Arial"/>
                <a:cs typeface="Arial"/>
              </a:rPr>
              <a:t>Micro Linear Actuators &amp; Servos - </a:t>
            </a:r>
            <a:r>
              <a:rPr lang="en-US" sz="1000" i="1" err="1">
                <a:latin typeface="Arial"/>
                <a:cs typeface="Arial"/>
              </a:rPr>
              <a:t>Actuonix</a:t>
            </a:r>
            <a:r>
              <a:rPr lang="en-US" sz="1000" i="1">
                <a:latin typeface="Arial"/>
                <a:cs typeface="Arial"/>
              </a:rPr>
              <a:t> Motion Devices</a:t>
            </a:r>
            <a:r>
              <a:rPr lang="en-US" sz="1000">
                <a:latin typeface="Arial"/>
                <a:cs typeface="Arial"/>
              </a:rPr>
              <a:t>, </a:t>
            </a:r>
            <a:r>
              <a:rPr lang="en-US" sz="1000">
                <a:latin typeface="Arial"/>
                <a:cs typeface="Arial"/>
                <a:hlinkClick r:id="rId5"/>
              </a:rPr>
              <a:t>https://www.actuonix.com/p16-100-256-12-p?srsltid=AfmBOoqFERFEDu6hiy8GhymjCY623kLes-Jy3ms5LSeyBhe3DIMiicDL</a:t>
            </a:r>
            <a:r>
              <a:rPr lang="en-US" sz="1000">
                <a:latin typeface="Arial"/>
                <a:cs typeface="Arial"/>
              </a:rPr>
              <a:t> (accessed Oct. 6, 2025). </a:t>
            </a:r>
            <a:endParaRPr lang="en-US" sz="1000">
              <a:solidFill>
                <a:srgbClr val="003366"/>
              </a:solidFill>
              <a:latin typeface="Arial"/>
              <a:cs typeface="Arial"/>
            </a:endParaRPr>
          </a:p>
          <a:p>
            <a:pPr marL="0" indent="0">
              <a:lnSpc>
                <a:spcPct val="100000"/>
              </a:lnSpc>
              <a:buNone/>
            </a:pPr>
            <a:r>
              <a:rPr lang="en-US" sz="1000">
                <a:latin typeface="Arial"/>
                <a:cs typeface="Arial"/>
              </a:rPr>
              <a:t>[17] NEMA 23 Stepper Motor 2.4nm(339.87oz.in) 4A 57x57x82mm 8mm shaft 4 wires - 23hs32-4004s | </a:t>
            </a:r>
            <a:r>
              <a:rPr lang="en-US" sz="1000" i="1" err="1">
                <a:latin typeface="Arial"/>
                <a:cs typeface="Arial"/>
              </a:rPr>
              <a:t>stepperonline</a:t>
            </a:r>
            <a:r>
              <a:rPr lang="en-US" sz="1000">
                <a:latin typeface="Arial"/>
                <a:cs typeface="Arial"/>
              </a:rPr>
              <a:t>, </a:t>
            </a:r>
            <a:r>
              <a:rPr lang="en-US" sz="1000">
                <a:latin typeface="Arial"/>
                <a:cs typeface="Arial"/>
                <a:hlinkClick r:id="rId6"/>
              </a:rPr>
              <a:t>https://www.omc-stepperonline.com/nema-23-stepper-motor-2-4nm-339-79oz-in-4a-57x57x82mm-8mm-shaft-4-wires-23hs32-4004s</a:t>
            </a:r>
            <a:r>
              <a:rPr lang="en-US" sz="1000">
                <a:latin typeface="Arial"/>
                <a:cs typeface="Arial"/>
              </a:rPr>
              <a:t> (accessed Oct. 6, 2025).</a:t>
            </a:r>
            <a:endParaRPr lang="en-US" sz="1000">
              <a:solidFill>
                <a:srgbClr val="003366"/>
              </a:solidFill>
              <a:latin typeface="Arial"/>
              <a:cs typeface="Arial"/>
            </a:endParaRPr>
          </a:p>
          <a:p>
            <a:pPr marL="0" indent="0">
              <a:lnSpc>
                <a:spcPct val="100000"/>
              </a:lnSpc>
              <a:buNone/>
            </a:pPr>
            <a:r>
              <a:rPr lang="en-US" sz="1000">
                <a:latin typeface="Arial"/>
                <a:cs typeface="Arial"/>
              </a:rPr>
              <a:t>[18] Adafruit Industries, “Raspberry Pi Model 3 A+,” Adafruit.com, 2020. https://www.adafruit.com/product/4027?srsltid=AfmBOorHuoPpt0qwaTCfBDaQneeeOvUpoC3Mu2bjvwnWXNr9S-t4B_VT (accessed Oct. 10, 2025).</a:t>
            </a:r>
            <a:endParaRPr lang="en-US" sz="1000">
              <a:solidFill>
                <a:srgbClr val="003366"/>
              </a:solidFill>
              <a:latin typeface="Arial"/>
              <a:cs typeface="Arial"/>
            </a:endParaRPr>
          </a:p>
          <a:p>
            <a:pPr marL="0" indent="0">
              <a:lnSpc>
                <a:spcPct val="100000"/>
              </a:lnSpc>
              <a:buNone/>
            </a:pPr>
            <a:r>
              <a:rPr lang="en-US" sz="1000">
                <a:latin typeface="Arial"/>
                <a:cs typeface="Arial"/>
              </a:rPr>
              <a:t>[19] “Introduction To Electric Control Unit (ECU): Overview, </a:t>
            </a:r>
            <a:r>
              <a:rPr lang="en-US" sz="1000" err="1">
                <a:latin typeface="Arial"/>
                <a:cs typeface="Arial"/>
              </a:rPr>
              <a:t>Types,Components</a:t>
            </a:r>
            <a:r>
              <a:rPr lang="en-US" sz="1000">
                <a:latin typeface="Arial"/>
                <a:cs typeface="Arial"/>
              </a:rPr>
              <a:t>, Communication Protocols And Applications | </a:t>
            </a:r>
            <a:r>
              <a:rPr lang="en-US" sz="1000" err="1">
                <a:latin typeface="Arial"/>
                <a:cs typeface="Arial"/>
              </a:rPr>
              <a:t>DIYguru</a:t>
            </a:r>
            <a:r>
              <a:rPr lang="en-US" sz="1000">
                <a:latin typeface="Arial"/>
                <a:cs typeface="Arial"/>
              </a:rPr>
              <a:t>,” </a:t>
            </a:r>
            <a:r>
              <a:rPr lang="en-US" sz="1000" err="1">
                <a:latin typeface="Arial"/>
                <a:cs typeface="Arial"/>
              </a:rPr>
              <a:t>DIYguru</a:t>
            </a:r>
            <a:r>
              <a:rPr lang="en-US" sz="1000">
                <a:latin typeface="Arial"/>
                <a:cs typeface="Arial"/>
              </a:rPr>
              <a:t>, Feb. 03, 2025. </a:t>
            </a:r>
            <a:r>
              <a:rPr lang="en-US" sz="1000">
                <a:solidFill>
                  <a:srgbClr val="003366"/>
                </a:solidFill>
                <a:latin typeface="Arial"/>
                <a:cs typeface="Arial"/>
                <a:hlinkClick r:id="rId7"/>
              </a:rPr>
              <a:t>https://diyguru.org/term/introduction-to-electric-control-unit-ecu/</a:t>
            </a:r>
            <a:endParaRPr lang="en-US" sz="1000">
              <a:solidFill>
                <a:srgbClr val="003366"/>
              </a:solidFill>
              <a:latin typeface="Arial"/>
              <a:cs typeface="Arial"/>
            </a:endParaRPr>
          </a:p>
          <a:p>
            <a:pPr marL="0" indent="0">
              <a:lnSpc>
                <a:spcPct val="100000"/>
              </a:lnSpc>
              <a:buNone/>
            </a:pPr>
            <a:r>
              <a:rPr lang="en-US" sz="1000">
                <a:latin typeface="Arial"/>
                <a:cs typeface="Arial"/>
              </a:rPr>
              <a:t>[20] “Amazon.com: Generic CPC Offroad 200ML Orbital Steering Valve kit with Column and Plate : Automotive,” Amazon.com, 2025. </a:t>
            </a:r>
            <a:r>
              <a:rPr lang="en-US" sz="1000">
                <a:latin typeface="Arial"/>
                <a:cs typeface="Arial"/>
                <a:hlinkClick r:id="rId8"/>
              </a:rPr>
              <a:t>https://www.amazon.com/Generic-Offroad-Orbital-Steering-Column/dp/B0CRCVWKCX</a:t>
            </a:r>
            <a:r>
              <a:rPr lang="en-US" sz="1000">
                <a:latin typeface="Arial"/>
                <a:cs typeface="Arial"/>
              </a:rPr>
              <a:t> (accessed Oct. 10, 2025).</a:t>
            </a:r>
            <a:endParaRPr lang="en-US" sz="1000">
              <a:solidFill>
                <a:srgbClr val="003366"/>
              </a:solidFill>
              <a:latin typeface="Arial"/>
              <a:cs typeface="Arial"/>
            </a:endParaRPr>
          </a:p>
          <a:p>
            <a:pPr marL="0" indent="0">
              <a:lnSpc>
                <a:spcPct val="100000"/>
              </a:lnSpc>
              <a:buNone/>
            </a:pPr>
            <a:r>
              <a:rPr lang="en-US" sz="1000">
                <a:latin typeface="Arial"/>
                <a:cs typeface="Arial"/>
              </a:rPr>
              <a:t>[21] “EPS Steering DC Motor 48V 350W for Forklift Truck,” Made-in-China.com, 2025. </a:t>
            </a:r>
            <a:r>
              <a:rPr lang="en-US" sz="1000">
                <a:latin typeface="Arial"/>
                <a:cs typeface="Arial"/>
                <a:hlinkClick r:id="rId9"/>
              </a:rPr>
              <a:t>https://lifttoppart.en.made-in-china.com/product/ZdLGBFeOwUVt/China-EPS-Steering-DC-Motor-48V-350W-for-Forklift-Truck.html</a:t>
            </a:r>
            <a:r>
              <a:rPr lang="en-US" sz="1000">
                <a:latin typeface="Arial"/>
                <a:cs typeface="Arial"/>
              </a:rPr>
              <a:t> (accessed Oct. 10, 2025).</a:t>
            </a:r>
            <a:endParaRPr lang="en-US" sz="1000">
              <a:solidFill>
                <a:srgbClr val="003366"/>
              </a:solidFill>
              <a:latin typeface="Arial"/>
              <a:cs typeface="Arial"/>
            </a:endParaRPr>
          </a:p>
          <a:p>
            <a:pPr marL="0" indent="0">
              <a:lnSpc>
                <a:spcPct val="100000"/>
              </a:lnSpc>
              <a:buNone/>
            </a:pPr>
            <a:r>
              <a:rPr lang="en-US" sz="1000">
                <a:latin typeface="Arial"/>
                <a:cs typeface="Arial"/>
              </a:rPr>
              <a:t>[22] “LPV - Continental Hydraulics,” Continental Hydraulics, Mar. 03, 2025. </a:t>
            </a:r>
            <a:r>
              <a:rPr lang="en-US" sz="1000">
                <a:latin typeface="Arial"/>
                <a:cs typeface="Arial"/>
                <a:hlinkClick r:id="rId10"/>
              </a:rPr>
              <a:t>https://continentalhydraulics.com/product_items/lpv/</a:t>
            </a:r>
            <a:r>
              <a:rPr lang="en-US" sz="1000">
                <a:latin typeface="Arial"/>
                <a:cs typeface="Arial"/>
              </a:rPr>
              <a:t> (accessed Oct. 10, 2025).</a:t>
            </a:r>
            <a:endParaRPr lang="en-US" sz="1000">
              <a:solidFill>
                <a:srgbClr val="003366"/>
              </a:solidFill>
              <a:latin typeface="Arial"/>
              <a:cs typeface="Arial"/>
            </a:endParaRPr>
          </a:p>
          <a:p>
            <a:pPr marL="0" indent="0">
              <a:lnSpc>
                <a:spcPct val="100000"/>
              </a:lnSpc>
              <a:buNone/>
            </a:pPr>
            <a:r>
              <a:rPr lang="en-US" sz="1000">
                <a:latin typeface="Arial"/>
                <a:cs typeface="Arial"/>
              </a:rPr>
              <a:t>[23] “ACS712 Current Sensor- 30A,” </a:t>
            </a:r>
            <a:r>
              <a:rPr lang="en-US" sz="1000" err="1">
                <a:latin typeface="Arial"/>
                <a:cs typeface="Arial"/>
              </a:rPr>
              <a:t>elecrow.openhardware</a:t>
            </a:r>
            <a:r>
              <a:rPr lang="en-US" sz="1000">
                <a:latin typeface="Arial"/>
                <a:cs typeface="Arial"/>
              </a:rPr>
              <a:t>, Oct. 24, 2013. </a:t>
            </a:r>
            <a:r>
              <a:rPr lang="en-US" sz="1000">
                <a:latin typeface="Arial"/>
                <a:cs typeface="Arial"/>
                <a:hlinkClick r:id="rId11"/>
              </a:rPr>
              <a:t>https://www.elecrow.com/acs712-current-sensor-30a-p-710.html</a:t>
            </a:r>
            <a:r>
              <a:rPr lang="en-US" sz="1000">
                <a:latin typeface="Arial"/>
                <a:cs typeface="Arial"/>
              </a:rPr>
              <a:t> (accessed Oct. 10, 2025).</a:t>
            </a:r>
            <a:endParaRPr lang="en-US" sz="1000">
              <a:solidFill>
                <a:srgbClr val="003366"/>
              </a:solidFill>
              <a:latin typeface="Arial"/>
              <a:cs typeface="Arial"/>
            </a:endParaRPr>
          </a:p>
          <a:p>
            <a:pPr marL="0" indent="0">
              <a:lnSpc>
                <a:spcPct val="100000"/>
              </a:lnSpc>
              <a:buNone/>
            </a:pPr>
            <a:r>
              <a:rPr lang="en-US" sz="1000">
                <a:latin typeface="Arial"/>
                <a:cs typeface="Arial"/>
              </a:rPr>
              <a:t>[24] G. Markel, “Power Steering Repair,” </a:t>
            </a:r>
            <a:r>
              <a:rPr lang="en-US" sz="1000" i="1">
                <a:latin typeface="Arial"/>
                <a:cs typeface="Arial"/>
              </a:rPr>
              <a:t>Brake &amp; Front End</a:t>
            </a:r>
            <a:r>
              <a:rPr lang="en-US" sz="1000">
                <a:latin typeface="Arial"/>
                <a:cs typeface="Arial"/>
              </a:rPr>
              <a:t>, May 2005. </a:t>
            </a:r>
            <a:r>
              <a:rPr lang="en-US" sz="1000">
                <a:latin typeface="Arial"/>
                <a:cs typeface="Arial"/>
                <a:hlinkClick r:id="rId12"/>
              </a:rPr>
              <a:t>https://www.brakeandfrontend.com/power-steering-repair/</a:t>
            </a:r>
            <a:r>
              <a:rPr lang="en-US" sz="1000">
                <a:latin typeface="Arial"/>
                <a:cs typeface="Arial"/>
              </a:rPr>
              <a:t> (accessed Oct. 10, 2025).</a:t>
            </a:r>
            <a:endParaRPr lang="en-US" sz="1000">
              <a:solidFill>
                <a:srgbClr val="003366"/>
              </a:solidFill>
              <a:latin typeface="Arial"/>
              <a:cs typeface="Arial"/>
            </a:endParaRPr>
          </a:p>
          <a:p>
            <a:pPr marL="0" indent="0">
              <a:lnSpc>
                <a:spcPct val="100000"/>
              </a:lnSpc>
              <a:buNone/>
            </a:pPr>
            <a:r>
              <a:rPr lang="en-US" sz="1000">
                <a:latin typeface="Arial"/>
                <a:cs typeface="Arial"/>
              </a:rPr>
              <a:t>[25] Nana and Nana, “Potentiometer for EPS pelletizer machine,” EPSTEC China EPS machine, Nov. 28, 2023. </a:t>
            </a:r>
            <a:r>
              <a:rPr lang="en-US" sz="1000">
                <a:latin typeface="Arial"/>
                <a:cs typeface="Arial"/>
                <a:hlinkClick r:id="rId13"/>
              </a:rPr>
              <a:t>https://www.epstec.com/potentiometer-for-eps-pelletizer-machine/</a:t>
            </a:r>
            <a:r>
              <a:rPr lang="en-US" sz="1000">
                <a:latin typeface="Arial"/>
                <a:cs typeface="Arial"/>
              </a:rPr>
              <a:t> (accessed Oct. 10, 2025).</a:t>
            </a:r>
            <a:endParaRPr lang="en-US" sz="1000">
              <a:solidFill>
                <a:srgbClr val="003366"/>
              </a:solidFill>
              <a:latin typeface="Arial"/>
              <a:cs typeface="Arial"/>
            </a:endParaRPr>
          </a:p>
          <a:p>
            <a:pPr marL="0" indent="0">
              <a:lnSpc>
                <a:spcPct val="100000"/>
              </a:lnSpc>
              <a:buNone/>
            </a:pPr>
            <a:endParaRPr lang="en-US" sz="1000">
              <a:latin typeface="Arial"/>
              <a:cs typeface="Arial"/>
            </a:endParaRPr>
          </a:p>
          <a:p>
            <a:pPr marL="0" indent="0">
              <a:lnSpc>
                <a:spcPts val="800"/>
              </a:lnSpc>
              <a:buNone/>
            </a:pPr>
            <a:endParaRPr lang="en-US" sz="1000">
              <a:latin typeface="Arial"/>
              <a:cs typeface="Arial"/>
            </a:endParaRPr>
          </a:p>
        </p:txBody>
      </p:sp>
      <p:sp>
        <p:nvSpPr>
          <p:cNvPr id="3" name="Title 2">
            <a:extLst>
              <a:ext uri="{FF2B5EF4-FFF2-40B4-BE49-F238E27FC236}">
                <a16:creationId xmlns:a16="http://schemas.microsoft.com/office/drawing/2014/main" id="{582CEA9C-6070-1746-3DC3-DB974AC65291}"/>
              </a:ext>
            </a:extLst>
          </p:cNvPr>
          <p:cNvSpPr>
            <a:spLocks noGrp="1"/>
          </p:cNvSpPr>
          <p:nvPr>
            <p:ph type="title"/>
          </p:nvPr>
        </p:nvSpPr>
        <p:spPr/>
        <p:txBody>
          <a:bodyPr/>
          <a:lstStyle/>
          <a:p>
            <a:pPr algn="l"/>
            <a:r>
              <a:rPr lang="en-US"/>
              <a:t>References</a:t>
            </a:r>
          </a:p>
        </p:txBody>
      </p:sp>
    </p:spTree>
    <p:extLst>
      <p:ext uri="{BB962C8B-B14F-4D97-AF65-F5344CB8AC3E}">
        <p14:creationId xmlns:p14="http://schemas.microsoft.com/office/powerpoint/2010/main" val="3206502850"/>
      </p:ext>
    </p:extLst>
  </p:cSld>
  <p:clrMapOvr>
    <a:masterClrMapping/>
  </p:clrMapOvr>
  <p:extLst>
    <p:ext uri="{6950BFC3-D8DA-4A85-94F7-54DA5524770B}">
      <p188:commentRel xmlns:p188="http://schemas.microsoft.com/office/powerpoint/2018/8/main" r:id="rId2"/>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FAA9D-4302-AA70-BB13-C1F1BC44EFE6}"/>
              </a:ext>
            </a:extLst>
          </p:cNvPr>
          <p:cNvSpPr>
            <a:spLocks noGrp="1"/>
          </p:cNvSpPr>
          <p:nvPr>
            <p:ph type="title"/>
          </p:nvPr>
        </p:nvSpPr>
        <p:spPr>
          <a:xfrm>
            <a:off x="512523" y="453701"/>
            <a:ext cx="10515600" cy="979013"/>
          </a:xfrm>
        </p:spPr>
        <p:txBody>
          <a:bodyPr>
            <a:normAutofit fontScale="90000"/>
          </a:bodyPr>
          <a:lstStyle/>
          <a:p>
            <a:r>
              <a:rPr lang="en-US">
                <a:latin typeface="Arial"/>
                <a:cs typeface="Arial"/>
              </a:rPr>
              <a:t>Brakes Functional Decomposition Chart  </a:t>
            </a:r>
          </a:p>
        </p:txBody>
      </p:sp>
      <p:pic>
        <p:nvPicPr>
          <p:cNvPr id="8" name="Picture 7" descr="A diagram of a machine&#10;&#10;Description automatically generated">
            <a:extLst>
              <a:ext uri="{FF2B5EF4-FFF2-40B4-BE49-F238E27FC236}">
                <a16:creationId xmlns:a16="http://schemas.microsoft.com/office/drawing/2014/main" id="{92565464-43B7-423B-EF3A-5C06088C30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1075" y="1508102"/>
            <a:ext cx="7609849" cy="4905178"/>
          </a:xfrm>
          <a:prstGeom prst="rect">
            <a:avLst/>
          </a:prstGeom>
        </p:spPr>
      </p:pic>
      <p:sp>
        <p:nvSpPr>
          <p:cNvPr id="4" name="TextBox 3">
            <a:extLst>
              <a:ext uri="{FF2B5EF4-FFF2-40B4-BE49-F238E27FC236}">
                <a16:creationId xmlns:a16="http://schemas.microsoft.com/office/drawing/2014/main" id="{8AFFE2C4-FDA4-C83B-6824-65AD871FD332}"/>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5</a:t>
            </a:r>
          </a:p>
        </p:txBody>
      </p:sp>
    </p:spTree>
    <p:extLst>
      <p:ext uri="{BB962C8B-B14F-4D97-AF65-F5344CB8AC3E}">
        <p14:creationId xmlns:p14="http://schemas.microsoft.com/office/powerpoint/2010/main" val="26165388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18885B-9F3E-FB00-A633-61B2F30119A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79D27D-5301-F988-C0E1-01E5AB2FFD97}"/>
              </a:ext>
            </a:extLst>
          </p:cNvPr>
          <p:cNvSpPr>
            <a:spLocks noGrp="1"/>
          </p:cNvSpPr>
          <p:nvPr>
            <p:ph idx="1"/>
          </p:nvPr>
        </p:nvSpPr>
        <p:spPr>
          <a:xfrm>
            <a:off x="158496" y="1633728"/>
            <a:ext cx="11436096" cy="4859147"/>
          </a:xfrm>
        </p:spPr>
        <p:txBody>
          <a:bodyPr vert="horz" lIns="91440" tIns="45720" rIns="91440" bIns="45720" rtlCol="0" anchor="t">
            <a:noAutofit/>
          </a:bodyPr>
          <a:lstStyle/>
          <a:p>
            <a:pPr marL="0" indent="0">
              <a:lnSpc>
                <a:spcPct val="100000"/>
              </a:lnSpc>
              <a:buNone/>
            </a:pPr>
            <a:r>
              <a:rPr lang="en-US" sz="1000">
                <a:latin typeface="Arial"/>
                <a:cs typeface="Arial"/>
              </a:rPr>
              <a:t>[26] “L298N Motor Control Card Dual H-Bridge Module for DC and Stepper Mo...,” </a:t>
            </a:r>
            <a:r>
              <a:rPr lang="en-US" sz="1000" i="1" err="1">
                <a:latin typeface="Arial"/>
                <a:cs typeface="Arial"/>
              </a:rPr>
              <a:t>Fruugo</a:t>
            </a:r>
            <a:r>
              <a:rPr lang="en-US" sz="1000">
                <a:latin typeface="Arial"/>
                <a:cs typeface="Arial"/>
              </a:rPr>
              <a:t>, 2025. </a:t>
            </a:r>
            <a:r>
              <a:rPr lang="en-US" sz="1000">
                <a:latin typeface="Arial"/>
                <a:cs typeface="Arial"/>
                <a:hlinkClick r:id="rId2"/>
              </a:rPr>
              <a:t>https://www.fruugo.us/l298n-motor-control-card-dual-h-bridge-module-for-dc-and-stepper-motors-2a-output-compatible-with-arduino/p-387982838-832641600?language=en&amp;ac=google&amp;utm_source=organic_shopping&amp;utm_medium=organic</a:t>
            </a:r>
            <a:r>
              <a:rPr lang="en-US" sz="1000">
                <a:latin typeface="Arial"/>
                <a:cs typeface="Arial"/>
              </a:rPr>
              <a:t> (accessed Oct. 10, 2025).</a:t>
            </a:r>
            <a:endParaRPr lang="en-US" sz="1000">
              <a:solidFill>
                <a:srgbClr val="003366"/>
              </a:solidFill>
              <a:latin typeface="Arial"/>
              <a:cs typeface="Arial"/>
            </a:endParaRPr>
          </a:p>
          <a:p>
            <a:pPr marL="0" indent="0">
              <a:lnSpc>
                <a:spcPct val="100000"/>
              </a:lnSpc>
              <a:buNone/>
            </a:pPr>
            <a:r>
              <a:rPr lang="en-US" sz="1000">
                <a:latin typeface="Arial"/>
                <a:cs typeface="Arial"/>
              </a:rPr>
              <a:t>[27] Raspberry Pi Ltd, “Raspberry Pi 5,” </a:t>
            </a:r>
            <a:r>
              <a:rPr lang="en-US" sz="1000" i="1">
                <a:latin typeface="Arial"/>
                <a:cs typeface="Arial"/>
              </a:rPr>
              <a:t>Raspberry Pi</a:t>
            </a:r>
            <a:r>
              <a:rPr lang="en-US" sz="1000">
                <a:latin typeface="Arial"/>
                <a:cs typeface="Arial"/>
              </a:rPr>
              <a:t>. </a:t>
            </a:r>
            <a:r>
              <a:rPr lang="en-US" sz="1000">
                <a:latin typeface="Arial"/>
                <a:cs typeface="Arial"/>
                <a:hlinkClick r:id="rId3"/>
              </a:rPr>
              <a:t>https://www.raspberrypi.com/products/raspberry-pi-5/</a:t>
            </a:r>
            <a:endParaRPr lang="en-US" sz="1000">
              <a:solidFill>
                <a:srgbClr val="003366"/>
              </a:solidFill>
              <a:latin typeface="Arial"/>
              <a:cs typeface="Arial"/>
            </a:endParaRPr>
          </a:p>
          <a:p>
            <a:pPr marL="0" indent="0">
              <a:lnSpc>
                <a:spcPct val="100000"/>
              </a:lnSpc>
              <a:buNone/>
            </a:pPr>
            <a:r>
              <a:rPr lang="en-US" sz="1000">
                <a:latin typeface="Arial"/>
                <a:cs typeface="Arial"/>
              </a:rPr>
              <a:t>[28] “Arduino Nano 33 BLE Rev2,” </a:t>
            </a:r>
            <a:r>
              <a:rPr lang="en-US" sz="1000" i="1">
                <a:latin typeface="Arial"/>
                <a:cs typeface="Arial"/>
              </a:rPr>
              <a:t>Arduino Online Shop</a:t>
            </a:r>
            <a:r>
              <a:rPr lang="en-US" sz="1000">
                <a:latin typeface="Arial"/>
                <a:cs typeface="Arial"/>
              </a:rPr>
              <a:t>, 2024. </a:t>
            </a:r>
            <a:r>
              <a:rPr lang="en-US" sz="1000">
                <a:latin typeface="Arial"/>
                <a:cs typeface="Arial"/>
                <a:hlinkClick r:id="rId4"/>
              </a:rPr>
              <a:t>https://store-usa.arduino.cc/products/nano-33-ble-rev2?srsltid=AfmBOoqNUel3JqbeXyPycUX_-Ts1sSfs0c50039kNV9bGq75JhG89HrF</a:t>
            </a:r>
            <a:r>
              <a:rPr lang="en-US" sz="1000">
                <a:latin typeface="Arial"/>
                <a:cs typeface="Arial"/>
              </a:rPr>
              <a:t> (accessed Oct. 10, 2025).</a:t>
            </a:r>
            <a:endParaRPr lang="en-US" sz="1000">
              <a:solidFill>
                <a:srgbClr val="003366"/>
              </a:solidFill>
              <a:latin typeface="Arial"/>
              <a:cs typeface="Arial"/>
            </a:endParaRPr>
          </a:p>
          <a:p>
            <a:pPr marL="0" indent="0">
              <a:lnSpc>
                <a:spcPct val="100000"/>
              </a:lnSpc>
              <a:buNone/>
            </a:pPr>
            <a:r>
              <a:rPr lang="en-US" sz="1000">
                <a:latin typeface="Arial"/>
                <a:cs typeface="Arial"/>
              </a:rPr>
              <a:t>[29] “Rotary Encoder - 1024 P/R (Quadrature),” Sparkfun.com, 2023. https://www.sparkfun.com/rotary-encoder-1024-p-r-quadrature.html</a:t>
            </a:r>
          </a:p>
          <a:p>
            <a:pPr marL="0" indent="0">
              <a:lnSpc>
                <a:spcPct val="100000"/>
              </a:lnSpc>
              <a:buNone/>
            </a:pPr>
            <a:r>
              <a:rPr lang="en-US" sz="1000">
                <a:latin typeface="Arial"/>
                <a:cs typeface="Arial"/>
              </a:rPr>
              <a:t>[30] Ha, “</a:t>
            </a:r>
            <a:r>
              <a:rPr lang="en-US" sz="1000" err="1">
                <a:latin typeface="Arial"/>
                <a:cs typeface="Arial"/>
              </a:rPr>
              <a:t>Royitay</a:t>
            </a:r>
            <a:r>
              <a:rPr lang="en-US" sz="1000">
                <a:latin typeface="Arial"/>
                <a:cs typeface="Arial"/>
              </a:rPr>
              <a:t> Kill Switch for 50cc 70cc 90cc 110cc 125cc 150cc 200cc 250cc ATV Dirt Bike Go Kart Pit Bike 4 Wheeler Quad Trail Bike Ha,” </a:t>
            </a:r>
            <a:r>
              <a:rPr lang="en-US" sz="1000" i="1" err="1">
                <a:latin typeface="Arial"/>
                <a:cs typeface="Arial"/>
              </a:rPr>
              <a:t>Carkart</a:t>
            </a:r>
            <a:r>
              <a:rPr lang="en-US" sz="1000">
                <a:latin typeface="Arial"/>
                <a:cs typeface="Arial"/>
              </a:rPr>
              <a:t>, 2025. </a:t>
            </a:r>
            <a:r>
              <a:rPr lang="en-US" sz="1000">
                <a:latin typeface="Arial"/>
                <a:cs typeface="Arial"/>
                <a:hlinkClick r:id="rId5"/>
              </a:rPr>
              <a:t>https://carkart.com/products/royitay-kill-switch-for-50cc-70cc-90cc-110cc-125cc-150cc-200cc-250cc-atv-dirt-bike-go-kart-pit-bike-4-wheeler-quad-trail-bike-ha?srsltid=AfmBOop5i9r-PhPLPQBQkJbFkVE1WV1a0MGT6_8XeXEjF60Xo9-zGRWG</a:t>
            </a:r>
            <a:r>
              <a:rPr lang="en-US" sz="1000">
                <a:latin typeface="Arial"/>
                <a:cs typeface="Arial"/>
              </a:rPr>
              <a:t> (accessed Oct. 10, 2025)..</a:t>
            </a:r>
            <a:endParaRPr lang="en-US" sz="1000">
              <a:solidFill>
                <a:srgbClr val="003366"/>
              </a:solidFill>
              <a:latin typeface="Arial"/>
              <a:cs typeface="Arial"/>
            </a:endParaRPr>
          </a:p>
          <a:p>
            <a:pPr marL="0" indent="0">
              <a:lnSpc>
                <a:spcPct val="100000"/>
              </a:lnSpc>
              <a:buNone/>
            </a:pPr>
            <a:r>
              <a:rPr lang="en-US" sz="1000">
                <a:latin typeface="Arial"/>
                <a:cs typeface="Arial"/>
              </a:rPr>
              <a:t>[31] “Welcome To Zscaler Directory Authentication,” </a:t>
            </a:r>
            <a:r>
              <a:rPr lang="en-US" sz="1000" i="1">
                <a:latin typeface="Arial"/>
                <a:cs typeface="Arial"/>
              </a:rPr>
              <a:t>Actuonix.com</a:t>
            </a:r>
            <a:r>
              <a:rPr lang="en-US" sz="1000">
                <a:latin typeface="Arial"/>
                <a:cs typeface="Arial"/>
              </a:rPr>
              <a:t>, 2025. </a:t>
            </a:r>
            <a:r>
              <a:rPr lang="en-US" sz="1000">
                <a:latin typeface="Arial"/>
                <a:cs typeface="Arial"/>
                <a:hlinkClick r:id="rId6"/>
              </a:rPr>
              <a:t>https://www.actuonix.com/limit_kit?srsltid=AfmBOoqXyqdP-kfQCTFLkfzyWskN67jnNwFlqkgXJhllUCd7hhTUr7q4</a:t>
            </a:r>
            <a:r>
              <a:rPr lang="en-US" sz="1000">
                <a:latin typeface="Arial"/>
                <a:cs typeface="Arial"/>
              </a:rPr>
              <a:t> (accessed Oct. 10, 2025).</a:t>
            </a:r>
            <a:endParaRPr lang="en-US" sz="1000"/>
          </a:p>
          <a:p>
            <a:pPr marL="0" indent="0">
              <a:lnSpc>
                <a:spcPct val="100000"/>
              </a:lnSpc>
              <a:buNone/>
            </a:pPr>
            <a:r>
              <a:rPr lang="en-US" sz="1000">
                <a:latin typeface="Arial"/>
                <a:cs typeface="Arial"/>
              </a:rPr>
              <a:t>[32] “PHATMOTO® Rover Kill Switch,” </a:t>
            </a:r>
            <a:r>
              <a:rPr lang="en-US" sz="1000" err="1">
                <a:latin typeface="Arial"/>
                <a:cs typeface="Arial"/>
              </a:rPr>
              <a:t>Phatmoto</a:t>
            </a:r>
            <a:r>
              <a:rPr lang="en-US" sz="1000">
                <a:latin typeface="Arial"/>
                <a:cs typeface="Arial"/>
              </a:rPr>
              <a:t>, 2025. https://www.phatmoto.com/products/phatmoto-rover-kill-switch (accessed Oct. 10, 2025).</a:t>
            </a:r>
          </a:p>
          <a:p>
            <a:pPr marL="0" indent="0">
              <a:lnSpc>
                <a:spcPct val="100000"/>
              </a:lnSpc>
              <a:buNone/>
            </a:pPr>
            <a:r>
              <a:rPr lang="en-US" sz="1000">
                <a:latin typeface="Arial"/>
                <a:cs typeface="Arial"/>
              </a:rPr>
              <a:t>[33] </a:t>
            </a:r>
            <a:r>
              <a:rPr lang="en-US" sz="1000" err="1">
                <a:latin typeface="Arial"/>
                <a:cs typeface="Arial"/>
              </a:rPr>
              <a:t>Fp</a:t>
            </a:r>
            <a:r>
              <a:rPr lang="en-US" sz="1000">
                <a:latin typeface="Arial"/>
                <a:cs typeface="Arial"/>
              </a:rPr>
              <a:t>- . Halliday and R. Resnick, Fundamentals of Physics, 10th ed. Hoboken, NJ: Wiley, 2013.</a:t>
            </a:r>
            <a:endParaRPr lang="en-US" sz="1000">
              <a:solidFill>
                <a:srgbClr val="003366"/>
              </a:solidFill>
              <a:latin typeface="Arial"/>
              <a:cs typeface="Arial"/>
            </a:endParaRPr>
          </a:p>
          <a:p>
            <a:pPr marL="0" indent="0">
              <a:lnSpc>
                <a:spcPct val="100000"/>
              </a:lnSpc>
              <a:buNone/>
            </a:pPr>
            <a:r>
              <a:rPr lang="en-US" sz="1000">
                <a:latin typeface="Arial"/>
                <a:cs typeface="Arial"/>
              </a:rPr>
              <a:t>[34] Ps- J. D. Halderman, Automotive Brake Systems, 7th ed. Boston, MA: Pearson, 2019.</a:t>
            </a:r>
            <a:endParaRPr lang="en-US" sz="1000">
              <a:solidFill>
                <a:srgbClr val="003366"/>
              </a:solidFill>
              <a:latin typeface="Arial"/>
              <a:cs typeface="Arial"/>
            </a:endParaRPr>
          </a:p>
          <a:p>
            <a:pPr marL="0" indent="0">
              <a:lnSpc>
                <a:spcPct val="100000"/>
              </a:lnSpc>
              <a:buNone/>
            </a:pPr>
            <a:r>
              <a:rPr lang="en-US" sz="1000">
                <a:latin typeface="Arial"/>
                <a:cs typeface="Arial"/>
              </a:rPr>
              <a:t>[35] Hammerhead Off-Road, "Mudhead 208R Parts Diagram," Hammerhead Performance, 2022. [Online]. Available: </a:t>
            </a:r>
            <a:r>
              <a:rPr lang="en-US" sz="1000">
                <a:latin typeface="Arial"/>
                <a:cs typeface="Arial"/>
                <a:hlinkClick r:id="rId7">
                  <a:extLst>
                    <a:ext uri="{A12FA001-AC4F-418D-AE19-62706E023703}">
                      <ahyp:hlinkClr xmlns:ahyp="http://schemas.microsoft.com/office/drawing/2018/hyperlinkcolor" val="tx"/>
                    </a:ext>
                  </a:extLst>
                </a:hlinkClick>
              </a:rPr>
              <a:t>https://hammerheadoffroad.com/pages/parts</a:t>
            </a:r>
            <a:r>
              <a:rPr lang="en-US" sz="1000">
                <a:latin typeface="Arial"/>
                <a:cs typeface="Arial"/>
              </a:rPr>
              <a:t>.</a:t>
            </a:r>
            <a:endParaRPr lang="en-US"/>
          </a:p>
          <a:p>
            <a:pPr marL="0" indent="0">
              <a:lnSpc>
                <a:spcPct val="100000"/>
              </a:lnSpc>
              <a:buNone/>
            </a:pPr>
            <a:r>
              <a:rPr lang="en-US" sz="1000">
                <a:latin typeface="Arial"/>
                <a:cs typeface="Arial"/>
              </a:rPr>
              <a:t>[36] Wikipedia Contributors, “Braking distance,” Wikipedia, Oct. 30, 2019. https://en.wikipedia.org/wiki/Braking_distance </a:t>
            </a:r>
            <a:endParaRPr lang="en-US">
              <a:latin typeface="Arial"/>
              <a:cs typeface="Arial"/>
            </a:endParaRPr>
          </a:p>
          <a:p>
            <a:pPr marL="0" indent="0">
              <a:lnSpc>
                <a:spcPct val="100000"/>
              </a:lnSpc>
              <a:buNone/>
            </a:pPr>
            <a:r>
              <a:rPr lang="en-US" sz="1000">
                <a:latin typeface="Arial"/>
                <a:cs typeface="Arial"/>
              </a:rPr>
              <a:t>[37] Wikipedia Contributors, “Acceleration,” Wikipedia, Oct. 05, 2025. </a:t>
            </a:r>
            <a:endParaRPr lang="en-US">
              <a:latin typeface="Arial"/>
              <a:cs typeface="Arial"/>
            </a:endParaRPr>
          </a:p>
          <a:p>
            <a:pPr marL="0" indent="0">
              <a:lnSpc>
                <a:spcPct val="100000"/>
              </a:lnSpc>
              <a:buNone/>
            </a:pPr>
            <a:r>
              <a:rPr lang="en-US" sz="1000">
                <a:latin typeface="Arial"/>
                <a:cs typeface="Arial"/>
              </a:rPr>
              <a:t>[38] “</a:t>
            </a:r>
            <a:r>
              <a:rPr lang="en-US" sz="1000" err="1">
                <a:latin typeface="Arial"/>
                <a:cs typeface="Arial"/>
              </a:rPr>
              <a:t>schoolphysics</a:t>
            </a:r>
            <a:r>
              <a:rPr lang="en-US" sz="1000">
                <a:latin typeface="Arial"/>
                <a:cs typeface="Arial"/>
              </a:rPr>
              <a:t> ::Welcome:”:, www.schoolphysics.co.uk. https://www.schoolphysics.co.uk/age14-16/Mechanics/Circular%20motion/text/Centripetal_force_formula/index.html </a:t>
            </a:r>
            <a:endParaRPr lang="en-US"/>
          </a:p>
          <a:p>
            <a:pPr marL="0" indent="0">
              <a:lnSpc>
                <a:spcPct val="100000"/>
              </a:lnSpc>
              <a:buNone/>
            </a:pPr>
            <a:r>
              <a:rPr lang="en-US" sz="1000">
                <a:latin typeface="Arial"/>
                <a:cs typeface="Arial"/>
              </a:rPr>
              <a:t>[39] x-engineer.org, “How to calculate wheel torque from engine torque – x-engineer.org,” x-engineer. https://x-engineer.org/calculate-wheel-torque-engine/</a:t>
            </a:r>
          </a:p>
          <a:p>
            <a:pPr marL="0" indent="0">
              <a:lnSpc>
                <a:spcPct val="100000"/>
              </a:lnSpc>
              <a:buNone/>
            </a:pPr>
            <a:r>
              <a:rPr lang="en-US" sz="1000">
                <a:latin typeface="Arial"/>
                <a:cs typeface="Arial"/>
              </a:rPr>
              <a:t>[40] “Angular and Linear Velocity - (Explained with 4 Terrific Examples!),” </a:t>
            </a:r>
            <a:r>
              <a:rPr lang="en-US" sz="1000" err="1">
                <a:latin typeface="Arial"/>
                <a:cs typeface="Arial"/>
              </a:rPr>
              <a:t>Calcworkshop</a:t>
            </a:r>
            <a:r>
              <a:rPr lang="en-US" sz="1000">
                <a:latin typeface="Arial"/>
                <a:cs typeface="Arial"/>
              </a:rPr>
              <a:t>. https://calcworkshop.com/radian-measure/angular-and-linear-velocity/</a:t>
            </a:r>
          </a:p>
          <a:p>
            <a:pPr marL="0" indent="0">
              <a:lnSpc>
                <a:spcPct val="100000"/>
              </a:lnSpc>
              <a:buNone/>
            </a:pPr>
            <a:endParaRPr lang="en-US" sz="1000">
              <a:latin typeface="Arial"/>
              <a:cs typeface="Arial"/>
            </a:endParaRPr>
          </a:p>
          <a:p>
            <a:pPr marL="0" indent="0">
              <a:lnSpc>
                <a:spcPct val="100000"/>
              </a:lnSpc>
              <a:buNone/>
            </a:pPr>
            <a:endParaRPr lang="en-US" sz="1000"/>
          </a:p>
          <a:p>
            <a:pPr marL="0" indent="0">
              <a:lnSpc>
                <a:spcPct val="100000"/>
              </a:lnSpc>
              <a:buNone/>
            </a:pPr>
            <a:endParaRPr lang="en-US" sz="1000"/>
          </a:p>
          <a:p>
            <a:pPr marL="0" indent="0">
              <a:lnSpc>
                <a:spcPct val="100000"/>
              </a:lnSpc>
              <a:buNone/>
            </a:pPr>
            <a:endParaRPr lang="en-US" sz="1000"/>
          </a:p>
          <a:p>
            <a:pPr marL="0" indent="0">
              <a:buNone/>
            </a:pPr>
            <a:endParaRPr lang="en-US" sz="1400"/>
          </a:p>
        </p:txBody>
      </p:sp>
      <p:sp>
        <p:nvSpPr>
          <p:cNvPr id="3" name="Title 2">
            <a:extLst>
              <a:ext uri="{FF2B5EF4-FFF2-40B4-BE49-F238E27FC236}">
                <a16:creationId xmlns:a16="http://schemas.microsoft.com/office/drawing/2014/main" id="{AF548EEB-62E8-AA4D-2608-EEB36753D305}"/>
              </a:ext>
            </a:extLst>
          </p:cNvPr>
          <p:cNvSpPr>
            <a:spLocks noGrp="1"/>
          </p:cNvSpPr>
          <p:nvPr>
            <p:ph type="title"/>
          </p:nvPr>
        </p:nvSpPr>
        <p:spPr/>
        <p:txBody>
          <a:bodyPr/>
          <a:lstStyle/>
          <a:p>
            <a:pPr algn="l"/>
            <a:r>
              <a:rPr lang="en-US"/>
              <a:t>References</a:t>
            </a:r>
          </a:p>
        </p:txBody>
      </p:sp>
    </p:spTree>
    <p:extLst>
      <p:ext uri="{BB962C8B-B14F-4D97-AF65-F5344CB8AC3E}">
        <p14:creationId xmlns:p14="http://schemas.microsoft.com/office/powerpoint/2010/main" val="381403033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DFDE4-5018-694F-6474-5516B878A782}"/>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FB3A3A-32BA-6506-9EDF-7D6D7AF35DAE}"/>
              </a:ext>
            </a:extLst>
          </p:cNvPr>
          <p:cNvSpPr>
            <a:spLocks noGrp="1"/>
          </p:cNvSpPr>
          <p:nvPr>
            <p:ph idx="1"/>
          </p:nvPr>
        </p:nvSpPr>
        <p:spPr>
          <a:xfrm>
            <a:off x="158496" y="1717326"/>
            <a:ext cx="12030577" cy="4775549"/>
          </a:xfrm>
        </p:spPr>
        <p:txBody>
          <a:bodyPr vert="horz" lIns="91440" tIns="45720" rIns="91440" bIns="45720" rtlCol="0" anchor="t">
            <a:noAutofit/>
          </a:bodyPr>
          <a:lstStyle/>
          <a:p>
            <a:pPr marL="0" indent="0">
              <a:lnSpc>
                <a:spcPct val="100000"/>
              </a:lnSpc>
              <a:buNone/>
            </a:pPr>
            <a:r>
              <a:rPr lang="en-US" sz="1000">
                <a:latin typeface="Arial"/>
                <a:cs typeface="Arial"/>
              </a:rPr>
              <a:t>[41] Wikipedia Contributors, “Torque,” Wikipedia, Nov. 01, 2019. </a:t>
            </a:r>
            <a:r>
              <a:rPr lang="en-US" sz="1000">
                <a:latin typeface="Arial"/>
                <a:cs typeface="Arial"/>
                <a:hlinkClick r:id="rId2"/>
              </a:rPr>
              <a:t>https://en.wikipedia.org/wiki/Torque</a:t>
            </a:r>
            <a:endParaRPr lang="en-US" sz="1000">
              <a:solidFill>
                <a:srgbClr val="003366"/>
              </a:solidFill>
              <a:latin typeface="Arial"/>
              <a:cs typeface="Arial"/>
            </a:endParaRPr>
          </a:p>
          <a:p>
            <a:pPr marL="0" indent="0">
              <a:lnSpc>
                <a:spcPct val="100000"/>
              </a:lnSpc>
              <a:buNone/>
            </a:pPr>
            <a:r>
              <a:rPr lang="en-US" sz="1000">
                <a:latin typeface="Arial"/>
                <a:cs typeface="Arial"/>
              </a:rPr>
              <a:t>[42] des </a:t>
            </a:r>
            <a:r>
              <a:rPr lang="en-US" sz="1000" err="1">
                <a:latin typeface="Arial"/>
                <a:cs typeface="Arial"/>
              </a:rPr>
              <a:t>dreckett</a:t>
            </a:r>
            <a:r>
              <a:rPr lang="en-US" sz="1000">
                <a:latin typeface="Arial"/>
                <a:cs typeface="Arial"/>
              </a:rPr>
              <a:t>, “How Much Does a Racing Go-Kart Weigh? (UPDATED 2023),” </a:t>
            </a:r>
            <a:r>
              <a:rPr lang="en-US" sz="1000" err="1">
                <a:latin typeface="Arial"/>
                <a:cs typeface="Arial"/>
              </a:rPr>
              <a:t>RiiRoo</a:t>
            </a:r>
            <a:r>
              <a:rPr lang="en-US" sz="1000">
                <a:latin typeface="Arial"/>
                <a:cs typeface="Arial"/>
              </a:rPr>
              <a:t>, Aug. 04, 2023. </a:t>
            </a:r>
            <a:r>
              <a:rPr lang="en-US" sz="1000">
                <a:latin typeface="Arial"/>
                <a:cs typeface="Arial"/>
                <a:hlinkClick r:id="rId3"/>
              </a:rPr>
              <a:t>https://riiroo.com/blogs/ride-on-toy-guides/how-much-does-a-racing-go-kart-weigh</a:t>
            </a:r>
            <a:endParaRPr lang="en-US" sz="1000">
              <a:solidFill>
                <a:srgbClr val="003366"/>
              </a:solidFill>
              <a:latin typeface="Arial"/>
              <a:cs typeface="Arial"/>
            </a:endParaRPr>
          </a:p>
          <a:p>
            <a:pPr marL="0" indent="0">
              <a:lnSpc>
                <a:spcPct val="100000"/>
              </a:lnSpc>
              <a:buNone/>
            </a:pPr>
            <a:r>
              <a:rPr lang="en-US" sz="1000">
                <a:latin typeface="Arial"/>
                <a:cs typeface="Arial"/>
              </a:rPr>
              <a:t>[43] J. Vogel, “Tech Explained: Ackermann Steering Geometry,” Racecar Engineering, Apr. 06, 2021. </a:t>
            </a:r>
            <a:r>
              <a:rPr lang="en-US" sz="1000">
                <a:latin typeface="Arial"/>
                <a:cs typeface="Arial"/>
                <a:hlinkClick r:id="rId4"/>
              </a:rPr>
              <a:t>https://www.racecar-engineering.com/articles/tech-explained-ackermann-steering-geometry/</a:t>
            </a:r>
            <a:r>
              <a:rPr lang="en-US" sz="1000">
                <a:latin typeface="Arial"/>
                <a:cs typeface="Arial"/>
              </a:rPr>
              <a:t>[41] R. </a:t>
            </a:r>
            <a:r>
              <a:rPr lang="en-US" sz="1000" err="1">
                <a:latin typeface="Arial"/>
                <a:cs typeface="Arial"/>
              </a:rPr>
              <a:t>Budynas</a:t>
            </a:r>
            <a:r>
              <a:rPr lang="en-US" sz="1000">
                <a:latin typeface="Arial"/>
                <a:cs typeface="Arial"/>
              </a:rPr>
              <a:t>, Shigley’s Mechanical Engineering Design ISE. McGraw Hill, 2024.</a:t>
            </a:r>
            <a:endParaRPr lang="en-US"/>
          </a:p>
          <a:p>
            <a:pPr>
              <a:buNone/>
            </a:pPr>
            <a:r>
              <a:rPr lang="en-US" sz="1000">
                <a:latin typeface="Arial"/>
                <a:cs typeface="Arial"/>
              </a:rPr>
              <a:t>[44] R. </a:t>
            </a:r>
            <a:r>
              <a:rPr lang="en-US" sz="1000" err="1">
                <a:latin typeface="Arial"/>
                <a:cs typeface="Arial"/>
              </a:rPr>
              <a:t>Budynas</a:t>
            </a:r>
            <a:r>
              <a:rPr lang="en-US" sz="1000">
                <a:latin typeface="Arial"/>
                <a:cs typeface="Arial"/>
              </a:rPr>
              <a:t>, Shigley’s Mechanical Engineering Design ISE. McGraw Hill, 2024.</a:t>
            </a:r>
            <a:endParaRPr lang="en-US"/>
          </a:p>
          <a:p>
            <a:pPr marL="0" indent="0">
              <a:lnSpc>
                <a:spcPct val="100000"/>
              </a:lnSpc>
              <a:buNone/>
            </a:pPr>
            <a:r>
              <a:rPr lang="en-US" sz="1000">
                <a:latin typeface="Arial"/>
                <a:cs typeface="Arial"/>
              </a:rPr>
              <a:t>[45] GmbH, R. B. (2014). </a:t>
            </a:r>
            <a:r>
              <a:rPr lang="en-US" sz="1000" i="1">
                <a:latin typeface="Arial"/>
                <a:cs typeface="Arial"/>
              </a:rPr>
              <a:t>Automotive Handbook, 9th edition</a:t>
            </a:r>
            <a:r>
              <a:rPr lang="en-US" sz="1000">
                <a:latin typeface="Arial"/>
                <a:cs typeface="Arial"/>
              </a:rPr>
              <a:t>. John Wiley &amp; Sons.</a:t>
            </a:r>
            <a:endParaRPr lang="en-US"/>
          </a:p>
          <a:p>
            <a:pPr marL="0" indent="0">
              <a:lnSpc>
                <a:spcPct val="100000"/>
              </a:lnSpc>
              <a:buNone/>
            </a:pPr>
            <a:r>
              <a:rPr lang="en-US" sz="1000">
                <a:latin typeface="Arial"/>
                <a:cs typeface="Arial"/>
              </a:rPr>
              <a:t>[46] Woloshin, R., Hailey (September, 2025). </a:t>
            </a:r>
            <a:r>
              <a:rPr lang="en-US" sz="1000" i="1">
                <a:latin typeface="Arial"/>
                <a:cs typeface="Arial"/>
              </a:rPr>
              <a:t>Autonomous Boeing Draft Logo. </a:t>
            </a:r>
            <a:endParaRPr lang="en-US" sz="1000">
              <a:latin typeface="Arial"/>
              <a:cs typeface="Arial"/>
            </a:endParaRPr>
          </a:p>
          <a:p>
            <a:pPr marL="0" indent="0">
              <a:lnSpc>
                <a:spcPct val="100000"/>
              </a:lnSpc>
              <a:buNone/>
            </a:pPr>
            <a:r>
              <a:rPr lang="en-US" sz="1000">
                <a:latin typeface="Arial"/>
                <a:cs typeface="Arial"/>
              </a:rPr>
              <a:t>[47] Pinimg.com, 2025. https://i.pinimg.com/originals/9f/1d/21/9f1d214274e08806dd79482ec2d09d4c.jpg (accessed Oct. 09, 2025)</a:t>
            </a:r>
          </a:p>
          <a:p>
            <a:pPr marL="0" indent="0">
              <a:lnSpc>
                <a:spcPct val="100000"/>
              </a:lnSpc>
              <a:buNone/>
            </a:pPr>
            <a:endParaRPr lang="en-US" sz="1000"/>
          </a:p>
          <a:p>
            <a:pPr marL="0" indent="0">
              <a:lnSpc>
                <a:spcPct val="100000"/>
              </a:lnSpc>
              <a:buNone/>
            </a:pPr>
            <a:endParaRPr lang="en-US" sz="1000">
              <a:latin typeface="Arial"/>
              <a:cs typeface="Arial"/>
            </a:endParaRPr>
          </a:p>
          <a:p>
            <a:endParaRPr lang="en-US" sz="1000"/>
          </a:p>
          <a:p>
            <a:endParaRPr lang="en-US" sz="1400"/>
          </a:p>
        </p:txBody>
      </p:sp>
      <p:sp>
        <p:nvSpPr>
          <p:cNvPr id="3" name="Title 2">
            <a:extLst>
              <a:ext uri="{FF2B5EF4-FFF2-40B4-BE49-F238E27FC236}">
                <a16:creationId xmlns:a16="http://schemas.microsoft.com/office/drawing/2014/main" id="{308F25E9-23DC-ED1C-3CA5-CF6A6A52F019}"/>
              </a:ext>
            </a:extLst>
          </p:cNvPr>
          <p:cNvSpPr>
            <a:spLocks noGrp="1"/>
          </p:cNvSpPr>
          <p:nvPr>
            <p:ph type="title"/>
          </p:nvPr>
        </p:nvSpPr>
        <p:spPr/>
        <p:txBody>
          <a:bodyPr/>
          <a:lstStyle/>
          <a:p>
            <a:pPr algn="l"/>
            <a:r>
              <a:rPr lang="en-US"/>
              <a:t>References</a:t>
            </a:r>
          </a:p>
        </p:txBody>
      </p:sp>
    </p:spTree>
    <p:extLst>
      <p:ext uri="{BB962C8B-B14F-4D97-AF65-F5344CB8AC3E}">
        <p14:creationId xmlns:p14="http://schemas.microsoft.com/office/powerpoint/2010/main" val="4118440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DC33CA-6D87-F4C8-5795-361BBA1295C2}"/>
              </a:ext>
            </a:extLst>
          </p:cNvPr>
          <p:cNvSpPr>
            <a:spLocks noGrp="1"/>
          </p:cNvSpPr>
          <p:nvPr>
            <p:ph type="title"/>
          </p:nvPr>
        </p:nvSpPr>
        <p:spPr/>
        <p:txBody>
          <a:bodyPr>
            <a:normAutofit/>
          </a:bodyPr>
          <a:lstStyle/>
          <a:p>
            <a:pPr algn="l"/>
            <a:r>
              <a:rPr lang="en-US" sz="3600"/>
              <a:t>Steering Functional Decomposition Chart</a:t>
            </a:r>
          </a:p>
        </p:txBody>
      </p:sp>
      <p:pic>
        <p:nvPicPr>
          <p:cNvPr id="3" name="Content Placeholder 2" descr="A diagram of a vehicle&#10;&#10;AI-generated content may be incorrect.">
            <a:extLst>
              <a:ext uri="{FF2B5EF4-FFF2-40B4-BE49-F238E27FC236}">
                <a16:creationId xmlns:a16="http://schemas.microsoft.com/office/drawing/2014/main" id="{68FC49E4-C34E-3087-190D-601CF5847F38}"/>
              </a:ext>
            </a:extLst>
          </p:cNvPr>
          <p:cNvPicPr>
            <a:picLocks noGrp="1" noChangeAspect="1"/>
          </p:cNvPicPr>
          <p:nvPr>
            <p:ph sz="half" idx="1"/>
          </p:nvPr>
        </p:nvPicPr>
        <p:blipFill>
          <a:blip r:embed="rId2">
            <a:extLst>
              <a:ext uri="{BEBA8EAE-BF5A-486C-A8C5-ECC9F3942E4B}">
                <a14:imgProps xmlns:a14="http://schemas.microsoft.com/office/drawing/2010/main">
                  <a14:imgLayer r:embed="rId3">
                    <a14:imgEffect>
                      <a14:sharpenSoften amount="50000"/>
                    </a14:imgEffect>
                  </a14:imgLayer>
                </a14:imgProps>
              </a:ext>
            </a:extLst>
          </a:blip>
          <a:srcRect t="2376" r="481" b="216"/>
          <a:stretch>
            <a:fillRect/>
          </a:stretch>
        </p:blipFill>
        <p:spPr>
          <a:xfrm>
            <a:off x="1420587" y="1541540"/>
            <a:ext cx="9285379" cy="4767933"/>
          </a:xfrm>
          <a:prstGeom prst="rect">
            <a:avLst/>
          </a:prstGeom>
        </p:spPr>
      </p:pic>
      <p:sp>
        <p:nvSpPr>
          <p:cNvPr id="6" name="TextBox 5">
            <a:extLst>
              <a:ext uri="{FF2B5EF4-FFF2-40B4-BE49-F238E27FC236}">
                <a16:creationId xmlns:a16="http://schemas.microsoft.com/office/drawing/2014/main" id="{D1C2E53C-599D-A026-C875-7D3067AE2258}"/>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6</a:t>
            </a:r>
          </a:p>
        </p:txBody>
      </p:sp>
    </p:spTree>
    <p:extLst>
      <p:ext uri="{BB962C8B-B14F-4D97-AF65-F5344CB8AC3E}">
        <p14:creationId xmlns:p14="http://schemas.microsoft.com/office/powerpoint/2010/main" val="40237777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683EB3-0620-27DA-37CE-50F75947F02D}"/>
              </a:ext>
            </a:extLst>
          </p:cNvPr>
          <p:cNvSpPr>
            <a:spLocks noGrp="1"/>
          </p:cNvSpPr>
          <p:nvPr>
            <p:ph type="title"/>
          </p:nvPr>
        </p:nvSpPr>
        <p:spPr>
          <a:xfrm>
            <a:off x="457200" y="365125"/>
            <a:ext cx="10896600" cy="979013"/>
          </a:xfrm>
        </p:spPr>
        <p:txBody>
          <a:bodyPr>
            <a:normAutofit/>
          </a:bodyPr>
          <a:lstStyle/>
          <a:p>
            <a:pPr algn="l"/>
            <a:r>
              <a:rPr lang="en-US" sz="4000"/>
              <a:t>Throttle Functional Decomposition Chart</a:t>
            </a:r>
          </a:p>
        </p:txBody>
      </p:sp>
      <p:pic>
        <p:nvPicPr>
          <p:cNvPr id="6" name="Picture 5" descr="A diagram of a device&#10;&#10;AI-generated content may be incorrect.">
            <a:extLst>
              <a:ext uri="{FF2B5EF4-FFF2-40B4-BE49-F238E27FC236}">
                <a16:creationId xmlns:a16="http://schemas.microsoft.com/office/drawing/2014/main" id="{74E26B6D-A9C8-00D9-4351-05E1F2DD8633}"/>
              </a:ext>
            </a:extLst>
          </p:cNvPr>
          <p:cNvPicPr>
            <a:picLocks noChangeAspect="1"/>
          </p:cNvPicPr>
          <p:nvPr/>
        </p:nvPicPr>
        <p:blipFill>
          <a:blip r:embed="rId2">
            <a:extLst>
              <a:ext uri="{28A0092B-C50C-407E-A947-70E740481C1C}">
                <a14:useLocalDpi xmlns:a14="http://schemas.microsoft.com/office/drawing/2010/main" val="0"/>
              </a:ext>
            </a:extLst>
          </a:blip>
          <a:srcRect t="8993"/>
          <a:stretch>
            <a:fillRect/>
          </a:stretch>
        </p:blipFill>
        <p:spPr>
          <a:xfrm>
            <a:off x="2514826" y="1525945"/>
            <a:ext cx="7162347" cy="4874164"/>
          </a:xfrm>
          <a:prstGeom prst="rect">
            <a:avLst/>
          </a:prstGeom>
        </p:spPr>
      </p:pic>
      <p:sp>
        <p:nvSpPr>
          <p:cNvPr id="4" name="TextBox 3">
            <a:extLst>
              <a:ext uri="{FF2B5EF4-FFF2-40B4-BE49-F238E27FC236}">
                <a16:creationId xmlns:a16="http://schemas.microsoft.com/office/drawing/2014/main" id="{10DD9CA2-21CE-9FAA-E608-AF449ABFDACA}"/>
              </a:ext>
            </a:extLst>
          </p:cNvPr>
          <p:cNvSpPr txBox="1"/>
          <p:nvPr/>
        </p:nvSpPr>
        <p:spPr>
          <a:xfrm>
            <a:off x="10710222" y="6488668"/>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7</a:t>
            </a:r>
          </a:p>
        </p:txBody>
      </p:sp>
    </p:spTree>
    <p:extLst>
      <p:ext uri="{BB962C8B-B14F-4D97-AF65-F5344CB8AC3E}">
        <p14:creationId xmlns:p14="http://schemas.microsoft.com/office/powerpoint/2010/main" val="13987754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24A71-591D-8762-E56C-A28B8E740B6F}"/>
              </a:ext>
            </a:extLst>
          </p:cNvPr>
          <p:cNvSpPr>
            <a:spLocks noGrp="1"/>
          </p:cNvSpPr>
          <p:nvPr>
            <p:ph type="title"/>
          </p:nvPr>
        </p:nvSpPr>
        <p:spPr/>
        <p:txBody>
          <a:bodyPr/>
          <a:lstStyle/>
          <a:p>
            <a:pPr algn="l"/>
            <a:r>
              <a:rPr lang="en-US">
                <a:latin typeface="Arial"/>
                <a:cs typeface="Arial"/>
              </a:rPr>
              <a:t>Brakes Concept Generation</a:t>
            </a:r>
            <a:endParaRPr lang="en-US"/>
          </a:p>
        </p:txBody>
      </p:sp>
      <p:sp>
        <p:nvSpPr>
          <p:cNvPr id="5" name="TextBox 4">
            <a:extLst>
              <a:ext uri="{FF2B5EF4-FFF2-40B4-BE49-F238E27FC236}">
                <a16:creationId xmlns:a16="http://schemas.microsoft.com/office/drawing/2014/main" id="{BB2E2466-730C-CE11-A2EB-7E6DBCA58FF3}"/>
              </a:ext>
            </a:extLst>
          </p:cNvPr>
          <p:cNvSpPr txBox="1"/>
          <p:nvPr/>
        </p:nvSpPr>
        <p:spPr>
          <a:xfrm>
            <a:off x="10699639" y="6478085"/>
            <a:ext cx="148177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8</a:t>
            </a:r>
          </a:p>
        </p:txBody>
      </p:sp>
      <p:pic>
        <p:nvPicPr>
          <p:cNvPr id="6" name="Picture 5" descr="A white line drawing of a lamp&#10;&#10;Description automatically generated">
            <a:extLst>
              <a:ext uri="{FF2B5EF4-FFF2-40B4-BE49-F238E27FC236}">
                <a16:creationId xmlns:a16="http://schemas.microsoft.com/office/drawing/2014/main" id="{AF7A711E-A424-A70D-5427-F434A2FBBF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426" y="1709418"/>
            <a:ext cx="2264228" cy="1480134"/>
          </a:xfrm>
          <a:prstGeom prst="rect">
            <a:avLst/>
          </a:prstGeom>
        </p:spPr>
      </p:pic>
      <p:sp>
        <p:nvSpPr>
          <p:cNvPr id="9" name="TextBox 8">
            <a:extLst>
              <a:ext uri="{FF2B5EF4-FFF2-40B4-BE49-F238E27FC236}">
                <a16:creationId xmlns:a16="http://schemas.microsoft.com/office/drawing/2014/main" id="{28940DF9-9EB5-A0EC-4BDE-0BA77079F295}"/>
              </a:ext>
            </a:extLst>
          </p:cNvPr>
          <p:cNvSpPr txBox="1"/>
          <p:nvPr/>
        </p:nvSpPr>
        <p:spPr>
          <a:xfrm>
            <a:off x="280182" y="3265036"/>
            <a:ext cx="2483372" cy="215444"/>
          </a:xfrm>
          <a:prstGeom prst="rect">
            <a:avLst/>
          </a:prstGeom>
          <a:noFill/>
        </p:spPr>
        <p:txBody>
          <a:bodyPr wrap="none" rtlCol="0">
            <a:spAutoFit/>
          </a:bodyPr>
          <a:lstStyle/>
          <a:p>
            <a:r>
              <a:rPr lang="en-US" sz="800" b="1" i="1">
                <a:latin typeface="Arial" panose="020B0604020202020204" pitchFamily="34" charset="0"/>
                <a:cs typeface="Arial" panose="020B0604020202020204" pitchFamily="34" charset="0"/>
              </a:rPr>
              <a:t>Sketch/Design 1: Autonomous Braking System</a:t>
            </a:r>
          </a:p>
        </p:txBody>
      </p:sp>
      <p:cxnSp>
        <p:nvCxnSpPr>
          <p:cNvPr id="11" name="Straight Arrow Connector 10">
            <a:extLst>
              <a:ext uri="{FF2B5EF4-FFF2-40B4-BE49-F238E27FC236}">
                <a16:creationId xmlns:a16="http://schemas.microsoft.com/office/drawing/2014/main" id="{C285E975-4EB0-DC64-D291-A9758FED085E}"/>
              </a:ext>
            </a:extLst>
          </p:cNvPr>
          <p:cNvCxnSpPr>
            <a:cxnSpLocks/>
          </p:cNvCxnSpPr>
          <p:nvPr/>
        </p:nvCxnSpPr>
        <p:spPr>
          <a:xfrm flipH="1">
            <a:off x="2656114" y="1991709"/>
            <a:ext cx="25037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EBD9918-7F36-D671-00C6-C514AB90F3C4}"/>
              </a:ext>
            </a:extLst>
          </p:cNvPr>
          <p:cNvSpPr txBox="1"/>
          <p:nvPr/>
        </p:nvSpPr>
        <p:spPr>
          <a:xfrm>
            <a:off x="2906486" y="1883987"/>
            <a:ext cx="939681" cy="215444"/>
          </a:xfrm>
          <a:prstGeom prst="rect">
            <a:avLst/>
          </a:prstGeom>
          <a:noFill/>
        </p:spPr>
        <p:txBody>
          <a:bodyPr wrap="none" rtlCol="0">
            <a:spAutoFit/>
          </a:bodyPr>
          <a:lstStyle/>
          <a:p>
            <a:r>
              <a:rPr lang="en-US" sz="800" b="1" u="sng">
                <a:latin typeface="Arial" panose="020B0604020202020204" pitchFamily="34" charset="0"/>
                <a:cs typeface="Arial" panose="020B0604020202020204" pitchFamily="34" charset="0"/>
              </a:rPr>
              <a:t>Bolt in Bracket </a:t>
            </a:r>
          </a:p>
        </p:txBody>
      </p:sp>
      <p:cxnSp>
        <p:nvCxnSpPr>
          <p:cNvPr id="16" name="Straight Arrow Connector 15">
            <a:extLst>
              <a:ext uri="{FF2B5EF4-FFF2-40B4-BE49-F238E27FC236}">
                <a16:creationId xmlns:a16="http://schemas.microsoft.com/office/drawing/2014/main" id="{DC3DC2F1-DE5A-DED6-6981-C8C725608E15}"/>
              </a:ext>
            </a:extLst>
          </p:cNvPr>
          <p:cNvCxnSpPr>
            <a:cxnSpLocks/>
            <a:stCxn id="6" idx="0"/>
          </p:cNvCxnSpPr>
          <p:nvPr/>
        </p:nvCxnSpPr>
        <p:spPr>
          <a:xfrm>
            <a:off x="1429540" y="1709418"/>
            <a:ext cx="326571" cy="4085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D626D6EB-2E5E-7875-FC6B-4B01CBD977D2}"/>
              </a:ext>
            </a:extLst>
          </p:cNvPr>
          <p:cNvSpPr txBox="1"/>
          <p:nvPr/>
        </p:nvSpPr>
        <p:spPr>
          <a:xfrm>
            <a:off x="1088897" y="1498343"/>
            <a:ext cx="974947" cy="215444"/>
          </a:xfrm>
          <a:prstGeom prst="rect">
            <a:avLst/>
          </a:prstGeom>
          <a:noFill/>
        </p:spPr>
        <p:txBody>
          <a:bodyPr wrap="none" lIns="91440" tIns="45720" rIns="91440" bIns="45720" rtlCol="0" anchor="t">
            <a:spAutoFit/>
          </a:bodyPr>
          <a:lstStyle/>
          <a:p>
            <a:r>
              <a:rPr lang="en-US" sz="800" b="1" u="sng">
                <a:latin typeface="Arial"/>
                <a:cs typeface="Arial"/>
              </a:rPr>
              <a:t>Mechanical Arm</a:t>
            </a:r>
          </a:p>
        </p:txBody>
      </p:sp>
      <p:cxnSp>
        <p:nvCxnSpPr>
          <p:cNvPr id="21" name="Straight Arrow Connector 20">
            <a:extLst>
              <a:ext uri="{FF2B5EF4-FFF2-40B4-BE49-F238E27FC236}">
                <a16:creationId xmlns:a16="http://schemas.microsoft.com/office/drawing/2014/main" id="{6AC37DBA-1C3C-5F85-9A97-24999C054A87}"/>
              </a:ext>
            </a:extLst>
          </p:cNvPr>
          <p:cNvCxnSpPr>
            <a:cxnSpLocks/>
          </p:cNvCxnSpPr>
          <p:nvPr/>
        </p:nvCxnSpPr>
        <p:spPr>
          <a:xfrm flipH="1">
            <a:off x="1371600" y="2917371"/>
            <a:ext cx="140970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7985C530-6026-6B81-1A02-693C448EA05A}"/>
              </a:ext>
            </a:extLst>
          </p:cNvPr>
          <p:cNvSpPr txBox="1"/>
          <p:nvPr/>
        </p:nvSpPr>
        <p:spPr>
          <a:xfrm>
            <a:off x="2781300" y="2809649"/>
            <a:ext cx="782587" cy="215444"/>
          </a:xfrm>
          <a:prstGeom prst="rect">
            <a:avLst/>
          </a:prstGeom>
          <a:noFill/>
        </p:spPr>
        <p:txBody>
          <a:bodyPr wrap="none" rtlCol="0">
            <a:spAutoFit/>
          </a:bodyPr>
          <a:lstStyle/>
          <a:p>
            <a:r>
              <a:rPr lang="en-US" sz="800" b="1" u="sng">
                <a:latin typeface="Arial" panose="020B0604020202020204" pitchFamily="34" charset="0"/>
                <a:cs typeface="Arial" panose="020B0604020202020204" pitchFamily="34" charset="0"/>
              </a:rPr>
              <a:t>Motor Shaft </a:t>
            </a:r>
          </a:p>
        </p:txBody>
      </p:sp>
      <p:cxnSp>
        <p:nvCxnSpPr>
          <p:cNvPr id="25" name="Straight Arrow Connector 24">
            <a:extLst>
              <a:ext uri="{FF2B5EF4-FFF2-40B4-BE49-F238E27FC236}">
                <a16:creationId xmlns:a16="http://schemas.microsoft.com/office/drawing/2014/main" id="{A7C77EAA-7C56-48A3-18CE-5B33EC4EFB2D}"/>
              </a:ext>
            </a:extLst>
          </p:cNvPr>
          <p:cNvCxnSpPr>
            <a:cxnSpLocks/>
          </p:cNvCxnSpPr>
          <p:nvPr/>
        </p:nvCxnSpPr>
        <p:spPr>
          <a:xfrm>
            <a:off x="391886" y="1690910"/>
            <a:ext cx="421822" cy="9443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361879F0-7DC3-D0B7-5309-CCE0D0A987C2}"/>
              </a:ext>
            </a:extLst>
          </p:cNvPr>
          <p:cNvSpPr txBox="1"/>
          <p:nvPr/>
        </p:nvSpPr>
        <p:spPr>
          <a:xfrm>
            <a:off x="-39154" y="1500162"/>
            <a:ext cx="497252" cy="215444"/>
          </a:xfrm>
          <a:prstGeom prst="rect">
            <a:avLst/>
          </a:prstGeom>
          <a:noFill/>
        </p:spPr>
        <p:txBody>
          <a:bodyPr wrap="none" rtlCol="0">
            <a:spAutoFit/>
          </a:bodyPr>
          <a:lstStyle/>
          <a:p>
            <a:r>
              <a:rPr lang="en-US" sz="800" b="1" u="sng">
                <a:latin typeface="Arial" panose="020B0604020202020204" pitchFamily="34" charset="0"/>
                <a:cs typeface="Arial" panose="020B0604020202020204" pitchFamily="34" charset="0"/>
              </a:rPr>
              <a:t> Motor</a:t>
            </a:r>
          </a:p>
        </p:txBody>
      </p:sp>
      <p:graphicFrame>
        <p:nvGraphicFramePr>
          <p:cNvPr id="28" name="Table 27">
            <a:extLst>
              <a:ext uri="{FF2B5EF4-FFF2-40B4-BE49-F238E27FC236}">
                <a16:creationId xmlns:a16="http://schemas.microsoft.com/office/drawing/2014/main" id="{17D31660-DD5F-D980-9CEF-E326CFF8C978}"/>
              </a:ext>
            </a:extLst>
          </p:cNvPr>
          <p:cNvGraphicFramePr>
            <a:graphicFrameLocks noGrp="1"/>
          </p:cNvGraphicFramePr>
          <p:nvPr>
            <p:extLst>
              <p:ext uri="{D42A27DB-BD31-4B8C-83A1-F6EECF244321}">
                <p14:modId xmlns:p14="http://schemas.microsoft.com/office/powerpoint/2010/main" val="1406173347"/>
              </p:ext>
            </p:extLst>
          </p:nvPr>
        </p:nvGraphicFramePr>
        <p:xfrm>
          <a:off x="131218" y="4274482"/>
          <a:ext cx="2781300" cy="2072615"/>
        </p:xfrm>
        <a:graphic>
          <a:graphicData uri="http://schemas.openxmlformats.org/drawingml/2006/table">
            <a:tbl>
              <a:tblPr firstRow="1" bandRow="1">
                <a:tableStyleId>{073A0DAA-6AF3-43AB-8588-CEC1D06C72B9}</a:tableStyleId>
              </a:tblPr>
              <a:tblGrid>
                <a:gridCol w="1390650">
                  <a:extLst>
                    <a:ext uri="{9D8B030D-6E8A-4147-A177-3AD203B41FA5}">
                      <a16:colId xmlns:a16="http://schemas.microsoft.com/office/drawing/2014/main" val="959813018"/>
                    </a:ext>
                  </a:extLst>
                </a:gridCol>
                <a:gridCol w="1390650">
                  <a:extLst>
                    <a:ext uri="{9D8B030D-6E8A-4147-A177-3AD203B41FA5}">
                      <a16:colId xmlns:a16="http://schemas.microsoft.com/office/drawing/2014/main" val="3257226236"/>
                    </a:ext>
                  </a:extLst>
                </a:gridCol>
              </a:tblGrid>
              <a:tr h="453385">
                <a:tc>
                  <a:txBody>
                    <a:bodyPr/>
                    <a:lstStyle/>
                    <a:p>
                      <a:pPr algn="ctr"/>
                      <a:r>
                        <a:rPr lang="en-US" sz="1100"/>
                        <a:t>Design Considerations  </a:t>
                      </a:r>
                    </a:p>
                  </a:txBody>
                  <a:tcPr/>
                </a:tc>
                <a:tc>
                  <a:txBody>
                    <a:bodyPr/>
                    <a:lstStyle/>
                    <a:p>
                      <a:pPr algn="ctr"/>
                      <a:r>
                        <a:rPr lang="en-US" sz="1100"/>
                        <a:t>Performance Targets  </a:t>
                      </a:r>
                    </a:p>
                  </a:txBody>
                  <a:tcPr/>
                </a:tc>
                <a:extLst>
                  <a:ext uri="{0D108BD9-81ED-4DB2-BD59-A6C34878D82A}">
                    <a16:rowId xmlns:a16="http://schemas.microsoft.com/office/drawing/2014/main" val="3763972698"/>
                  </a:ext>
                </a:extLst>
              </a:tr>
              <a:tr h="74484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Evaluated: Hydraulic and electro-hydraulic Systems.</a:t>
                      </a:r>
                    </a:p>
                    <a:p>
                      <a:endParaRPr 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Achieve: 500ms response time</a:t>
                      </a:r>
                    </a:p>
                    <a:p>
                      <a:endParaRPr lang="en-US" sz="1000"/>
                    </a:p>
                  </a:txBody>
                  <a:tcPr/>
                </a:tc>
                <a:extLst>
                  <a:ext uri="{0D108BD9-81ED-4DB2-BD59-A6C34878D82A}">
                    <a16:rowId xmlns:a16="http://schemas.microsoft.com/office/drawing/2014/main" val="3643567828"/>
                  </a:ext>
                </a:extLst>
              </a:tr>
              <a:tr h="8743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Explored: Dual-mode (autonomous/manual) design.</a:t>
                      </a:r>
                    </a:p>
                    <a:p>
                      <a:endParaRPr 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Ensure 10-hour operational reliability.</a:t>
                      </a:r>
                    </a:p>
                    <a:p>
                      <a:endParaRPr lang="en-US"/>
                    </a:p>
                  </a:txBody>
                  <a:tcPr/>
                </a:tc>
                <a:extLst>
                  <a:ext uri="{0D108BD9-81ED-4DB2-BD59-A6C34878D82A}">
                    <a16:rowId xmlns:a16="http://schemas.microsoft.com/office/drawing/2014/main" val="389967107"/>
                  </a:ext>
                </a:extLst>
              </a:tr>
            </a:tbl>
          </a:graphicData>
        </a:graphic>
      </p:graphicFrame>
      <p:sp>
        <p:nvSpPr>
          <p:cNvPr id="29" name="Down Arrow 28">
            <a:extLst>
              <a:ext uri="{FF2B5EF4-FFF2-40B4-BE49-F238E27FC236}">
                <a16:creationId xmlns:a16="http://schemas.microsoft.com/office/drawing/2014/main" id="{5F38E1A9-86A9-EEB8-B11D-8B14DFDAF651}"/>
              </a:ext>
            </a:extLst>
          </p:cNvPr>
          <p:cNvSpPr/>
          <p:nvPr/>
        </p:nvSpPr>
        <p:spPr>
          <a:xfrm rot="16200000">
            <a:off x="3852207" y="2108957"/>
            <a:ext cx="599609" cy="64403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1" name="Picture 30" descr="A group of silver and red metal parts&#10;&#10;Description automatically generated">
            <a:extLst>
              <a:ext uri="{FF2B5EF4-FFF2-40B4-BE49-F238E27FC236}">
                <a16:creationId xmlns:a16="http://schemas.microsoft.com/office/drawing/2014/main" id="{62E34502-7DE6-A85D-FC3A-1E8301621F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304" y="1883987"/>
            <a:ext cx="1146297" cy="1051782"/>
          </a:xfrm>
          <a:prstGeom prst="rect">
            <a:avLst/>
          </a:prstGeom>
          <a:ln>
            <a:solidFill>
              <a:schemeClr val="tx1">
                <a:lumMod val="50000"/>
              </a:schemeClr>
            </a:solidFill>
          </a:ln>
        </p:spPr>
      </p:pic>
      <p:pic>
        <p:nvPicPr>
          <p:cNvPr id="32" name="Picture 31" descr="A black electric motor with red wires and a black bracket&#10;&#10;Description automatically generated">
            <a:extLst>
              <a:ext uri="{FF2B5EF4-FFF2-40B4-BE49-F238E27FC236}">
                <a16:creationId xmlns:a16="http://schemas.microsoft.com/office/drawing/2014/main" id="{1012FE82-C6DD-464F-08BB-A3A2CEF527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9504" y="1869912"/>
            <a:ext cx="1133509" cy="1039392"/>
          </a:xfrm>
          <a:prstGeom prst="rect">
            <a:avLst/>
          </a:prstGeom>
          <a:ln>
            <a:solidFill>
              <a:schemeClr val="tx1">
                <a:lumMod val="50000"/>
              </a:schemeClr>
            </a:solidFill>
          </a:ln>
        </p:spPr>
      </p:pic>
      <p:pic>
        <p:nvPicPr>
          <p:cNvPr id="33" name="Picture 32" descr="A black and orange mechanical device&#10;&#10;Description automatically generated">
            <a:extLst>
              <a:ext uri="{FF2B5EF4-FFF2-40B4-BE49-F238E27FC236}">
                <a16:creationId xmlns:a16="http://schemas.microsoft.com/office/drawing/2014/main" id="{A81A6118-C7C2-66E0-1964-B7D830372C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47812" y="1870394"/>
            <a:ext cx="1217182" cy="1039392"/>
          </a:xfrm>
          <a:prstGeom prst="rect">
            <a:avLst/>
          </a:prstGeom>
        </p:spPr>
      </p:pic>
      <p:graphicFrame>
        <p:nvGraphicFramePr>
          <p:cNvPr id="34" name="Table 33">
            <a:extLst>
              <a:ext uri="{FF2B5EF4-FFF2-40B4-BE49-F238E27FC236}">
                <a16:creationId xmlns:a16="http://schemas.microsoft.com/office/drawing/2014/main" id="{A2F11CBE-7F05-6C5C-29F8-EAD55D9CF44C}"/>
              </a:ext>
            </a:extLst>
          </p:cNvPr>
          <p:cNvGraphicFramePr>
            <a:graphicFrameLocks noGrp="1"/>
          </p:cNvGraphicFramePr>
          <p:nvPr>
            <p:extLst>
              <p:ext uri="{D42A27DB-BD31-4B8C-83A1-F6EECF244321}">
                <p14:modId xmlns:p14="http://schemas.microsoft.com/office/powerpoint/2010/main" val="3248112559"/>
              </p:ext>
            </p:extLst>
          </p:nvPr>
        </p:nvGraphicFramePr>
        <p:xfrm>
          <a:off x="4706694" y="4274482"/>
          <a:ext cx="2778612" cy="2072640"/>
        </p:xfrm>
        <a:graphic>
          <a:graphicData uri="http://schemas.openxmlformats.org/drawingml/2006/table">
            <a:tbl>
              <a:tblPr firstRow="1" bandRow="1">
                <a:tableStyleId>{073A0DAA-6AF3-43AB-8588-CEC1D06C72B9}</a:tableStyleId>
              </a:tblPr>
              <a:tblGrid>
                <a:gridCol w="1389306">
                  <a:extLst>
                    <a:ext uri="{9D8B030D-6E8A-4147-A177-3AD203B41FA5}">
                      <a16:colId xmlns:a16="http://schemas.microsoft.com/office/drawing/2014/main" val="2604562927"/>
                    </a:ext>
                  </a:extLst>
                </a:gridCol>
                <a:gridCol w="1389306">
                  <a:extLst>
                    <a:ext uri="{9D8B030D-6E8A-4147-A177-3AD203B41FA5}">
                      <a16:colId xmlns:a16="http://schemas.microsoft.com/office/drawing/2014/main" val="1528938017"/>
                    </a:ext>
                  </a:extLst>
                </a:gridCol>
              </a:tblGrid>
              <a:tr h="379942">
                <a:tc>
                  <a:txBody>
                    <a:bodyPr/>
                    <a:lstStyle/>
                    <a:p>
                      <a:pPr algn="ctr"/>
                      <a:r>
                        <a:rPr lang="en-US" sz="1100" b="1" kern="1200">
                          <a:solidFill>
                            <a:schemeClr val="bg1"/>
                          </a:solidFill>
                          <a:effectLst/>
                          <a:latin typeface="+mn-lt"/>
                          <a:ea typeface="+mn-ea"/>
                          <a:cs typeface="+mn-cs"/>
                        </a:rPr>
                        <a:t>Design Considerations </a:t>
                      </a:r>
                    </a:p>
                  </a:txBody>
                  <a:tcPr/>
                </a:tc>
                <a:tc>
                  <a:txBody>
                    <a:bodyPr/>
                    <a:lstStyle/>
                    <a:p>
                      <a:pPr algn="ctr"/>
                      <a:r>
                        <a:rPr lang="en-US" sz="1100" b="1">
                          <a:solidFill>
                            <a:schemeClr val="bg1"/>
                          </a:solidFill>
                        </a:rPr>
                        <a:t>Performance Targets </a:t>
                      </a:r>
                    </a:p>
                  </a:txBody>
                  <a:tcPr/>
                </a:tc>
                <a:extLst>
                  <a:ext uri="{0D108BD9-81ED-4DB2-BD59-A6C34878D82A}">
                    <a16:rowId xmlns:a16="http://schemas.microsoft.com/office/drawing/2014/main" val="3213449874"/>
                  </a:ext>
                </a:extLst>
              </a:tr>
              <a:tr h="58256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Explored: Hydraulic motor integration with motor attachment</a:t>
                      </a:r>
                    </a:p>
                    <a:p>
                      <a:endParaRPr 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Achieve: 1800 RPM for 2.68 MPa pressure output</a:t>
                      </a:r>
                    </a:p>
                    <a:p>
                      <a:endParaRPr lang="en-US"/>
                    </a:p>
                  </a:txBody>
                  <a:tcPr/>
                </a:tc>
                <a:extLst>
                  <a:ext uri="{0D108BD9-81ED-4DB2-BD59-A6C34878D82A}">
                    <a16:rowId xmlns:a16="http://schemas.microsoft.com/office/drawing/2014/main" val="1390740972"/>
                  </a:ext>
                </a:extLst>
              </a:tr>
              <a:tr h="7127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Evaluated: Solenoid valve diverter for fluid flow control</a:t>
                      </a:r>
                    </a:p>
                    <a:p>
                      <a:endParaRPr lang="en-US"/>
                    </a:p>
                  </a:txBody>
                  <a:tcPr/>
                </a:tc>
                <a:tc>
                  <a:txBody>
                    <a:bodyPr/>
                    <a:lstStyle/>
                    <a:p>
                      <a:r>
                        <a:rPr lang="en-US" sz="1000"/>
                        <a:t>Ensure: On/Off Capabilities </a:t>
                      </a:r>
                    </a:p>
                  </a:txBody>
                  <a:tcPr/>
                </a:tc>
                <a:extLst>
                  <a:ext uri="{0D108BD9-81ED-4DB2-BD59-A6C34878D82A}">
                    <a16:rowId xmlns:a16="http://schemas.microsoft.com/office/drawing/2014/main" val="3582685753"/>
                  </a:ext>
                </a:extLst>
              </a:tr>
            </a:tbl>
          </a:graphicData>
        </a:graphic>
      </p:graphicFrame>
      <p:sp>
        <p:nvSpPr>
          <p:cNvPr id="35" name="TextBox 34">
            <a:extLst>
              <a:ext uri="{FF2B5EF4-FFF2-40B4-BE49-F238E27FC236}">
                <a16:creationId xmlns:a16="http://schemas.microsoft.com/office/drawing/2014/main" id="{7927F331-1F2B-1B77-B2B7-B29EDCE56294}"/>
              </a:ext>
            </a:extLst>
          </p:cNvPr>
          <p:cNvSpPr txBox="1"/>
          <p:nvPr/>
        </p:nvSpPr>
        <p:spPr>
          <a:xfrm>
            <a:off x="5766440" y="3136371"/>
            <a:ext cx="1707519" cy="215444"/>
          </a:xfrm>
          <a:prstGeom prst="rect">
            <a:avLst/>
          </a:prstGeom>
          <a:noFill/>
        </p:spPr>
        <p:txBody>
          <a:bodyPr wrap="none" lIns="91440" tIns="45720" rIns="91440" bIns="45720" rtlCol="0" anchor="t">
            <a:spAutoFit/>
          </a:bodyPr>
          <a:lstStyle/>
          <a:p>
            <a:r>
              <a:rPr lang="en-US" sz="800" b="1" i="1">
                <a:latin typeface="Arial"/>
                <a:cs typeface="Arial"/>
              </a:rPr>
              <a:t>Design 2: Brake Booster [2,3,4]</a:t>
            </a:r>
          </a:p>
        </p:txBody>
      </p:sp>
      <p:sp>
        <p:nvSpPr>
          <p:cNvPr id="36" name="Down Arrow 35">
            <a:extLst>
              <a:ext uri="{FF2B5EF4-FFF2-40B4-BE49-F238E27FC236}">
                <a16:creationId xmlns:a16="http://schemas.microsoft.com/office/drawing/2014/main" id="{AD268292-1EF8-8302-815E-5D910B96EE31}"/>
              </a:ext>
            </a:extLst>
          </p:cNvPr>
          <p:cNvSpPr/>
          <p:nvPr/>
        </p:nvSpPr>
        <p:spPr>
          <a:xfrm rot="16200000">
            <a:off x="8583398" y="2067588"/>
            <a:ext cx="599609" cy="644039"/>
          </a:xfrm>
          <a:prstGeom prst="down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7" name="Picture 36" descr="A black electric motor with red wires and a black bracket&#10;&#10;Description automatically generated">
            <a:extLst>
              <a:ext uri="{FF2B5EF4-FFF2-40B4-BE49-F238E27FC236}">
                <a16:creationId xmlns:a16="http://schemas.microsoft.com/office/drawing/2014/main" id="{8AD6A0EB-576A-930C-8CE5-676DEF769B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11876" y="1720558"/>
            <a:ext cx="1133509" cy="1039392"/>
          </a:xfrm>
          <a:prstGeom prst="rect">
            <a:avLst/>
          </a:prstGeom>
          <a:ln>
            <a:solidFill>
              <a:schemeClr val="tx1">
                <a:lumMod val="50000"/>
              </a:schemeClr>
            </a:solidFill>
          </a:ln>
        </p:spPr>
      </p:pic>
      <p:pic>
        <p:nvPicPr>
          <p:cNvPr id="38" name="Picture 37" descr="A group of silver and red metal parts&#10;&#10;Description automatically generated">
            <a:extLst>
              <a:ext uri="{FF2B5EF4-FFF2-40B4-BE49-F238E27FC236}">
                <a16:creationId xmlns:a16="http://schemas.microsoft.com/office/drawing/2014/main" id="{1112B8A8-1381-F34E-F44E-BCA0165816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656644" y="1734260"/>
            <a:ext cx="1146297" cy="1039392"/>
          </a:xfrm>
          <a:prstGeom prst="rect">
            <a:avLst/>
          </a:prstGeom>
          <a:ln>
            <a:solidFill>
              <a:schemeClr val="tx1">
                <a:lumMod val="50000"/>
              </a:schemeClr>
            </a:solidFill>
          </a:ln>
        </p:spPr>
      </p:pic>
      <p:pic>
        <p:nvPicPr>
          <p:cNvPr id="39" name="Picture 38" descr="A close-up of a mechanical valve&#10;&#10;Description automatically generated">
            <a:extLst>
              <a:ext uri="{FF2B5EF4-FFF2-40B4-BE49-F238E27FC236}">
                <a16:creationId xmlns:a16="http://schemas.microsoft.com/office/drawing/2014/main" id="{6AAC639B-F5A2-4887-6FF8-C24E2DE9538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31867" y="2773652"/>
            <a:ext cx="1133509" cy="996520"/>
          </a:xfrm>
          <a:prstGeom prst="rect">
            <a:avLst/>
          </a:prstGeom>
        </p:spPr>
      </p:pic>
      <p:pic>
        <p:nvPicPr>
          <p:cNvPr id="40" name="Picture 39" descr="A close-up of a circuit board&#10;&#10;Description automatically generated">
            <a:extLst>
              <a:ext uri="{FF2B5EF4-FFF2-40B4-BE49-F238E27FC236}">
                <a16:creationId xmlns:a16="http://schemas.microsoft.com/office/drawing/2014/main" id="{5FD1537C-CC4A-0537-7D63-D690BDC32B54}"/>
              </a:ext>
            </a:extLst>
          </p:cNvPr>
          <p:cNvPicPr>
            <a:picLocks noChangeAspect="1"/>
          </p:cNvPicPr>
          <p:nvPr/>
        </p:nvPicPr>
        <p:blipFill>
          <a:blip r:embed="rId8">
            <a:extLst>
              <a:ext uri="{28A0092B-C50C-407E-A947-70E740481C1C}">
                <a14:useLocalDpi xmlns:a14="http://schemas.microsoft.com/office/drawing/2010/main" val="0"/>
              </a:ext>
            </a:extLst>
          </a:blip>
          <a:srcRect r="6946"/>
          <a:stretch>
            <a:fillRect/>
          </a:stretch>
        </p:blipFill>
        <p:spPr>
          <a:xfrm>
            <a:off x="10656644" y="2789024"/>
            <a:ext cx="1211715" cy="996521"/>
          </a:xfrm>
          <a:prstGeom prst="rect">
            <a:avLst/>
          </a:prstGeom>
        </p:spPr>
      </p:pic>
      <p:graphicFrame>
        <p:nvGraphicFramePr>
          <p:cNvPr id="41" name="Table 40">
            <a:extLst>
              <a:ext uri="{FF2B5EF4-FFF2-40B4-BE49-F238E27FC236}">
                <a16:creationId xmlns:a16="http://schemas.microsoft.com/office/drawing/2014/main" id="{D50BD989-E1E2-082A-D31B-AD3AD1BEBEB7}"/>
              </a:ext>
            </a:extLst>
          </p:cNvPr>
          <p:cNvGraphicFramePr>
            <a:graphicFrameLocks noGrp="1"/>
          </p:cNvGraphicFramePr>
          <p:nvPr>
            <p:extLst>
              <p:ext uri="{D42A27DB-BD31-4B8C-83A1-F6EECF244321}">
                <p14:modId xmlns:p14="http://schemas.microsoft.com/office/powerpoint/2010/main" val="1117328574"/>
              </p:ext>
            </p:extLst>
          </p:nvPr>
        </p:nvGraphicFramePr>
        <p:xfrm>
          <a:off x="9205222" y="4274482"/>
          <a:ext cx="2770962" cy="2072628"/>
        </p:xfrm>
        <a:graphic>
          <a:graphicData uri="http://schemas.openxmlformats.org/drawingml/2006/table">
            <a:tbl>
              <a:tblPr firstRow="1" bandRow="1">
                <a:tableStyleId>{073A0DAA-6AF3-43AB-8588-CEC1D06C72B9}</a:tableStyleId>
              </a:tblPr>
              <a:tblGrid>
                <a:gridCol w="1385481">
                  <a:extLst>
                    <a:ext uri="{9D8B030D-6E8A-4147-A177-3AD203B41FA5}">
                      <a16:colId xmlns:a16="http://schemas.microsoft.com/office/drawing/2014/main" val="734609122"/>
                    </a:ext>
                  </a:extLst>
                </a:gridCol>
                <a:gridCol w="1385481">
                  <a:extLst>
                    <a:ext uri="{9D8B030D-6E8A-4147-A177-3AD203B41FA5}">
                      <a16:colId xmlns:a16="http://schemas.microsoft.com/office/drawing/2014/main" val="811144147"/>
                    </a:ext>
                  </a:extLst>
                </a:gridCol>
              </a:tblGrid>
              <a:tr h="451256">
                <a:tc>
                  <a:txBody>
                    <a:bodyPr/>
                    <a:lstStyle/>
                    <a:p>
                      <a:pPr algn="ctr"/>
                      <a:r>
                        <a:rPr lang="en-US" sz="1100"/>
                        <a:t>Design Considerations </a:t>
                      </a:r>
                    </a:p>
                  </a:txBody>
                  <a:tcPr/>
                </a:tc>
                <a:tc>
                  <a:txBody>
                    <a:bodyPr/>
                    <a:lstStyle/>
                    <a:p>
                      <a:pPr algn="ctr"/>
                      <a:r>
                        <a:rPr lang="en-US" sz="1100"/>
                        <a:t>Performance Targets </a:t>
                      </a:r>
                    </a:p>
                  </a:txBody>
                  <a:tcPr/>
                </a:tc>
                <a:extLst>
                  <a:ext uri="{0D108BD9-81ED-4DB2-BD59-A6C34878D82A}">
                    <a16:rowId xmlns:a16="http://schemas.microsoft.com/office/drawing/2014/main" val="1874745570"/>
                  </a:ext>
                </a:extLst>
              </a:tr>
              <a:tr h="8106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Evaluated: H-bridge board for motor communication</a:t>
                      </a:r>
                    </a:p>
                    <a:p>
                      <a:endParaRPr 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Ensure: 1800 RPM for 2.68 MPa output</a:t>
                      </a:r>
                    </a:p>
                  </a:txBody>
                  <a:tcPr/>
                </a:tc>
                <a:extLst>
                  <a:ext uri="{0D108BD9-81ED-4DB2-BD59-A6C34878D82A}">
                    <a16:rowId xmlns:a16="http://schemas.microsoft.com/office/drawing/2014/main" val="2860380195"/>
                  </a:ext>
                </a:extLst>
              </a:tr>
              <a:tr h="8106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Assessed: Baseplate for component mounting</a:t>
                      </a:r>
                    </a:p>
                    <a:p>
                      <a:endParaRPr lang="en-US" sz="100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a:effectLst/>
                        </a:rPr>
                        <a:t>Optimize: weight with aluminum</a:t>
                      </a:r>
                    </a:p>
                    <a:p>
                      <a:endParaRPr lang="en-US"/>
                    </a:p>
                  </a:txBody>
                  <a:tcPr/>
                </a:tc>
                <a:extLst>
                  <a:ext uri="{0D108BD9-81ED-4DB2-BD59-A6C34878D82A}">
                    <a16:rowId xmlns:a16="http://schemas.microsoft.com/office/drawing/2014/main" val="3447959064"/>
                  </a:ext>
                </a:extLst>
              </a:tr>
            </a:tbl>
          </a:graphicData>
        </a:graphic>
      </p:graphicFrame>
      <p:sp>
        <p:nvSpPr>
          <p:cNvPr id="42" name="TextBox 41">
            <a:extLst>
              <a:ext uri="{FF2B5EF4-FFF2-40B4-BE49-F238E27FC236}">
                <a16:creationId xmlns:a16="http://schemas.microsoft.com/office/drawing/2014/main" id="{0F08E182-F061-B6AF-C6B5-652EE603F935}"/>
              </a:ext>
            </a:extLst>
          </p:cNvPr>
          <p:cNvSpPr txBox="1"/>
          <p:nvPr/>
        </p:nvSpPr>
        <p:spPr>
          <a:xfrm>
            <a:off x="9705101" y="3853497"/>
            <a:ext cx="2258952" cy="215444"/>
          </a:xfrm>
          <a:prstGeom prst="rect">
            <a:avLst/>
          </a:prstGeom>
          <a:noFill/>
        </p:spPr>
        <p:txBody>
          <a:bodyPr wrap="none" lIns="91440" tIns="45720" rIns="91440" bIns="45720" rtlCol="0" anchor="t">
            <a:spAutoFit/>
          </a:bodyPr>
          <a:lstStyle/>
          <a:p>
            <a:r>
              <a:rPr lang="en-US" sz="800" b="1" i="1">
                <a:latin typeface="Arial"/>
                <a:cs typeface="Arial"/>
              </a:rPr>
              <a:t>Design 3: Precision Brake Booster  [5,6,7] </a:t>
            </a:r>
          </a:p>
        </p:txBody>
      </p:sp>
      <p:cxnSp>
        <p:nvCxnSpPr>
          <p:cNvPr id="44" name="Straight Arrow Connector 43">
            <a:extLst>
              <a:ext uri="{FF2B5EF4-FFF2-40B4-BE49-F238E27FC236}">
                <a16:creationId xmlns:a16="http://schemas.microsoft.com/office/drawing/2014/main" id="{F88C67CE-A99C-4706-839D-4421A509AF78}"/>
              </a:ext>
            </a:extLst>
          </p:cNvPr>
          <p:cNvCxnSpPr>
            <a:cxnSpLocks/>
          </p:cNvCxnSpPr>
          <p:nvPr/>
        </p:nvCxnSpPr>
        <p:spPr>
          <a:xfrm>
            <a:off x="5072742" y="1690910"/>
            <a:ext cx="0" cy="1930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DB1C787D-59E0-83AF-B566-56AE3454202E}"/>
              </a:ext>
            </a:extLst>
          </p:cNvPr>
          <p:cNvCxnSpPr>
            <a:cxnSpLocks/>
          </p:cNvCxnSpPr>
          <p:nvPr/>
        </p:nvCxnSpPr>
        <p:spPr>
          <a:xfrm>
            <a:off x="6379028" y="1672763"/>
            <a:ext cx="0" cy="1930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0A83FCD7-A235-CA57-5C0E-4A4335C93C32}"/>
              </a:ext>
            </a:extLst>
          </p:cNvPr>
          <p:cNvCxnSpPr>
            <a:cxnSpLocks/>
          </p:cNvCxnSpPr>
          <p:nvPr/>
        </p:nvCxnSpPr>
        <p:spPr>
          <a:xfrm>
            <a:off x="7656403" y="1690910"/>
            <a:ext cx="0" cy="19307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26E3D95E-1E2D-DEEB-8CD6-DBD810E35DD7}"/>
              </a:ext>
            </a:extLst>
          </p:cNvPr>
          <p:cNvSpPr txBox="1"/>
          <p:nvPr/>
        </p:nvSpPr>
        <p:spPr>
          <a:xfrm>
            <a:off x="4096047" y="1498095"/>
            <a:ext cx="1311578" cy="215444"/>
          </a:xfrm>
          <a:prstGeom prst="rect">
            <a:avLst/>
          </a:prstGeom>
          <a:noFill/>
        </p:spPr>
        <p:txBody>
          <a:bodyPr wrap="none" rtlCol="0">
            <a:spAutoFit/>
          </a:bodyPr>
          <a:lstStyle/>
          <a:p>
            <a:r>
              <a:rPr lang="en-US" sz="800" b="1" u="sng">
                <a:solidFill>
                  <a:srgbClr val="003366"/>
                </a:solidFill>
                <a:latin typeface="Arial" panose="020B0604020202020204" pitchFamily="34" charset="0"/>
                <a:cs typeface="Arial" panose="020B0604020202020204" pitchFamily="34" charset="0"/>
              </a:rPr>
              <a:t>Hight Torque DC Motor</a:t>
            </a:r>
          </a:p>
        </p:txBody>
      </p:sp>
      <p:sp>
        <p:nvSpPr>
          <p:cNvPr id="52" name="TextBox 51">
            <a:extLst>
              <a:ext uri="{FF2B5EF4-FFF2-40B4-BE49-F238E27FC236}">
                <a16:creationId xmlns:a16="http://schemas.microsoft.com/office/drawing/2014/main" id="{E644BC5F-7906-86CF-8A1F-3D5F93A2D062}"/>
              </a:ext>
            </a:extLst>
          </p:cNvPr>
          <p:cNvSpPr txBox="1"/>
          <p:nvPr/>
        </p:nvSpPr>
        <p:spPr>
          <a:xfrm>
            <a:off x="5595170" y="1505114"/>
            <a:ext cx="1701107" cy="215444"/>
          </a:xfrm>
          <a:prstGeom prst="rect">
            <a:avLst/>
          </a:prstGeom>
          <a:noFill/>
        </p:spPr>
        <p:txBody>
          <a:bodyPr wrap="none" rtlCol="0">
            <a:spAutoFit/>
          </a:bodyPr>
          <a:lstStyle/>
          <a:p>
            <a:r>
              <a:rPr lang="en-US" sz="800" b="1" u="sng">
                <a:latin typeface="Arial" panose="020B0604020202020204" pitchFamily="34" charset="0"/>
                <a:cs typeface="Arial" panose="020B0604020202020204" pitchFamily="34" charset="0"/>
              </a:rPr>
              <a:t>High-Pressure Hydraulic Pump</a:t>
            </a:r>
          </a:p>
        </p:txBody>
      </p:sp>
      <p:sp>
        <p:nvSpPr>
          <p:cNvPr id="53" name="TextBox 52">
            <a:extLst>
              <a:ext uri="{FF2B5EF4-FFF2-40B4-BE49-F238E27FC236}">
                <a16:creationId xmlns:a16="http://schemas.microsoft.com/office/drawing/2014/main" id="{01A6896C-345D-CC25-866C-D5B2A303DDB2}"/>
              </a:ext>
            </a:extLst>
          </p:cNvPr>
          <p:cNvSpPr txBox="1"/>
          <p:nvPr/>
        </p:nvSpPr>
        <p:spPr>
          <a:xfrm>
            <a:off x="7329232" y="1493974"/>
            <a:ext cx="1401346" cy="215444"/>
          </a:xfrm>
          <a:prstGeom prst="rect">
            <a:avLst/>
          </a:prstGeom>
          <a:noFill/>
        </p:spPr>
        <p:txBody>
          <a:bodyPr wrap="none" rtlCol="0">
            <a:spAutoFit/>
          </a:bodyPr>
          <a:lstStyle/>
          <a:p>
            <a:r>
              <a:rPr lang="en-US" sz="800" b="1" u="sng">
                <a:latin typeface="Arial" panose="020B0604020202020204" pitchFamily="34" charset="0"/>
                <a:cs typeface="Arial" panose="020B0604020202020204" pitchFamily="34" charset="0"/>
              </a:rPr>
              <a:t>Hydraulic Valve Diverter </a:t>
            </a:r>
          </a:p>
        </p:txBody>
      </p:sp>
      <p:cxnSp>
        <p:nvCxnSpPr>
          <p:cNvPr id="55" name="Straight Arrow Connector 54">
            <a:extLst>
              <a:ext uri="{FF2B5EF4-FFF2-40B4-BE49-F238E27FC236}">
                <a16:creationId xmlns:a16="http://schemas.microsoft.com/office/drawing/2014/main" id="{093183C8-1C2F-03A5-CFE1-B13685712818}"/>
              </a:ext>
            </a:extLst>
          </p:cNvPr>
          <p:cNvCxnSpPr>
            <a:cxnSpLocks/>
          </p:cNvCxnSpPr>
          <p:nvPr/>
        </p:nvCxnSpPr>
        <p:spPr>
          <a:xfrm>
            <a:off x="8094768" y="3244093"/>
            <a:ext cx="127161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4DA16D8E-2F15-9633-9289-B6E2184D38E1}"/>
              </a:ext>
            </a:extLst>
          </p:cNvPr>
          <p:cNvSpPr txBox="1"/>
          <p:nvPr/>
        </p:nvSpPr>
        <p:spPr>
          <a:xfrm>
            <a:off x="8036444" y="3082449"/>
            <a:ext cx="1308371" cy="215444"/>
          </a:xfrm>
          <a:prstGeom prst="rect">
            <a:avLst/>
          </a:prstGeom>
          <a:noFill/>
        </p:spPr>
        <p:txBody>
          <a:bodyPr wrap="none" rtlCol="0">
            <a:spAutoFit/>
          </a:bodyPr>
          <a:lstStyle/>
          <a:p>
            <a:r>
              <a:rPr lang="en-US" sz="800" b="1" u="sng">
                <a:latin typeface="Arial" panose="020B0604020202020204" pitchFamily="34" charset="0"/>
                <a:cs typeface="Arial" panose="020B0604020202020204" pitchFamily="34" charset="0"/>
              </a:rPr>
              <a:t>Solenoid Valve 12V DC</a:t>
            </a:r>
          </a:p>
        </p:txBody>
      </p:sp>
      <p:cxnSp>
        <p:nvCxnSpPr>
          <p:cNvPr id="60" name="Straight Arrow Connector 59">
            <a:extLst>
              <a:ext uri="{FF2B5EF4-FFF2-40B4-BE49-F238E27FC236}">
                <a16:creationId xmlns:a16="http://schemas.microsoft.com/office/drawing/2014/main" id="{4A4D1BF5-DBC1-B2DB-5F99-0F42A7B541AD}"/>
              </a:ext>
            </a:extLst>
          </p:cNvPr>
          <p:cNvCxnSpPr>
            <a:cxnSpLocks/>
          </p:cNvCxnSpPr>
          <p:nvPr/>
        </p:nvCxnSpPr>
        <p:spPr>
          <a:xfrm>
            <a:off x="8034100" y="3770172"/>
            <a:ext cx="277541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4" name="TextBox 63">
            <a:extLst>
              <a:ext uri="{FF2B5EF4-FFF2-40B4-BE49-F238E27FC236}">
                <a16:creationId xmlns:a16="http://schemas.microsoft.com/office/drawing/2014/main" id="{6BBE845C-C0D9-2C62-582F-ED76CAF32B9D}"/>
              </a:ext>
            </a:extLst>
          </p:cNvPr>
          <p:cNvSpPr txBox="1"/>
          <p:nvPr/>
        </p:nvSpPr>
        <p:spPr>
          <a:xfrm>
            <a:off x="7932981" y="3616761"/>
            <a:ext cx="1433406" cy="215444"/>
          </a:xfrm>
          <a:prstGeom prst="rect">
            <a:avLst/>
          </a:prstGeom>
          <a:noFill/>
        </p:spPr>
        <p:txBody>
          <a:bodyPr wrap="none" rtlCol="0">
            <a:spAutoFit/>
          </a:bodyPr>
          <a:lstStyle/>
          <a:p>
            <a:r>
              <a:rPr lang="en-US" sz="800" b="1" u="sng">
                <a:latin typeface="Arial" panose="020B0604020202020204" pitchFamily="34" charset="0"/>
                <a:cs typeface="Arial" panose="020B0604020202020204" pitchFamily="34" charset="0"/>
              </a:rPr>
              <a:t>DC H-Board Motor Driver </a:t>
            </a:r>
          </a:p>
        </p:txBody>
      </p:sp>
    </p:spTree>
    <p:extLst>
      <p:ext uri="{BB962C8B-B14F-4D97-AF65-F5344CB8AC3E}">
        <p14:creationId xmlns:p14="http://schemas.microsoft.com/office/powerpoint/2010/main" val="1362560013"/>
      </p:ext>
    </p:extLst>
  </p:cSld>
  <p:clrMapOvr>
    <a:masterClrMapping/>
  </p:clrMapOvr>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graphicFrame>
            <p:nvGraphicFramePr>
              <p:cNvPr id="2" name="Table 1">
                <a:extLst>
                  <a:ext uri="{FF2B5EF4-FFF2-40B4-BE49-F238E27FC236}">
                    <a16:creationId xmlns:a16="http://schemas.microsoft.com/office/drawing/2014/main" id="{3B98353F-8291-3C29-E309-33CF434462C7}"/>
                  </a:ext>
                </a:extLst>
              </p:cNvPr>
              <p:cNvGraphicFramePr/>
              <p:nvPr>
                <p:extLst>
                  <p:ext uri="{D42A27DB-BD31-4B8C-83A1-F6EECF244321}">
                    <p14:modId xmlns:p14="http://schemas.microsoft.com/office/powerpoint/2010/main" val="1708688974"/>
                  </p:ext>
                </p:extLst>
              </p:nvPr>
            </p:nvGraphicFramePr>
            <p:xfrm>
              <a:off x="0" y="384314"/>
              <a:ext cx="12192000" cy="5722211"/>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3112343273"/>
                        </a:ext>
                      </a:extLst>
                    </a:gridCol>
                    <a:gridCol w="3048000">
                      <a:extLst>
                        <a:ext uri="{9D8B030D-6E8A-4147-A177-3AD203B41FA5}">
                          <a16:colId xmlns:a16="http://schemas.microsoft.com/office/drawing/2014/main" val="377525826"/>
                        </a:ext>
                      </a:extLst>
                    </a:gridCol>
                    <a:gridCol w="3048000">
                      <a:extLst>
                        <a:ext uri="{9D8B030D-6E8A-4147-A177-3AD203B41FA5}">
                          <a16:colId xmlns:a16="http://schemas.microsoft.com/office/drawing/2014/main" val="2793549452"/>
                        </a:ext>
                      </a:extLst>
                    </a:gridCol>
                    <a:gridCol w="3048000">
                      <a:extLst>
                        <a:ext uri="{9D8B030D-6E8A-4147-A177-3AD203B41FA5}">
                          <a16:colId xmlns:a16="http://schemas.microsoft.com/office/drawing/2014/main" val="3249858289"/>
                        </a:ext>
                      </a:extLst>
                    </a:gridCol>
                  </a:tblGrid>
                  <a:tr h="2344988">
                    <a:tc>
                      <a:txBody>
                        <a:bodyPr/>
                        <a:lstStyle/>
                        <a:p>
                          <a:pPr algn="ctr"/>
                          <a:r>
                            <a:rPr lang="en-US" sz="2800" u="sng">
                              <a:latin typeface="Arial" panose="020B0604020202020204" pitchFamily="34" charset="0"/>
                              <a:cs typeface="Arial" panose="020B0604020202020204" pitchFamily="34" charset="0"/>
                            </a:rPr>
                            <a:t>Brakes</a:t>
                          </a:r>
                          <a:r>
                            <a:rPr lang="en-US" sz="2800">
                              <a:latin typeface="Arial" panose="020B0604020202020204" pitchFamily="34" charset="0"/>
                              <a:cs typeface="Arial" panose="020B0604020202020204" pitchFamily="34" charset="0"/>
                            </a:rPr>
                            <a:t> </a:t>
                          </a:r>
                        </a:p>
                        <a:p>
                          <a:pPr marL="0" marR="0" lvl="0" indent="0" algn="ctr">
                            <a:lnSpc>
                              <a:spcPct val="100000"/>
                            </a:lnSpc>
                            <a:spcBef>
                              <a:spcPts val="0"/>
                            </a:spcBef>
                            <a:spcAft>
                              <a:spcPts val="0"/>
                            </a:spcAft>
                            <a:buNone/>
                          </a:pPr>
                          <a:r>
                            <a:rPr lang="en-US" sz="2800" b="1" i="0" u="none" strike="noStrike" baseline="0" noProof="0">
                              <a:solidFill>
                                <a:srgbClr val="FFFFFF"/>
                              </a:solidFill>
                              <a:latin typeface="Arial"/>
                            </a:rPr>
                            <a:t>Specifications</a:t>
                          </a:r>
                          <a:r>
                            <a:rPr lang="en-US" sz="2800">
                              <a:latin typeface="Arial"/>
                              <a:cs typeface="Arial"/>
                            </a:rPr>
                            <a:t> </a:t>
                          </a:r>
                          <a:endParaRPr lang="en-US"/>
                        </a:p>
                        <a:p>
                          <a:pPr marL="0" marR="0" lvl="0" indent="0" algn="ctr">
                            <a:lnSpc>
                              <a:spcPct val="100000"/>
                            </a:lnSpc>
                            <a:spcBef>
                              <a:spcPts val="0"/>
                            </a:spcBef>
                            <a:spcAft>
                              <a:spcPts val="0"/>
                            </a:spcAft>
                            <a:buNone/>
                          </a:pPr>
                          <a:r>
                            <a:rPr lang="en-US" sz="2800">
                              <a:latin typeface="Arial"/>
                              <a:cs typeface="Arial"/>
                            </a:rPr>
                            <a:t>Chart </a:t>
                          </a:r>
                          <a:endParaRPr lang="en-US"/>
                        </a:p>
                        <a:p>
                          <a:pPr algn="ctr"/>
                          <a:endParaRPr lang="en-US" sz="2800"/>
                        </a:p>
                        <a:p>
                          <a:endParaRPr lang="en-US" sz="2800"/>
                        </a:p>
                      </a:txBody>
                      <a:tcPr/>
                    </a:tc>
                    <a:tc>
                      <a:txBody>
                        <a:bodyPr/>
                        <a:lstStyle/>
                        <a:p>
                          <a:endParaRPr lang="en-US"/>
                        </a:p>
                        <a:p>
                          <a:endParaRPr lang="en-US"/>
                        </a:p>
                        <a:p>
                          <a:endParaRPr lang="en-US"/>
                        </a:p>
                        <a:p>
                          <a:pPr algn="ctr"/>
                          <a:endParaRPr lang="en-US"/>
                        </a:p>
                        <a:p>
                          <a:pPr algn="ctr"/>
                          <a:endParaRPr lang="en-US"/>
                        </a:p>
                        <a:p>
                          <a:pPr algn="ctr"/>
                          <a:endParaRPr lang="en-US"/>
                        </a:p>
                        <a:p>
                          <a:pPr algn="ctr"/>
                          <a:endParaRPr lang="en-US"/>
                        </a:p>
                        <a:p>
                          <a:pPr algn="ctr"/>
                          <a:r>
                            <a:rPr lang="en-US"/>
                            <a:t>Option 1</a:t>
                          </a:r>
                        </a:p>
                      </a:txBody>
                      <a:tcPr/>
                    </a:tc>
                    <a:tc>
                      <a:txBody>
                        <a:bodyP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r>
                            <a:rPr lang="en-US"/>
                            <a:t>Option 2</a:t>
                          </a:r>
                        </a:p>
                      </a:txBody>
                      <a:tcPr/>
                    </a:tc>
                    <a:tc>
                      <a:txBody>
                        <a:bodyPr/>
                        <a:lstStyle/>
                        <a:p>
                          <a:endParaRPr lang="en-US"/>
                        </a:p>
                        <a:p>
                          <a:endParaRPr lang="en-US"/>
                        </a:p>
                        <a:p>
                          <a:endParaRPr lang="en-US"/>
                        </a:p>
                        <a:p>
                          <a:endParaRPr lang="en-US"/>
                        </a:p>
                        <a:p>
                          <a:endParaRPr lang="en-US"/>
                        </a:p>
                        <a:p>
                          <a:endParaRPr lang="en-US"/>
                        </a:p>
                        <a:p>
                          <a:pPr algn="ctr"/>
                          <a:endParaRPr lang="en-US"/>
                        </a:p>
                        <a:p>
                          <a:pPr algn="ctr"/>
                          <a:r>
                            <a:rPr lang="en-US"/>
                            <a:t>Option 3 [8]</a:t>
                          </a:r>
                          <a:endParaRPr lang="en-US" sz="1200"/>
                        </a:p>
                      </a:txBody>
                      <a:tcPr/>
                    </a:tc>
                    <a:extLst>
                      <a:ext uri="{0D108BD9-81ED-4DB2-BD59-A6C34878D82A}">
                        <a16:rowId xmlns:a16="http://schemas.microsoft.com/office/drawing/2014/main" val="1904436745"/>
                      </a:ext>
                    </a:extLst>
                  </a:tr>
                  <a:tr h="371707">
                    <a:tc>
                      <a:txBody>
                        <a:bodyPr/>
                        <a:lstStyle/>
                        <a:p>
                          <a:r>
                            <a:rPr lang="en-US"/>
                            <a:t>Seal Material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effectLst/>
                            </a:rPr>
                            <a:t>Nitrile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effectLst/>
                            </a:rPr>
                            <a:t>Viton (fluorocarbon) or polyurethane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effectLst/>
                            </a:rPr>
                            <a:t>Viton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effectLst/>
                            </a:rPr>
                            <a:t>(glycol-ether and borate Resistant)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effectLst/>
                          </a:endParaRPr>
                        </a:p>
                      </a:txBody>
                      <a:tcPr/>
                    </a:tc>
                    <a:extLst>
                      <a:ext uri="{0D108BD9-81ED-4DB2-BD59-A6C34878D82A}">
                        <a16:rowId xmlns:a16="http://schemas.microsoft.com/office/drawing/2014/main" val="266017545"/>
                      </a:ext>
                    </a:extLst>
                  </a:tr>
                  <a:tr h="371707">
                    <a:tc>
                      <a:txBody>
                        <a:bodyPr/>
                        <a:lstStyle/>
                        <a:p>
                          <a:r>
                            <a:rPr lang="en-US"/>
                            <a:t>Max Pressure </a:t>
                          </a:r>
                        </a:p>
                      </a:txBody>
                      <a:tcPr/>
                    </a:tc>
                    <a:tc>
                      <a:txBody>
                        <a:bodyPr/>
                        <a:lstStyle/>
                        <a:p>
                          <a:pPr algn="ctr"/>
                          <a:r>
                            <a:rPr lang="en-US"/>
                            <a:t>2500PSi</a:t>
                          </a:r>
                        </a:p>
                      </a:txBody>
                      <a:tcPr/>
                    </a:tc>
                    <a:tc>
                      <a:txBody>
                        <a:bodyPr/>
                        <a:lstStyle/>
                        <a:p>
                          <a:pPr algn="ctr"/>
                          <a:r>
                            <a:rPr lang="en-US"/>
                            <a:t>3000PSI</a:t>
                          </a:r>
                        </a:p>
                      </a:txBody>
                      <a:tcPr/>
                    </a:tc>
                    <a:tc>
                      <a:txBody>
                        <a:bodyPr/>
                        <a:lstStyle/>
                        <a:p>
                          <a:pPr algn="ctr"/>
                          <a:r>
                            <a:rPr lang="en-US"/>
                            <a:t>725 PSi</a:t>
                          </a:r>
                        </a:p>
                      </a:txBody>
                      <a:tcPr/>
                    </a:tc>
                    <a:extLst>
                      <a:ext uri="{0D108BD9-81ED-4DB2-BD59-A6C34878D82A}">
                        <a16:rowId xmlns:a16="http://schemas.microsoft.com/office/drawing/2014/main" val="644353542"/>
                      </a:ext>
                    </a:extLst>
                  </a:tr>
                  <a:tr h="371707">
                    <a:tc>
                      <a:txBody>
                        <a:bodyPr/>
                        <a:lstStyle/>
                        <a:p>
                          <a:r>
                            <a:rPr lang="en-US"/>
                            <a:t>Max Flow Capacity </a:t>
                          </a:r>
                        </a:p>
                      </a:txBody>
                      <a:tcPr/>
                    </a:tc>
                    <a:tc>
                      <a:txBody>
                        <a:bodyPr/>
                        <a:lstStyle/>
                        <a:p>
                          <a:pPr algn="ctr"/>
                          <a:r>
                            <a:rPr lang="en-US"/>
                            <a:t>0.82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𝐿</m:t>
                                  </m:r>
                                </m:num>
                                <m:den>
                                  <m:r>
                                    <a:rPr lang="en-US" b="0" i="1" smtClean="0">
                                      <a:latin typeface="Cambria Math" panose="02040503050406030204" pitchFamily="18" charset="0"/>
                                    </a:rPr>
                                    <m:t>𝑆</m:t>
                                  </m:r>
                                </m:den>
                              </m:f>
                            </m:oMath>
                          </a14:m>
                          <a:r>
                            <a:rPr lang="en-US"/>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0.95</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𝐿</m:t>
                                  </m:r>
                                </m:num>
                                <m:den>
                                  <m:r>
                                    <a:rPr lang="en-US" b="0" i="1" smtClean="0">
                                      <a:latin typeface="Cambria Math" panose="02040503050406030204" pitchFamily="18" charset="0"/>
                                    </a:rPr>
                                    <m:t>𝑆</m:t>
                                  </m:r>
                                </m:den>
                              </m:f>
                            </m:oMath>
                          </a14:m>
                          <a:r>
                            <a:rPr lang="en-US"/>
                            <a:t>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.013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𝐿</m:t>
                                  </m:r>
                                </m:num>
                                <m:den>
                                  <m:r>
                                    <a:rPr lang="en-US" b="0" i="1" smtClean="0">
                                      <a:latin typeface="Cambria Math" panose="02040503050406030204" pitchFamily="18" charset="0"/>
                                    </a:rPr>
                                    <m:t>𝑆</m:t>
                                  </m:r>
                                </m:den>
                              </m:f>
                            </m:oMath>
                          </a14:m>
                          <a:r>
                            <a:rPr lang="en-US"/>
                            <a:t> </a:t>
                          </a:r>
                        </a:p>
                      </a:txBody>
                      <a:tcPr/>
                    </a:tc>
                    <a:extLst>
                      <a:ext uri="{0D108BD9-81ED-4DB2-BD59-A6C34878D82A}">
                        <a16:rowId xmlns:a16="http://schemas.microsoft.com/office/drawing/2014/main" val="1841968407"/>
                      </a:ext>
                    </a:extLst>
                  </a:tr>
                  <a:tr h="464343">
                    <a:tc>
                      <a:txBody>
                        <a:bodyPr/>
                        <a:lstStyle/>
                        <a:p>
                          <a:r>
                            <a:rPr lang="en-US"/>
                            <a:t>Electrical Connectivity </a:t>
                          </a:r>
                        </a:p>
                      </a:txBody>
                      <a:tcPr/>
                    </a:tc>
                    <a:tc>
                      <a:txBody>
                        <a:bodyPr/>
                        <a:lstStyle/>
                        <a:p>
                          <a:pPr algn="ctr"/>
                          <a:r>
                            <a:rPr lang="en-US"/>
                            <a:t>N/A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12V DC ; 1.7Amps (active)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12V DC ; 1-2Apms (active)</a:t>
                          </a:r>
                        </a:p>
                      </a:txBody>
                      <a:tcPr/>
                    </a:tc>
                    <a:extLst>
                      <a:ext uri="{0D108BD9-81ED-4DB2-BD59-A6C34878D82A}">
                        <a16:rowId xmlns:a16="http://schemas.microsoft.com/office/drawing/2014/main" val="2829764095"/>
                      </a:ext>
                    </a:extLst>
                  </a:tr>
                  <a:tr h="371320">
                    <a:tc>
                      <a:txBody>
                        <a:bodyPr/>
                        <a:lstStyle/>
                        <a:p>
                          <a:r>
                            <a:rPr lang="en-US"/>
                            <a:t>Total Price </a:t>
                          </a:r>
                        </a:p>
                      </a:txBody>
                      <a:tcPr/>
                    </a:tc>
                    <a:tc>
                      <a:txBody>
                        <a:bodyPr/>
                        <a:lstStyle/>
                        <a:p>
                          <a:pPr algn="ctr"/>
                          <a:r>
                            <a:rPr lang="en-US"/>
                            <a:t>$80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$110</a:t>
                          </a:r>
                        </a:p>
                      </a:txBody>
                      <a:tcPr/>
                    </a:tc>
                    <a:tc>
                      <a:txBody>
                        <a:bodyPr/>
                        <a:lstStyle/>
                        <a:p>
                          <a:pPr algn="ctr"/>
                          <a:r>
                            <a:rPr lang="en-US"/>
                            <a:t>$95</a:t>
                          </a:r>
                        </a:p>
                      </a:txBody>
                      <a:tcPr/>
                    </a:tc>
                    <a:extLst>
                      <a:ext uri="{0D108BD9-81ED-4DB2-BD59-A6C34878D82A}">
                        <a16:rowId xmlns:a16="http://schemas.microsoft.com/office/drawing/2014/main" val="2811489916"/>
                      </a:ext>
                    </a:extLst>
                  </a:tr>
                  <a:tr h="499866">
                    <a:tc>
                      <a:txBody>
                        <a:bodyPr/>
                        <a:lstStyle/>
                        <a:p>
                          <a:r>
                            <a:rPr lang="en-US"/>
                            <a:t>Fail-Safe Operation </a:t>
                          </a:r>
                        </a:p>
                      </a:txBody>
                      <a:tcPr/>
                    </a:tc>
                    <a:tc>
                      <a:txBody>
                        <a:bodyPr/>
                        <a:lstStyle/>
                        <a:p>
                          <a:pPr algn="ctr"/>
                          <a:r>
                            <a:rPr lang="en-US"/>
                            <a:t>Manuel On/Off</a:t>
                          </a:r>
                        </a:p>
                      </a:txBody>
                      <a:tcPr/>
                    </a:tc>
                    <a:tc>
                      <a:txBody>
                        <a:bodyPr/>
                        <a:lstStyle/>
                        <a:p>
                          <a:pPr algn="ctr"/>
                          <a:r>
                            <a:rPr lang="en-US"/>
                            <a:t>Electrically Switched On/Off</a:t>
                          </a:r>
                        </a:p>
                      </a:txBody>
                      <a:tcPr/>
                    </a:tc>
                    <a:tc>
                      <a:txBody>
                        <a:bodyPr/>
                        <a:lstStyle/>
                        <a:p>
                          <a:pPr algn="ctr"/>
                          <a:r>
                            <a:rPr lang="en-US"/>
                            <a:t>Electrically Switched On/Off</a:t>
                          </a:r>
                        </a:p>
                      </a:txBody>
                      <a:tcPr/>
                    </a:tc>
                    <a:extLst>
                      <a:ext uri="{0D108BD9-81ED-4DB2-BD59-A6C34878D82A}">
                        <a16:rowId xmlns:a16="http://schemas.microsoft.com/office/drawing/2014/main" val="3289513"/>
                      </a:ext>
                    </a:extLst>
                  </a:tr>
                </a:tbl>
              </a:graphicData>
            </a:graphic>
          </p:graphicFrame>
        </mc:Choice>
        <mc:Fallback>
          <p:graphicFrame>
            <p:nvGraphicFramePr>
              <p:cNvPr id="2" name="Table 1">
                <a:extLst>
                  <a:ext uri="{FF2B5EF4-FFF2-40B4-BE49-F238E27FC236}">
                    <a16:creationId xmlns:a16="http://schemas.microsoft.com/office/drawing/2014/main" id="{3B98353F-8291-3C29-E309-33CF434462C7}"/>
                  </a:ext>
                </a:extLst>
              </p:cNvPr>
              <p:cNvGraphicFramePr/>
              <p:nvPr>
                <p:extLst>
                  <p:ext uri="{D42A27DB-BD31-4B8C-83A1-F6EECF244321}">
                    <p14:modId xmlns:p14="http://schemas.microsoft.com/office/powerpoint/2010/main" val="1708688974"/>
                  </p:ext>
                </p:extLst>
              </p:nvPr>
            </p:nvGraphicFramePr>
            <p:xfrm>
              <a:off x="0" y="384314"/>
              <a:ext cx="12192000" cy="5722211"/>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3112343273"/>
                        </a:ext>
                      </a:extLst>
                    </a:gridCol>
                    <a:gridCol w="3048000">
                      <a:extLst>
                        <a:ext uri="{9D8B030D-6E8A-4147-A177-3AD203B41FA5}">
                          <a16:colId xmlns:a16="http://schemas.microsoft.com/office/drawing/2014/main" val="377525826"/>
                        </a:ext>
                      </a:extLst>
                    </a:gridCol>
                    <a:gridCol w="3048000">
                      <a:extLst>
                        <a:ext uri="{9D8B030D-6E8A-4147-A177-3AD203B41FA5}">
                          <a16:colId xmlns:a16="http://schemas.microsoft.com/office/drawing/2014/main" val="2793549452"/>
                        </a:ext>
                      </a:extLst>
                    </a:gridCol>
                    <a:gridCol w="3048000">
                      <a:extLst>
                        <a:ext uri="{9D8B030D-6E8A-4147-A177-3AD203B41FA5}">
                          <a16:colId xmlns:a16="http://schemas.microsoft.com/office/drawing/2014/main" val="3249858289"/>
                        </a:ext>
                      </a:extLst>
                    </a:gridCol>
                  </a:tblGrid>
                  <a:tr h="2344988">
                    <a:tc>
                      <a:txBody>
                        <a:bodyPr/>
                        <a:lstStyle/>
                        <a:p>
                          <a:pPr algn="ctr"/>
                          <a:r>
                            <a:rPr lang="en-US" sz="2800" u="sng">
                              <a:latin typeface="Arial" panose="020B0604020202020204" pitchFamily="34" charset="0"/>
                              <a:cs typeface="Arial" panose="020B0604020202020204" pitchFamily="34" charset="0"/>
                            </a:rPr>
                            <a:t>Brakes</a:t>
                          </a:r>
                          <a:r>
                            <a:rPr lang="en-US" sz="2800">
                              <a:latin typeface="Arial" panose="020B0604020202020204" pitchFamily="34" charset="0"/>
                              <a:cs typeface="Arial" panose="020B0604020202020204" pitchFamily="34" charset="0"/>
                            </a:rPr>
                            <a:t> </a:t>
                          </a:r>
                        </a:p>
                        <a:p>
                          <a:pPr marL="0" marR="0" lvl="0" indent="0" algn="ctr">
                            <a:lnSpc>
                              <a:spcPct val="100000"/>
                            </a:lnSpc>
                            <a:spcBef>
                              <a:spcPts val="0"/>
                            </a:spcBef>
                            <a:spcAft>
                              <a:spcPts val="0"/>
                            </a:spcAft>
                            <a:buNone/>
                          </a:pPr>
                          <a:r>
                            <a:rPr lang="en-US" sz="2800" b="1" i="0" u="none" strike="noStrike" baseline="0" noProof="0">
                              <a:solidFill>
                                <a:srgbClr val="FFFFFF"/>
                              </a:solidFill>
                              <a:latin typeface="Arial"/>
                            </a:rPr>
                            <a:t>Specifications</a:t>
                          </a:r>
                          <a:r>
                            <a:rPr lang="en-US" sz="2800">
                              <a:latin typeface="Arial"/>
                              <a:cs typeface="Arial"/>
                            </a:rPr>
                            <a:t> </a:t>
                          </a:r>
                          <a:endParaRPr lang="en-US"/>
                        </a:p>
                        <a:p>
                          <a:pPr marL="0" marR="0" lvl="0" indent="0" algn="ctr">
                            <a:lnSpc>
                              <a:spcPct val="100000"/>
                            </a:lnSpc>
                            <a:spcBef>
                              <a:spcPts val="0"/>
                            </a:spcBef>
                            <a:spcAft>
                              <a:spcPts val="0"/>
                            </a:spcAft>
                            <a:buNone/>
                          </a:pPr>
                          <a:r>
                            <a:rPr lang="en-US" sz="2800">
                              <a:latin typeface="Arial"/>
                              <a:cs typeface="Arial"/>
                            </a:rPr>
                            <a:t>Chart </a:t>
                          </a:r>
                          <a:endParaRPr lang="en-US"/>
                        </a:p>
                        <a:p>
                          <a:pPr algn="ctr"/>
                          <a:endParaRPr lang="en-US" sz="2800"/>
                        </a:p>
                        <a:p>
                          <a:endParaRPr lang="en-US" sz="2800"/>
                        </a:p>
                      </a:txBody>
                      <a:tcPr/>
                    </a:tc>
                    <a:tc>
                      <a:txBody>
                        <a:bodyPr/>
                        <a:lstStyle/>
                        <a:p>
                          <a:endParaRPr lang="en-US"/>
                        </a:p>
                        <a:p>
                          <a:endParaRPr lang="en-US"/>
                        </a:p>
                        <a:p>
                          <a:endParaRPr lang="en-US"/>
                        </a:p>
                        <a:p>
                          <a:pPr algn="ctr"/>
                          <a:endParaRPr lang="en-US"/>
                        </a:p>
                        <a:p>
                          <a:pPr algn="ctr"/>
                          <a:endParaRPr lang="en-US"/>
                        </a:p>
                        <a:p>
                          <a:pPr algn="ctr"/>
                          <a:endParaRPr lang="en-US"/>
                        </a:p>
                        <a:p>
                          <a:pPr algn="ctr"/>
                          <a:endParaRPr lang="en-US"/>
                        </a:p>
                        <a:p>
                          <a:pPr algn="ctr"/>
                          <a:r>
                            <a:rPr lang="en-US"/>
                            <a:t>Option 1</a:t>
                          </a:r>
                        </a:p>
                      </a:txBody>
                      <a:tcPr/>
                    </a:tc>
                    <a:tc>
                      <a:txBody>
                        <a:bodyPr/>
                        <a:lstStyle/>
                        <a:p>
                          <a:pPr algn="ctr"/>
                          <a:endParaRPr lang="en-US"/>
                        </a:p>
                        <a:p>
                          <a:pPr algn="ctr"/>
                          <a:endParaRPr lang="en-US"/>
                        </a:p>
                        <a:p>
                          <a:pPr algn="ctr"/>
                          <a:endParaRPr lang="en-US"/>
                        </a:p>
                        <a:p>
                          <a:pPr algn="ctr"/>
                          <a:endParaRPr lang="en-US"/>
                        </a:p>
                        <a:p>
                          <a:pPr algn="ctr"/>
                          <a:endParaRPr lang="en-US"/>
                        </a:p>
                        <a:p>
                          <a:pPr algn="ctr"/>
                          <a:endParaRPr lang="en-US"/>
                        </a:p>
                        <a:p>
                          <a:pPr algn="ctr"/>
                          <a:endParaRPr lang="en-US"/>
                        </a:p>
                        <a:p>
                          <a:pPr algn="ctr"/>
                          <a:r>
                            <a:rPr lang="en-US"/>
                            <a:t>Option 2</a:t>
                          </a:r>
                        </a:p>
                      </a:txBody>
                      <a:tcPr/>
                    </a:tc>
                    <a:tc>
                      <a:txBody>
                        <a:bodyPr/>
                        <a:lstStyle/>
                        <a:p>
                          <a:endParaRPr lang="en-US"/>
                        </a:p>
                        <a:p>
                          <a:endParaRPr lang="en-US"/>
                        </a:p>
                        <a:p>
                          <a:endParaRPr lang="en-US"/>
                        </a:p>
                        <a:p>
                          <a:endParaRPr lang="en-US"/>
                        </a:p>
                        <a:p>
                          <a:endParaRPr lang="en-US"/>
                        </a:p>
                        <a:p>
                          <a:endParaRPr lang="en-US"/>
                        </a:p>
                        <a:p>
                          <a:pPr algn="ctr"/>
                          <a:endParaRPr lang="en-US"/>
                        </a:p>
                        <a:p>
                          <a:pPr algn="ctr"/>
                          <a:r>
                            <a:rPr lang="en-US"/>
                            <a:t>Option 3 [8]</a:t>
                          </a:r>
                          <a:endParaRPr lang="en-US" sz="1200"/>
                        </a:p>
                      </a:txBody>
                      <a:tcPr/>
                    </a:tc>
                    <a:extLst>
                      <a:ext uri="{0D108BD9-81ED-4DB2-BD59-A6C34878D82A}">
                        <a16:rowId xmlns:a16="http://schemas.microsoft.com/office/drawing/2014/main" val="1904436745"/>
                      </a:ext>
                    </a:extLst>
                  </a:tr>
                  <a:tr h="1188720">
                    <a:tc>
                      <a:txBody>
                        <a:bodyPr/>
                        <a:lstStyle/>
                        <a:p>
                          <a:r>
                            <a:rPr lang="en-US"/>
                            <a:t>Seal Material</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effectLst/>
                            </a:rPr>
                            <a:t>Nitrile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effectLst/>
                            </a:rPr>
                            <a:t>Viton (fluorocarbon) or polyurethane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effectLst/>
                            </a:rPr>
                            <a:t>Viton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effectLst/>
                            </a:rPr>
                            <a:t>(glycol-ether and borate Resistant)</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effectLst/>
                          </a:endParaRPr>
                        </a:p>
                      </a:txBody>
                      <a:tcPr/>
                    </a:tc>
                    <a:extLst>
                      <a:ext uri="{0D108BD9-81ED-4DB2-BD59-A6C34878D82A}">
                        <a16:rowId xmlns:a16="http://schemas.microsoft.com/office/drawing/2014/main" val="266017545"/>
                      </a:ext>
                    </a:extLst>
                  </a:tr>
                  <a:tr h="371707">
                    <a:tc>
                      <a:txBody>
                        <a:bodyPr/>
                        <a:lstStyle/>
                        <a:p>
                          <a:r>
                            <a:rPr lang="en-US"/>
                            <a:t>Max Pressure </a:t>
                          </a:r>
                        </a:p>
                      </a:txBody>
                      <a:tcPr/>
                    </a:tc>
                    <a:tc>
                      <a:txBody>
                        <a:bodyPr/>
                        <a:lstStyle/>
                        <a:p>
                          <a:pPr algn="ctr"/>
                          <a:r>
                            <a:rPr lang="en-US"/>
                            <a:t>2500PSi</a:t>
                          </a:r>
                        </a:p>
                      </a:txBody>
                      <a:tcPr/>
                    </a:tc>
                    <a:tc>
                      <a:txBody>
                        <a:bodyPr/>
                        <a:lstStyle/>
                        <a:p>
                          <a:pPr algn="ctr"/>
                          <a:r>
                            <a:rPr lang="en-US"/>
                            <a:t>3000PSI</a:t>
                          </a:r>
                        </a:p>
                      </a:txBody>
                      <a:tcPr/>
                    </a:tc>
                    <a:tc>
                      <a:txBody>
                        <a:bodyPr/>
                        <a:lstStyle/>
                        <a:p>
                          <a:pPr algn="ctr"/>
                          <a:r>
                            <a:rPr lang="en-US"/>
                            <a:t>725 PSi</a:t>
                          </a:r>
                        </a:p>
                      </a:txBody>
                      <a:tcPr/>
                    </a:tc>
                    <a:extLst>
                      <a:ext uri="{0D108BD9-81ED-4DB2-BD59-A6C34878D82A}">
                        <a16:rowId xmlns:a16="http://schemas.microsoft.com/office/drawing/2014/main" val="644353542"/>
                      </a:ext>
                    </a:extLst>
                  </a:tr>
                  <a:tr h="481267">
                    <a:tc>
                      <a:txBody>
                        <a:bodyPr/>
                        <a:lstStyle/>
                        <a:p>
                          <a:r>
                            <a:rPr lang="en-US"/>
                            <a:t>Max Flow Capacity </a:t>
                          </a:r>
                        </a:p>
                      </a:txBody>
                      <a:tcPr/>
                    </a:tc>
                    <a:tc>
                      <a:txBody>
                        <a:bodyPr/>
                        <a:lstStyle/>
                        <a:p>
                          <a:endParaRPr lang="en-US"/>
                        </a:p>
                      </a:txBody>
                      <a:tcPr>
                        <a:blipFill>
                          <a:blip r:embed="rId2"/>
                          <a:stretch>
                            <a:fillRect l="-100400" t="-824051" r="-201000" b="-279747"/>
                          </a:stretch>
                        </a:blipFill>
                      </a:tcPr>
                    </a:tc>
                    <a:tc>
                      <a:txBody>
                        <a:bodyPr/>
                        <a:lstStyle/>
                        <a:p>
                          <a:endParaRPr lang="en-US"/>
                        </a:p>
                      </a:txBody>
                      <a:tcPr>
                        <a:blipFill>
                          <a:blip r:embed="rId2"/>
                          <a:stretch>
                            <a:fillRect l="-200400" t="-824051" r="-101000" b="-279747"/>
                          </a:stretch>
                        </a:blipFill>
                      </a:tcPr>
                    </a:tc>
                    <a:tc>
                      <a:txBody>
                        <a:bodyPr/>
                        <a:lstStyle/>
                        <a:p>
                          <a:endParaRPr lang="en-US"/>
                        </a:p>
                      </a:txBody>
                      <a:tcPr>
                        <a:blipFill>
                          <a:blip r:embed="rId2"/>
                          <a:stretch>
                            <a:fillRect l="-300400" t="-824051" r="-1000" b="-279747"/>
                          </a:stretch>
                        </a:blipFill>
                      </a:tcPr>
                    </a:tc>
                    <a:extLst>
                      <a:ext uri="{0D108BD9-81ED-4DB2-BD59-A6C34878D82A}">
                        <a16:rowId xmlns:a16="http://schemas.microsoft.com/office/drawing/2014/main" val="1841968407"/>
                      </a:ext>
                    </a:extLst>
                  </a:tr>
                  <a:tr h="464343">
                    <a:tc>
                      <a:txBody>
                        <a:bodyPr/>
                        <a:lstStyle/>
                        <a:p>
                          <a:r>
                            <a:rPr lang="en-US"/>
                            <a:t>Electrical Connectivity </a:t>
                          </a:r>
                        </a:p>
                      </a:txBody>
                      <a:tcPr/>
                    </a:tc>
                    <a:tc>
                      <a:txBody>
                        <a:bodyPr/>
                        <a:lstStyle/>
                        <a:p>
                          <a:pPr algn="ctr"/>
                          <a:r>
                            <a:rPr lang="en-US"/>
                            <a:t>N/A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12V DC ; 1.7Amps (active)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12V DC ; 1-2Apms (active)</a:t>
                          </a:r>
                        </a:p>
                      </a:txBody>
                      <a:tcPr/>
                    </a:tc>
                    <a:extLst>
                      <a:ext uri="{0D108BD9-81ED-4DB2-BD59-A6C34878D82A}">
                        <a16:rowId xmlns:a16="http://schemas.microsoft.com/office/drawing/2014/main" val="2829764095"/>
                      </a:ext>
                    </a:extLst>
                  </a:tr>
                  <a:tr h="371320">
                    <a:tc>
                      <a:txBody>
                        <a:bodyPr/>
                        <a:lstStyle/>
                        <a:p>
                          <a:r>
                            <a:rPr lang="en-US"/>
                            <a:t>Total Price </a:t>
                          </a:r>
                        </a:p>
                      </a:txBody>
                      <a:tcPr/>
                    </a:tc>
                    <a:tc>
                      <a:txBody>
                        <a:bodyPr/>
                        <a:lstStyle/>
                        <a:p>
                          <a:pPr algn="ctr"/>
                          <a:r>
                            <a:rPr lang="en-US"/>
                            <a:t>$80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$110</a:t>
                          </a:r>
                        </a:p>
                      </a:txBody>
                      <a:tcPr/>
                    </a:tc>
                    <a:tc>
                      <a:txBody>
                        <a:bodyPr/>
                        <a:lstStyle/>
                        <a:p>
                          <a:pPr algn="ctr"/>
                          <a:r>
                            <a:rPr lang="en-US"/>
                            <a:t>$95</a:t>
                          </a:r>
                        </a:p>
                      </a:txBody>
                      <a:tcPr/>
                    </a:tc>
                    <a:extLst>
                      <a:ext uri="{0D108BD9-81ED-4DB2-BD59-A6C34878D82A}">
                        <a16:rowId xmlns:a16="http://schemas.microsoft.com/office/drawing/2014/main" val="2811489916"/>
                      </a:ext>
                    </a:extLst>
                  </a:tr>
                  <a:tr h="499866">
                    <a:tc>
                      <a:txBody>
                        <a:bodyPr/>
                        <a:lstStyle/>
                        <a:p>
                          <a:r>
                            <a:rPr lang="en-US"/>
                            <a:t>Fail-Safe Operation </a:t>
                          </a:r>
                        </a:p>
                      </a:txBody>
                      <a:tcPr/>
                    </a:tc>
                    <a:tc>
                      <a:txBody>
                        <a:bodyPr/>
                        <a:lstStyle/>
                        <a:p>
                          <a:pPr algn="ctr"/>
                          <a:r>
                            <a:rPr lang="en-US"/>
                            <a:t>Manuel On/Off</a:t>
                          </a:r>
                        </a:p>
                      </a:txBody>
                      <a:tcPr/>
                    </a:tc>
                    <a:tc>
                      <a:txBody>
                        <a:bodyPr/>
                        <a:lstStyle/>
                        <a:p>
                          <a:pPr algn="ctr"/>
                          <a:r>
                            <a:rPr lang="en-US"/>
                            <a:t>Electrically Switched On/Off</a:t>
                          </a:r>
                        </a:p>
                      </a:txBody>
                      <a:tcPr/>
                    </a:tc>
                    <a:tc>
                      <a:txBody>
                        <a:bodyPr/>
                        <a:lstStyle/>
                        <a:p>
                          <a:pPr algn="ctr"/>
                          <a:r>
                            <a:rPr lang="en-US"/>
                            <a:t>Electrically Switched On/Off</a:t>
                          </a:r>
                        </a:p>
                      </a:txBody>
                      <a:tcPr/>
                    </a:tc>
                    <a:extLst>
                      <a:ext uri="{0D108BD9-81ED-4DB2-BD59-A6C34878D82A}">
                        <a16:rowId xmlns:a16="http://schemas.microsoft.com/office/drawing/2014/main" val="3289513"/>
                      </a:ext>
                    </a:extLst>
                  </a:tr>
                </a:tbl>
              </a:graphicData>
            </a:graphic>
          </p:graphicFrame>
        </mc:Fallback>
      </mc:AlternateContent>
      <p:pic>
        <p:nvPicPr>
          <p:cNvPr id="6" name="Picture 5" descr="A black and orange mechanical device&#10;&#10;Description automatically generated">
            <a:extLst>
              <a:ext uri="{FF2B5EF4-FFF2-40B4-BE49-F238E27FC236}">
                <a16:creationId xmlns:a16="http://schemas.microsoft.com/office/drawing/2014/main" id="{193AAD2F-F11F-CD6B-D974-A84B249242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0369" y="418656"/>
            <a:ext cx="2298032" cy="1893679"/>
          </a:xfrm>
          <a:prstGeom prst="rect">
            <a:avLst/>
          </a:prstGeom>
        </p:spPr>
      </p:pic>
      <p:pic>
        <p:nvPicPr>
          <p:cNvPr id="7" name="Picture 6" descr="A close-up of a mechanical valve&#10;&#10;Description automatically generated">
            <a:extLst>
              <a:ext uri="{FF2B5EF4-FFF2-40B4-BE49-F238E27FC236}">
                <a16:creationId xmlns:a16="http://schemas.microsoft.com/office/drawing/2014/main" id="{757AE736-650B-C475-9F7C-E18BEE7149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4796" y="456221"/>
            <a:ext cx="2550404" cy="1893679"/>
          </a:xfrm>
          <a:prstGeom prst="rect">
            <a:avLst/>
          </a:prstGeom>
          <a:ln>
            <a:solidFill>
              <a:schemeClr val="tx1">
                <a:lumMod val="50000"/>
              </a:schemeClr>
            </a:solidFill>
          </a:ln>
        </p:spPr>
      </p:pic>
      <p:sp>
        <p:nvSpPr>
          <p:cNvPr id="4" name="TextBox 3">
            <a:extLst>
              <a:ext uri="{FF2B5EF4-FFF2-40B4-BE49-F238E27FC236}">
                <a16:creationId xmlns:a16="http://schemas.microsoft.com/office/drawing/2014/main" id="{449EB982-8D8F-FF9F-D6DA-B5541A528A01}"/>
              </a:ext>
            </a:extLst>
          </p:cNvPr>
          <p:cNvSpPr txBox="1"/>
          <p:nvPr/>
        </p:nvSpPr>
        <p:spPr>
          <a:xfrm>
            <a:off x="11074400" y="6488668"/>
            <a:ext cx="1026584" cy="369332"/>
          </a:xfrm>
          <a:prstGeom prst="rect">
            <a:avLst/>
          </a:prstGeom>
          <a:noFill/>
        </p:spPr>
        <p:txBody>
          <a:bodyPr wrap="square" rtlCol="0">
            <a:spAutoFit/>
          </a:bodyPr>
          <a:lstStyle/>
          <a:p>
            <a:pPr algn="r"/>
            <a:r>
              <a:rPr lang="en-US">
                <a:latin typeface="Arial" panose="020B0604020202020204" pitchFamily="34" charset="0"/>
                <a:cs typeface="Arial" panose="020B0604020202020204" pitchFamily="34" charset="0"/>
              </a:rPr>
              <a:t>JK 9</a:t>
            </a:r>
          </a:p>
        </p:txBody>
      </p:sp>
      <p:pic>
        <p:nvPicPr>
          <p:cNvPr id="5" name="Picture 4" descr="A close-up of a valve&#10;&#10;Description automatically generated">
            <a:extLst>
              <a:ext uri="{FF2B5EF4-FFF2-40B4-BE49-F238E27FC236}">
                <a16:creationId xmlns:a16="http://schemas.microsoft.com/office/drawing/2014/main" id="{C3A7E319-21C3-0AEC-DFC5-74EEC90EDBC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47891" y="456222"/>
            <a:ext cx="1839801" cy="1893679"/>
          </a:xfrm>
          <a:prstGeom prst="rect">
            <a:avLst/>
          </a:prstGeom>
        </p:spPr>
      </p:pic>
    </p:spTree>
    <p:extLst>
      <p:ext uri="{BB962C8B-B14F-4D97-AF65-F5344CB8AC3E}">
        <p14:creationId xmlns:p14="http://schemas.microsoft.com/office/powerpoint/2010/main" val="3964338137"/>
      </p:ext>
    </p:extLst>
  </p:cSld>
  <p:clrMapOvr>
    <a:masterClrMapping/>
  </p:clrMapOvr>
</p:sld>
</file>

<file path=ppt/theme/theme1.xml><?xml version="1.0" encoding="utf-8"?>
<a:theme xmlns:a="http://schemas.openxmlformats.org/drawingml/2006/main" name="Office Theme">
  <a:themeElements>
    <a:clrScheme name="NAU template">
      <a:dk1>
        <a:srgbClr val="003366"/>
      </a:dk1>
      <a:lt1>
        <a:srgbClr val="FFFFFF"/>
      </a:lt1>
      <a:dk2>
        <a:srgbClr val="B1541D"/>
      </a:dk2>
      <a:lt2>
        <a:srgbClr val="C3B8B2"/>
      </a:lt2>
      <a:accent1>
        <a:srgbClr val="F47722"/>
      </a:accent1>
      <a:accent2>
        <a:srgbClr val="FBB040"/>
      </a:accent2>
      <a:accent3>
        <a:srgbClr val="0066B3"/>
      </a:accent3>
      <a:accent4>
        <a:srgbClr val="009DDC"/>
      </a:accent4>
      <a:accent5>
        <a:srgbClr val="00ACA5"/>
      </a:accent5>
      <a:accent6>
        <a:srgbClr val="FFD200"/>
      </a:accent6>
      <a:hlink>
        <a:srgbClr val="2998E3"/>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U FCB Template" id="{B1209E5C-EC2F-4AA8-9123-312E89791AB0}" vid="{D287FF1B-2816-4E45-BFFC-304493C9BE4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E3113CCB7913D48A2255285FD7D9585" ma:contentTypeVersion="12" ma:contentTypeDescription="Create a new document." ma:contentTypeScope="" ma:versionID="891a416f7cc2f38201a158d9f263f42e">
  <xsd:schema xmlns:xsd="http://www.w3.org/2001/XMLSchema" xmlns:xs="http://www.w3.org/2001/XMLSchema" xmlns:p="http://schemas.microsoft.com/office/2006/metadata/properties" xmlns:ns2="bc8b004e-5918-49b5-b3db-6b313e42023c" xmlns:ns3="d617e0af-b725-47cf-9547-fd9a6444e8ff" targetNamespace="http://schemas.microsoft.com/office/2006/metadata/properties" ma:root="true" ma:fieldsID="cd5d73868b5066eb36f809d42e51e9ce" ns2:_="" ns3:_="">
    <xsd:import namespace="bc8b004e-5918-49b5-b3db-6b313e42023c"/>
    <xsd:import namespace="d617e0af-b725-47cf-9547-fd9a6444e8f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8b004e-5918-49b5-b3db-6b313e4202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ab86591-d70f-4a96-900c-bfbe5e6a3186"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17e0af-b725-47cf-9547-fd9a6444e8ff"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092507b-3b0c-42df-8f10-61dda2845941}" ma:internalName="TaxCatchAll" ma:showField="CatchAllData" ma:web="d617e0af-b725-47cf-9547-fd9a6444e8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c8b004e-5918-49b5-b3db-6b313e42023c">
      <Terms xmlns="http://schemas.microsoft.com/office/infopath/2007/PartnerControls"/>
    </lcf76f155ced4ddcb4097134ff3c332f>
    <TaxCatchAll xmlns="d617e0af-b725-47cf-9547-fd9a6444e8ff" xsi:nil="true"/>
  </documentManagement>
</p:properties>
</file>

<file path=customXml/itemProps1.xml><?xml version="1.0" encoding="utf-8"?>
<ds:datastoreItem xmlns:ds="http://schemas.openxmlformats.org/officeDocument/2006/customXml" ds:itemID="{69AC88DE-F913-44A3-ABDC-B7AFA25FB145}">
  <ds:schemaRefs>
    <ds:schemaRef ds:uri="http://schemas.microsoft.com/sharepoint/v3/contenttype/forms"/>
  </ds:schemaRefs>
</ds:datastoreItem>
</file>

<file path=customXml/itemProps2.xml><?xml version="1.0" encoding="utf-8"?>
<ds:datastoreItem xmlns:ds="http://schemas.openxmlformats.org/officeDocument/2006/customXml" ds:itemID="{4D0BF7F1-C1D6-4DFD-9183-3DA77CA6C109}"/>
</file>

<file path=customXml/itemProps3.xml><?xml version="1.0" encoding="utf-8"?>
<ds:datastoreItem xmlns:ds="http://schemas.openxmlformats.org/officeDocument/2006/customXml" ds:itemID="{CB2D0C66-17E2-4271-9A4A-9AF348017EBD}">
  <ds:schemaRefs>
    <ds:schemaRef ds:uri="bc8b004e-5918-49b5-b3db-6b313e42023c"/>
    <ds:schemaRef ds:uri="d617e0af-b725-47cf-9547-fd9a6444e8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NAU FCB Template</Template>
  <Application>Microsoft Office PowerPoint</Application>
  <PresentationFormat>Widescreen</PresentationFormat>
  <Slides>51</Slides>
  <Notes>8</Notes>
  <HiddenSlides>0</HiddenSlide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Boeing Autonomous Driving</vt:lpstr>
      <vt:lpstr>Project Description</vt:lpstr>
      <vt:lpstr>Black Box Model</vt:lpstr>
      <vt:lpstr>Functional Decomposition </vt:lpstr>
      <vt:lpstr>Brakes Functional Decomposition Chart  </vt:lpstr>
      <vt:lpstr>Steering Functional Decomposition Chart</vt:lpstr>
      <vt:lpstr>Throttle Functional Decomposition Chart</vt:lpstr>
      <vt:lpstr>Brakes Concept Generation</vt:lpstr>
      <vt:lpstr>PowerPoint Presentation</vt:lpstr>
      <vt:lpstr>PowerPoint Presentation</vt:lpstr>
      <vt:lpstr>Steering Concept Generation</vt:lpstr>
      <vt:lpstr>PowerPoint Presentation</vt:lpstr>
      <vt:lpstr>PowerPoint Presentation</vt:lpstr>
      <vt:lpstr>Throttle Concept Generation</vt:lpstr>
      <vt:lpstr>PowerPoint Presentation</vt:lpstr>
      <vt:lpstr>PowerPoint Presentation</vt:lpstr>
      <vt:lpstr>Morphological Matrix - Brakes</vt:lpstr>
      <vt:lpstr>PowerPoint Presentation</vt:lpstr>
      <vt:lpstr>PowerPoint Presentation</vt:lpstr>
      <vt:lpstr>Brakes: Pressure Generated By Petal Force  </vt:lpstr>
      <vt:lpstr>Brakes: Time and Distance to Stop</vt:lpstr>
      <vt:lpstr>Steering: Minimum EPS Kit Motor Power</vt:lpstr>
      <vt:lpstr>Steering: Motor torque &amp; Gearbox Ratio Selection</vt:lpstr>
      <vt:lpstr>Throttle Calculation – Linear Force</vt:lpstr>
      <vt:lpstr>Throttle Calculation – Linear Speed</vt:lpstr>
      <vt:lpstr>Brakes Concept Evaluation – Pugh Chart</vt:lpstr>
      <vt:lpstr>Brakes Concept Evaluation – Decision Matrix</vt:lpstr>
      <vt:lpstr>Concept Selection – Booster with Solenoid</vt:lpstr>
      <vt:lpstr>Concept Selection – Booster with Solenoid</vt:lpstr>
      <vt:lpstr>Steering Concept Evaluation- Pugh Charts </vt:lpstr>
      <vt:lpstr>Steering Concept Evaluation- Decision Matrix </vt:lpstr>
      <vt:lpstr>Concept Selection –  DIY EPS Kit</vt:lpstr>
      <vt:lpstr>Concept Selection –  DIY EPS Kit</vt:lpstr>
      <vt:lpstr>Throttle Concept Evaluation - Pugh Chart</vt:lpstr>
      <vt:lpstr>Throttle Concept Evaluation – Decision Matrix </vt:lpstr>
      <vt:lpstr>Concept Selection – Linear Actuator</vt:lpstr>
      <vt:lpstr>Concept Selection – Linear Actuator</vt:lpstr>
      <vt:lpstr>Gantt Chart - Brakes</vt:lpstr>
      <vt:lpstr>Gantt Chart - Steering</vt:lpstr>
      <vt:lpstr>Gantt Chart - Throttle</vt:lpstr>
      <vt:lpstr>BOM - Brakes</vt:lpstr>
      <vt:lpstr>BOM - Steering</vt:lpstr>
      <vt:lpstr>BOM - Throttle</vt:lpstr>
      <vt:lpstr>Budget</vt:lpstr>
      <vt:lpstr>Fundraising Update</vt:lpstr>
      <vt:lpstr>Electrical Update</vt:lpstr>
      <vt:lpstr>Thank you!</vt:lpstr>
      <vt:lpstr>References</vt:lpstr>
      <vt:lpstr>References</vt:lpstr>
      <vt:lpstr>References</vt:lpstr>
      <vt:lpstr>References</vt:lpstr>
    </vt:vector>
  </TitlesOfParts>
  <Company>Northern Arizona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Antoinette Karin Scherer-Reutimann</dc:creator>
  <cp:revision>1</cp:revision>
  <dcterms:created xsi:type="dcterms:W3CDTF">2018-08-21T17:51:04Z</dcterms:created>
  <dcterms:modified xsi:type="dcterms:W3CDTF">2025-11-03T03:23:12Z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0x0101009E3113CCB7913D48A2255285FD7D9585</vt:lpwstr>
  </property>
  <property fmtid="{D5CDD505-2E9C-101B-9397-08002B2CF9AE}" pid="3" name="MediaServiceImageTags">
    <vt:lpwstr/>
  </property>
</Properties>
</file>