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144000"/>
  <p:embeddedFontLst>
    <p:embeddedFont>
      <p:font typeface="Space Mono"/>
      <p:regular r:id="rId44"/>
      <p:bold r:id="rId45"/>
      <p:italic r:id="rId46"/>
      <p:boldItalic r:id="rId47"/>
    </p:embeddedFont>
    <p:embeddedFont>
      <p:font typeface="Be Vietnam Pro"/>
      <p:regular r:id="rId48"/>
      <p:bold r:id="rId49"/>
      <p:italic r:id="rId50"/>
      <p:boldItalic r:id="rId51"/>
    </p:embeddedFont>
    <p:embeddedFont>
      <p:font typeface="PT Sans"/>
      <p:regular r:id="rId52"/>
      <p:bold r:id="rId53"/>
      <p:italic r:id="rId54"/>
      <p:boldItalic r:id="rId55"/>
    </p:embeddedFont>
    <p:embeddedFont>
      <p:font typeface="Archivo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26DE8AF-E8DF-4B4D-A21D-D20257BCC824}">
  <a:tblStyle styleId="{A26DE8AF-E8DF-4B4D-A21D-D20257BCC8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3.xml"/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42" Type="http://schemas.openxmlformats.org/officeDocument/2006/relationships/slide" Target="slides/slide36.xml"/><Relationship Id="rId47" Type="http://schemas.openxmlformats.org/officeDocument/2006/relationships/font" Target="fonts/SpaceMono-boldItalic.fntdata"/><Relationship Id="rId34" Type="http://schemas.openxmlformats.org/officeDocument/2006/relationships/slide" Target="slides/slide28.xml"/><Relationship Id="rId21" Type="http://schemas.openxmlformats.org/officeDocument/2006/relationships/slide" Target="slides/slide15.xml"/><Relationship Id="rId50" Type="http://schemas.openxmlformats.org/officeDocument/2006/relationships/font" Target="fonts/BeVietnamPro-italic.fntdata"/><Relationship Id="rId55" Type="http://schemas.openxmlformats.org/officeDocument/2006/relationships/font" Target="fonts/PTSans-boldItalic.fntdata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0" Type="http://schemas.openxmlformats.org/officeDocument/2006/relationships/slide" Target="slides/slide34.xml"/><Relationship Id="rId45" Type="http://schemas.openxmlformats.org/officeDocument/2006/relationships/font" Target="fonts/SpaceMono-bold.fntdata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24" Type="http://schemas.openxmlformats.org/officeDocument/2006/relationships/slide" Target="slides/slide18.xml"/><Relationship Id="rId53" Type="http://schemas.openxmlformats.org/officeDocument/2006/relationships/font" Target="fonts/PTSans-bold.fntdata"/><Relationship Id="rId11" Type="http://schemas.openxmlformats.org/officeDocument/2006/relationships/slide" Target="slides/slide5.xml"/><Relationship Id="rId58" Type="http://schemas.openxmlformats.org/officeDocument/2006/relationships/font" Target="fonts/Archivo-italic.fntdata"/><Relationship Id="rId5" Type="http://schemas.openxmlformats.org/officeDocument/2006/relationships/slideMaster" Target="slideMasters/slideMaster1.xml"/><Relationship Id="rId61" Type="http://schemas.openxmlformats.org/officeDocument/2006/relationships/customXml" Target="../customXml/item2.xml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font" Target="fonts/BeVietnamPro-regular.fntdata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56" Type="http://schemas.openxmlformats.org/officeDocument/2006/relationships/font" Target="fonts/Archivo-regular.fntdata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51" Type="http://schemas.openxmlformats.org/officeDocument/2006/relationships/font" Target="fonts/BeVietnamPro-boldItalic.fntdata"/><Relationship Id="rId3" Type="http://schemas.openxmlformats.org/officeDocument/2006/relationships/presProps" Target="presProps.xml"/><Relationship Id="rId46" Type="http://schemas.openxmlformats.org/officeDocument/2006/relationships/font" Target="fonts/SpaceMono-italic.fntdata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59" Type="http://schemas.openxmlformats.org/officeDocument/2006/relationships/font" Target="fonts/Archivo-boldItalic.fntdata"/><Relationship Id="rId17" Type="http://schemas.openxmlformats.org/officeDocument/2006/relationships/slide" Target="slides/slide11.xml"/><Relationship Id="rId41" Type="http://schemas.openxmlformats.org/officeDocument/2006/relationships/slide" Target="slides/slide35.xml"/><Relationship Id="rId20" Type="http://schemas.openxmlformats.org/officeDocument/2006/relationships/slide" Target="slides/slide14.xml"/><Relationship Id="rId54" Type="http://schemas.openxmlformats.org/officeDocument/2006/relationships/font" Target="fonts/PTSans-italic.fntdata"/><Relationship Id="rId1" Type="http://schemas.openxmlformats.org/officeDocument/2006/relationships/theme" Target="theme/theme2.xml"/><Relationship Id="rId6" Type="http://schemas.openxmlformats.org/officeDocument/2006/relationships/notesMaster" Target="notesMasters/notesMaster1.xml"/><Relationship Id="rId49" Type="http://schemas.openxmlformats.org/officeDocument/2006/relationships/font" Target="fonts/BeVietnamPro-bold.fntdata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font" Target="fonts/Archivo-bold.fntdata"/><Relationship Id="rId15" Type="http://schemas.openxmlformats.org/officeDocument/2006/relationships/slide" Target="slides/slide9.xml"/><Relationship Id="rId44" Type="http://schemas.openxmlformats.org/officeDocument/2006/relationships/font" Target="fonts/SpaceMono-regular.fntdata"/><Relationship Id="rId31" Type="http://schemas.openxmlformats.org/officeDocument/2006/relationships/slide" Target="slides/slide25.xml"/><Relationship Id="rId52" Type="http://schemas.openxmlformats.org/officeDocument/2006/relationships/font" Target="fonts/PTSans-regular.fntdata"/><Relationship Id="rId10" Type="http://schemas.openxmlformats.org/officeDocument/2006/relationships/slide" Target="slides/slide4.xml"/><Relationship Id="rId60" Type="http://schemas.openxmlformats.org/officeDocument/2006/relationships/customXml" Target="../customXml/item1.xml"/><Relationship Id="rId4" Type="http://schemas.openxmlformats.org/officeDocument/2006/relationships/tableStyles" Target="tableStyles.xml"/><Relationship Id="rId9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083dcff35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083dcff35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08cd83987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08cd83987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0777dc37b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0777dc37b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f9cf9c4652_4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2f9cf9c4652_4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083dcff35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083dcff35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0777dc37b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0777dc37b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08af4573b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308af4573b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2f9cf9c4652_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2f9cf9c4652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083dcff35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083dcff35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0777dc37b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30777dc37b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3e65845f0e_1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3e65845f0e_1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308d892f98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308d892f98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0777dc37b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0777dc37b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2f9cf9c4652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2f9cf9c4652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3e65845f0e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3e65845f0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30777dc37b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30777dc37b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30777dc37b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30777dc37b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08d892f98b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08d892f98b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3083dcff35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3083dcff35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2f9c4a5779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2f9c4a5779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0777dc37b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0777dc37b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0777dc37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0777dc37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30777dc37b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30777dc37b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308d892f98b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308d892f98b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30a137d24a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30a137d24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0777dc37b7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30777dc37b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308d892f98b_2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308d892f98b_2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30777dc37b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30777dc37b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13531cb159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13531cb159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3083dcff35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3083dcff35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2ce3930b2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2ce3930b2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08af4573b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08af4573b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3e65845f0e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13e65845f0e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08cd83987a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08cd83987a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f9cf9c4652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2f9cf9c4652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083dcff3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083dcff3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85610" y="43111"/>
            <a:ext cx="9683641" cy="5349471"/>
            <a:chOff x="-185610" y="43111"/>
            <a:chExt cx="9683641" cy="5349471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185610" y="4182408"/>
              <a:ext cx="9329602" cy="1210174"/>
              <a:chOff x="1859848" y="4008665"/>
              <a:chExt cx="3610527" cy="46833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7210473" y="43111"/>
              <a:ext cx="2287558" cy="535377"/>
              <a:chOff x="2175592" y="2937274"/>
              <a:chExt cx="927790" cy="217139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3902050" y="3469025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8" name="Google Shape;28;p2"/>
          <p:cNvGrpSpPr/>
          <p:nvPr/>
        </p:nvGrpSpPr>
        <p:grpSpPr>
          <a:xfrm>
            <a:off x="7990310" y="4110363"/>
            <a:ext cx="1087328" cy="1554067"/>
            <a:chOff x="8056685" y="4250574"/>
            <a:chExt cx="1087328" cy="1554067"/>
          </a:xfrm>
        </p:grpSpPr>
        <p:sp>
          <p:nvSpPr>
            <p:cNvPr id="29" name="Google Shape;29;p2"/>
            <p:cNvSpPr/>
            <p:nvPr/>
          </p:nvSpPr>
          <p:spPr>
            <a:xfrm>
              <a:off x="8056685" y="47172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4317" y="4250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hasCustomPrompt="1" type="title"/>
          </p:nvPr>
        </p:nvSpPr>
        <p:spPr>
          <a:xfrm>
            <a:off x="3342775" y="1798175"/>
            <a:ext cx="5088000" cy="10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9" name="Google Shape;199;p11"/>
          <p:cNvSpPr txBox="1"/>
          <p:nvPr>
            <p:ph idx="1" type="subTitle"/>
          </p:nvPr>
        </p:nvSpPr>
        <p:spPr>
          <a:xfrm>
            <a:off x="3342775" y="2848175"/>
            <a:ext cx="5088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200" name="Google Shape;200;p11"/>
          <p:cNvGrpSpPr/>
          <p:nvPr/>
        </p:nvGrpSpPr>
        <p:grpSpPr>
          <a:xfrm>
            <a:off x="2174762" y="76198"/>
            <a:ext cx="10579631" cy="5367122"/>
            <a:chOff x="2174762" y="76198"/>
            <a:chExt cx="10579631" cy="5367122"/>
          </a:xfrm>
        </p:grpSpPr>
        <p:grpSp>
          <p:nvGrpSpPr>
            <p:cNvPr id="201" name="Google Shape;201;p11"/>
            <p:cNvGrpSpPr/>
            <p:nvPr/>
          </p:nvGrpSpPr>
          <p:grpSpPr>
            <a:xfrm flipH="1">
              <a:off x="2174762" y="76198"/>
              <a:ext cx="1394075" cy="535357"/>
              <a:chOff x="7247818" y="1391030"/>
              <a:chExt cx="1023926" cy="392692"/>
            </a:xfrm>
          </p:grpSpPr>
          <p:sp>
            <p:nvSpPr>
              <p:cNvPr id="202" name="Google Shape;202;p11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" name="Google Shape;209;p11"/>
            <p:cNvGrpSpPr/>
            <p:nvPr/>
          </p:nvGrpSpPr>
          <p:grpSpPr>
            <a:xfrm>
              <a:off x="3379311" y="170086"/>
              <a:ext cx="9375082" cy="5273234"/>
              <a:chOff x="3379311" y="170086"/>
              <a:chExt cx="9375082" cy="5273234"/>
            </a:xfrm>
          </p:grpSpPr>
          <p:grpSp>
            <p:nvGrpSpPr>
              <p:cNvPr id="210" name="Google Shape;210;p11"/>
              <p:cNvGrpSpPr/>
              <p:nvPr/>
            </p:nvGrpSpPr>
            <p:grpSpPr>
              <a:xfrm>
                <a:off x="7132498" y="170086"/>
                <a:ext cx="2287558" cy="535377"/>
                <a:chOff x="2175592" y="2937274"/>
                <a:chExt cx="927790" cy="217139"/>
              </a:xfrm>
            </p:grpSpPr>
            <p:sp>
              <p:nvSpPr>
                <p:cNvPr id="211" name="Google Shape;211;p11"/>
                <p:cNvSpPr/>
                <p:nvPr/>
              </p:nvSpPr>
              <p:spPr>
                <a:xfrm>
                  <a:off x="2193726" y="3034952"/>
                  <a:ext cx="909656" cy="103410"/>
                </a:xfrm>
                <a:custGeom>
                  <a:rect b="b" l="l" r="r" t="t"/>
                  <a:pathLst>
                    <a:path extrusionOk="0" h="1785" w="15702">
                      <a:moveTo>
                        <a:pt x="7476" y="1"/>
                      </a:moveTo>
                      <a:lnTo>
                        <a:pt x="5745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5772" y="1785"/>
                      </a:lnTo>
                      <a:lnTo>
                        <a:pt x="7494" y="63"/>
                      </a:lnTo>
                      <a:lnTo>
                        <a:pt x="15701" y="63"/>
                      </a:lnTo>
                      <a:cubicBezTo>
                        <a:pt x="15692" y="45"/>
                        <a:pt x="15683" y="28"/>
                        <a:pt x="15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" name="Google Shape;212;p11"/>
                <p:cNvSpPr/>
                <p:nvPr/>
              </p:nvSpPr>
              <p:spPr>
                <a:xfrm>
                  <a:off x="2288275" y="3002393"/>
                  <a:ext cx="774268" cy="103410"/>
                </a:xfrm>
                <a:custGeom>
                  <a:rect b="b" l="l" r="r" t="t"/>
                  <a:pathLst>
                    <a:path extrusionOk="0" h="1785" w="13365">
                      <a:moveTo>
                        <a:pt x="5844" y="1"/>
                      </a:moveTo>
                      <a:lnTo>
                        <a:pt x="4113" y="1722"/>
                      </a:lnTo>
                      <a:lnTo>
                        <a:pt x="1" y="1722"/>
                      </a:lnTo>
                      <a:lnTo>
                        <a:pt x="1" y="1785"/>
                      </a:lnTo>
                      <a:lnTo>
                        <a:pt x="4140" y="1785"/>
                      </a:lnTo>
                      <a:lnTo>
                        <a:pt x="5862" y="63"/>
                      </a:lnTo>
                      <a:lnTo>
                        <a:pt x="13356" y="63"/>
                      </a:lnTo>
                      <a:cubicBezTo>
                        <a:pt x="13356" y="36"/>
                        <a:pt x="13356" y="19"/>
                        <a:pt x="133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" name="Google Shape;213;p11"/>
                <p:cNvSpPr/>
                <p:nvPr/>
              </p:nvSpPr>
              <p:spPr>
                <a:xfrm>
                  <a:off x="2364286" y="2969833"/>
                  <a:ext cx="662574" cy="103410"/>
                </a:xfrm>
                <a:custGeom>
                  <a:rect b="b" l="l" r="r" t="t"/>
                  <a:pathLst>
                    <a:path extrusionOk="0" h="1785" w="11437">
                      <a:moveTo>
                        <a:pt x="4532" y="1"/>
                      </a:moveTo>
                      <a:lnTo>
                        <a:pt x="2801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2828" y="1785"/>
                      </a:lnTo>
                      <a:lnTo>
                        <a:pt x="4550" y="54"/>
                      </a:lnTo>
                      <a:lnTo>
                        <a:pt x="11437" y="54"/>
                      </a:lnTo>
                      <a:cubicBezTo>
                        <a:pt x="11428" y="36"/>
                        <a:pt x="11428" y="19"/>
                        <a:pt x="114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" name="Google Shape;214;p11"/>
                <p:cNvSpPr/>
                <p:nvPr/>
              </p:nvSpPr>
              <p:spPr>
                <a:xfrm>
                  <a:off x="2427319" y="2937274"/>
                  <a:ext cx="580426" cy="103410"/>
                </a:xfrm>
                <a:custGeom>
                  <a:rect b="b" l="l" r="r" t="t"/>
                  <a:pathLst>
                    <a:path extrusionOk="0" h="1785" w="10019">
                      <a:moveTo>
                        <a:pt x="3444" y="1"/>
                      </a:moveTo>
                      <a:lnTo>
                        <a:pt x="1713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1740" y="1785"/>
                      </a:lnTo>
                      <a:lnTo>
                        <a:pt x="3462" y="54"/>
                      </a:lnTo>
                      <a:lnTo>
                        <a:pt x="10019" y="54"/>
                      </a:lnTo>
                      <a:cubicBezTo>
                        <a:pt x="10010" y="36"/>
                        <a:pt x="10001" y="19"/>
                        <a:pt x="100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" name="Google Shape;215;p11"/>
                <p:cNvSpPr/>
                <p:nvPr/>
              </p:nvSpPr>
              <p:spPr>
                <a:xfrm>
                  <a:off x="2409243" y="3020990"/>
                  <a:ext cx="35686" cy="35744"/>
                </a:xfrm>
                <a:custGeom>
                  <a:rect b="b" l="l" r="r" t="t"/>
                  <a:pathLst>
                    <a:path extrusionOk="0" h="617" w="616">
                      <a:moveTo>
                        <a:pt x="0" y="304"/>
                      </a:moveTo>
                      <a:cubicBezTo>
                        <a:pt x="0" y="483"/>
                        <a:pt x="134" y="616"/>
                        <a:pt x="312" y="616"/>
                      </a:cubicBezTo>
                      <a:lnTo>
                        <a:pt x="312" y="616"/>
                      </a:lnTo>
                      <a:cubicBezTo>
                        <a:pt x="482" y="616"/>
                        <a:pt x="616" y="483"/>
                        <a:pt x="616" y="304"/>
                      </a:cubicBezTo>
                      <a:lnTo>
                        <a:pt x="616" y="304"/>
                      </a:lnTo>
                      <a:cubicBezTo>
                        <a:pt x="616" y="135"/>
                        <a:pt x="482" y="1"/>
                        <a:pt x="312" y="1"/>
                      </a:cubicBezTo>
                      <a:lnTo>
                        <a:pt x="312" y="1"/>
                      </a:lnTo>
                      <a:cubicBezTo>
                        <a:pt x="134" y="1"/>
                        <a:pt x="0" y="135"/>
                        <a:pt x="0" y="30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6" name="Google Shape;216;p11"/>
                <p:cNvSpPr/>
                <p:nvPr/>
              </p:nvSpPr>
              <p:spPr>
                <a:xfrm>
                  <a:off x="2346152" y="305354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7" name="Google Shape;217;p11"/>
                <p:cNvSpPr/>
                <p:nvPr/>
              </p:nvSpPr>
              <p:spPr>
                <a:xfrm>
                  <a:off x="2269157" y="308610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04" y="1"/>
                      </a:moveTo>
                      <a:cubicBezTo>
                        <a:pt x="134" y="1"/>
                        <a:pt x="1" y="135"/>
                        <a:pt x="1" y="313"/>
                      </a:cubicBezTo>
                      <a:cubicBezTo>
                        <a:pt x="1" y="483"/>
                        <a:pt x="134" y="616"/>
                        <a:pt x="304" y="616"/>
                      </a:cubicBezTo>
                      <a:cubicBezTo>
                        <a:pt x="482" y="616"/>
                        <a:pt x="616" y="483"/>
                        <a:pt x="616" y="313"/>
                      </a:cubicBezTo>
                      <a:cubicBezTo>
                        <a:pt x="616" y="135"/>
                        <a:pt x="482" y="1"/>
                        <a:pt x="3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8" name="Google Shape;218;p11"/>
                <p:cNvSpPr/>
                <p:nvPr/>
              </p:nvSpPr>
              <p:spPr>
                <a:xfrm>
                  <a:off x="2175592" y="3118668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9" name="Google Shape;219;p11"/>
              <p:cNvGrpSpPr/>
              <p:nvPr/>
            </p:nvGrpSpPr>
            <p:grpSpPr>
              <a:xfrm>
                <a:off x="3379311" y="4233146"/>
                <a:ext cx="9375082" cy="1210174"/>
                <a:chOff x="3379311" y="4309346"/>
                <a:chExt cx="9375082" cy="1210174"/>
              </a:xfrm>
            </p:grpSpPr>
            <p:grpSp>
              <p:nvGrpSpPr>
                <p:cNvPr id="220" name="Google Shape;220;p11"/>
                <p:cNvGrpSpPr/>
                <p:nvPr/>
              </p:nvGrpSpPr>
              <p:grpSpPr>
                <a:xfrm>
                  <a:off x="3424790" y="4309346"/>
                  <a:ext cx="9329602" cy="1210174"/>
                  <a:chOff x="1859848" y="4008665"/>
                  <a:chExt cx="3610527" cy="468334"/>
                </a:xfrm>
              </p:grpSpPr>
              <p:sp>
                <p:nvSpPr>
                  <p:cNvPr id="221" name="Google Shape;221;p11"/>
                  <p:cNvSpPr/>
                  <p:nvPr/>
                </p:nvSpPr>
                <p:spPr>
                  <a:xfrm>
                    <a:off x="1859848" y="417922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68"/>
                        </a:lnTo>
                        <a:lnTo>
                          <a:pt x="49967" y="5068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2" name="Google Shape;222;p11"/>
                  <p:cNvSpPr/>
                  <p:nvPr/>
                </p:nvSpPr>
                <p:spPr>
                  <a:xfrm>
                    <a:off x="1859848" y="4136354"/>
                    <a:ext cx="3610527" cy="297715"/>
                  </a:xfrm>
                  <a:custGeom>
                    <a:rect b="b" l="l" r="r" t="t"/>
                    <a:pathLst>
                      <a:path extrusionOk="0" h="5139" w="62323">
                        <a:moveTo>
                          <a:pt x="44891" y="0"/>
                        </a:moveTo>
                        <a:lnTo>
                          <a:pt x="35015" y="9"/>
                        </a:lnTo>
                        <a:lnTo>
                          <a:pt x="32767" y="2257"/>
                        </a:lnTo>
                        <a:lnTo>
                          <a:pt x="0" y="2257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6"/>
                        </a:lnTo>
                        <a:lnTo>
                          <a:pt x="49967" y="5076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3" name="Google Shape;223;p11"/>
                  <p:cNvSpPr/>
                  <p:nvPr/>
                </p:nvSpPr>
                <p:spPr>
                  <a:xfrm>
                    <a:off x="1859848" y="409394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4" name="Google Shape;224;p11"/>
                  <p:cNvSpPr/>
                  <p:nvPr/>
                </p:nvSpPr>
                <p:spPr>
                  <a:xfrm>
                    <a:off x="1859848" y="4051595"/>
                    <a:ext cx="3610527" cy="297194"/>
                  </a:xfrm>
                  <a:custGeom>
                    <a:rect b="b" l="l" r="r" t="t"/>
                    <a:pathLst>
                      <a:path extrusionOk="0" h="5130" w="62323">
                        <a:moveTo>
                          <a:pt x="35015" y="0"/>
                        </a:moveTo>
                        <a:lnTo>
                          <a:pt x="32767" y="2248"/>
                        </a:lnTo>
                        <a:lnTo>
                          <a:pt x="0" y="2248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0"/>
                        </a:lnTo>
                        <a:lnTo>
                          <a:pt x="62323" y="5130"/>
                        </a:lnTo>
                        <a:lnTo>
                          <a:pt x="62323" y="5067"/>
                        </a:lnTo>
                        <a:lnTo>
                          <a:pt x="49967" y="5067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5" name="Google Shape;225;p11"/>
                  <p:cNvSpPr/>
                  <p:nvPr/>
                </p:nvSpPr>
                <p:spPr>
                  <a:xfrm>
                    <a:off x="1859848" y="4008665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58"/>
                        </a:lnTo>
                        <a:lnTo>
                          <a:pt x="0" y="2258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226" name="Google Shape;226;p11"/>
                <p:cNvSpPr/>
                <p:nvPr/>
              </p:nvSpPr>
              <p:spPr>
                <a:xfrm>
                  <a:off x="3379311" y="5048809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7" name="Google Shape;227;p11"/>
                <p:cNvSpPr/>
                <p:nvPr/>
              </p:nvSpPr>
              <p:spPr>
                <a:xfrm>
                  <a:off x="3379311" y="493868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" name="Google Shape;228;p11"/>
                <p:cNvSpPr/>
                <p:nvPr/>
              </p:nvSpPr>
              <p:spPr>
                <a:xfrm>
                  <a:off x="3379311" y="4828558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9" name="Google Shape;229;p11"/>
                <p:cNvSpPr/>
                <p:nvPr/>
              </p:nvSpPr>
              <p:spPr>
                <a:xfrm>
                  <a:off x="3379311" y="471843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0" name="Google Shape;230;p11"/>
                <p:cNvSpPr/>
                <p:nvPr/>
              </p:nvSpPr>
              <p:spPr>
                <a:xfrm>
                  <a:off x="3379311" y="4608307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31" name="Google Shape;231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13"/>
          <p:cNvGrpSpPr/>
          <p:nvPr/>
        </p:nvGrpSpPr>
        <p:grpSpPr>
          <a:xfrm>
            <a:off x="133663" y="-247145"/>
            <a:ext cx="9237498" cy="9329602"/>
            <a:chOff x="133663" y="-247145"/>
            <a:chExt cx="9237498" cy="9329602"/>
          </a:xfrm>
        </p:grpSpPr>
        <p:grpSp>
          <p:nvGrpSpPr>
            <p:cNvPr id="236" name="Google Shape;236;p13"/>
            <p:cNvGrpSpPr/>
            <p:nvPr/>
          </p:nvGrpSpPr>
          <p:grpSpPr>
            <a:xfrm rot="5400000">
              <a:off x="4101273" y="3812569"/>
              <a:ext cx="9329602" cy="1210174"/>
              <a:chOff x="1859848" y="4008665"/>
              <a:chExt cx="3610527" cy="468334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3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2" name="Google Shape;242;p13"/>
            <p:cNvGrpSpPr/>
            <p:nvPr/>
          </p:nvGrpSpPr>
          <p:grpSpPr>
            <a:xfrm flipH="1" rot="5400000">
              <a:off x="-571700" y="4159766"/>
              <a:ext cx="1946102" cy="535377"/>
              <a:chOff x="4494663" y="3046829"/>
              <a:chExt cx="789302" cy="217139"/>
            </a:xfrm>
          </p:grpSpPr>
          <p:sp>
            <p:nvSpPr>
              <p:cNvPr id="243" name="Google Shape;243;p1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1" name="Google Shape;251;p1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2" name="Google Shape;252;p13"/>
          <p:cNvSpPr txBox="1"/>
          <p:nvPr>
            <p:ph hasCustomPrompt="1" idx="2" type="title"/>
          </p:nvPr>
        </p:nvSpPr>
        <p:spPr>
          <a:xfrm>
            <a:off x="1423313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/>
          <p:nvPr>
            <p:ph hasCustomPrompt="1" idx="3" type="title"/>
          </p:nvPr>
        </p:nvSpPr>
        <p:spPr>
          <a:xfrm>
            <a:off x="1423313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/>
          <p:nvPr>
            <p:ph hasCustomPrompt="1" idx="4" type="title"/>
          </p:nvPr>
        </p:nvSpPr>
        <p:spPr>
          <a:xfrm>
            <a:off x="411868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/>
          <p:nvPr>
            <p:ph hasCustomPrompt="1" idx="5" type="title"/>
          </p:nvPr>
        </p:nvSpPr>
        <p:spPr>
          <a:xfrm>
            <a:off x="411868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/>
          <p:nvPr>
            <p:ph idx="1" type="subTitle"/>
          </p:nvPr>
        </p:nvSpPr>
        <p:spPr>
          <a:xfrm>
            <a:off x="7131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7" name="Google Shape;257;p13"/>
          <p:cNvSpPr txBox="1"/>
          <p:nvPr>
            <p:ph idx="6" type="subTitle"/>
          </p:nvPr>
        </p:nvSpPr>
        <p:spPr>
          <a:xfrm>
            <a:off x="340845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8" name="Google Shape;258;p13"/>
          <p:cNvSpPr txBox="1"/>
          <p:nvPr>
            <p:ph idx="7" type="subTitle"/>
          </p:nvPr>
        </p:nvSpPr>
        <p:spPr>
          <a:xfrm>
            <a:off x="7131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9" name="Google Shape;259;p13"/>
          <p:cNvSpPr txBox="1"/>
          <p:nvPr>
            <p:ph idx="8" type="subTitle"/>
          </p:nvPr>
        </p:nvSpPr>
        <p:spPr>
          <a:xfrm>
            <a:off x="340845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0" name="Google Shape;260;p13"/>
          <p:cNvSpPr txBox="1"/>
          <p:nvPr>
            <p:ph hasCustomPrompt="1" idx="9" type="title"/>
          </p:nvPr>
        </p:nvSpPr>
        <p:spPr>
          <a:xfrm>
            <a:off x="681403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/>
          <p:nvPr>
            <p:ph hasCustomPrompt="1" idx="13" type="title"/>
          </p:nvPr>
        </p:nvSpPr>
        <p:spPr>
          <a:xfrm>
            <a:off x="681403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/>
          <p:nvPr>
            <p:ph idx="14" type="subTitle"/>
          </p:nvPr>
        </p:nvSpPr>
        <p:spPr>
          <a:xfrm>
            <a:off x="61038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3" name="Google Shape;263;p13"/>
          <p:cNvSpPr txBox="1"/>
          <p:nvPr>
            <p:ph idx="15" type="subTitle"/>
          </p:nvPr>
        </p:nvSpPr>
        <p:spPr>
          <a:xfrm>
            <a:off x="61038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264" name="Google Shape;264;p13"/>
          <p:cNvGrpSpPr/>
          <p:nvPr/>
        </p:nvGrpSpPr>
        <p:grpSpPr>
          <a:xfrm>
            <a:off x="8295096" y="-179973"/>
            <a:ext cx="1023926" cy="1024447"/>
            <a:chOff x="5690549" y="1784557"/>
            <a:chExt cx="570782" cy="571072"/>
          </a:xfrm>
        </p:grpSpPr>
        <p:sp>
          <p:nvSpPr>
            <p:cNvPr id="265" name="Google Shape;265;p13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/>
          <p:nvPr>
            <p:ph type="title"/>
          </p:nvPr>
        </p:nvSpPr>
        <p:spPr>
          <a:xfrm>
            <a:off x="4613851" y="752750"/>
            <a:ext cx="3550200" cy="63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1" name="Google Shape;271;p14"/>
          <p:cNvSpPr txBox="1"/>
          <p:nvPr>
            <p:ph idx="1" type="subTitle"/>
          </p:nvPr>
        </p:nvSpPr>
        <p:spPr>
          <a:xfrm>
            <a:off x="4613851" y="1388525"/>
            <a:ext cx="3550200" cy="7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2" name="Google Shape;272;p14"/>
          <p:cNvSpPr/>
          <p:nvPr>
            <p:ph idx="2" type="pic"/>
          </p:nvPr>
        </p:nvSpPr>
        <p:spPr>
          <a:xfrm>
            <a:off x="979950" y="612600"/>
            <a:ext cx="3204900" cy="39183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4"/>
          <p:cNvSpPr/>
          <p:nvPr>
            <p:ph idx="3" type="pic"/>
          </p:nvPr>
        </p:nvSpPr>
        <p:spPr>
          <a:xfrm>
            <a:off x="4613775" y="2320650"/>
            <a:ext cx="3550200" cy="221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4" name="Google Shape;274;p14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275" name="Google Shape;275;p14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14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278" name="Google Shape;278;p14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279" name="Google Shape;279;p1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" name="Google Shape;286;p14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287" name="Google Shape;287;p14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288" name="Google Shape;288;p14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9" name="Google Shape;289;p14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0" name="Google Shape;290;p14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1" name="Google Shape;291;p14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" name="Google Shape;292;p14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93" name="Google Shape;293;p14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8" name="Google Shape;298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3_2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>
            <p:ph type="title"/>
          </p:nvPr>
        </p:nvSpPr>
        <p:spPr>
          <a:xfrm>
            <a:off x="3607912" y="931838"/>
            <a:ext cx="4060200" cy="120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1" name="Google Shape;301;p15"/>
          <p:cNvSpPr txBox="1"/>
          <p:nvPr>
            <p:ph idx="1" type="subTitle"/>
          </p:nvPr>
        </p:nvSpPr>
        <p:spPr>
          <a:xfrm>
            <a:off x="3607912" y="2135663"/>
            <a:ext cx="4060200" cy="20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302" name="Google Shape;302;p15"/>
          <p:cNvGrpSpPr/>
          <p:nvPr/>
        </p:nvGrpSpPr>
        <p:grpSpPr>
          <a:xfrm flipH="1">
            <a:off x="-228429" y="-2797520"/>
            <a:ext cx="9951786" cy="9329602"/>
            <a:chOff x="-563505" y="-2797520"/>
            <a:chExt cx="9951786" cy="9329602"/>
          </a:xfrm>
        </p:grpSpPr>
        <p:grpSp>
          <p:nvGrpSpPr>
            <p:cNvPr id="303" name="Google Shape;303;p15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04" name="Google Shape;304;p15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" name="Google Shape;312;p15"/>
            <p:cNvGrpSpPr/>
            <p:nvPr/>
          </p:nvGrpSpPr>
          <p:grpSpPr>
            <a:xfrm rot="5400000">
              <a:off x="-4623219" y="1262194"/>
              <a:ext cx="9329602" cy="1210174"/>
              <a:chOff x="1859848" y="4008665"/>
              <a:chExt cx="3610527" cy="468334"/>
            </a:xfrm>
          </p:grpSpPr>
          <p:sp>
            <p:nvSpPr>
              <p:cNvPr id="313" name="Google Shape;313;p1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8" name="Google Shape;318;p15"/>
          <p:cNvGrpSpPr/>
          <p:nvPr/>
        </p:nvGrpSpPr>
        <p:grpSpPr>
          <a:xfrm flipH="1">
            <a:off x="110157" y="4004852"/>
            <a:ext cx="1023926" cy="1024447"/>
            <a:chOff x="5690549" y="1784557"/>
            <a:chExt cx="570782" cy="571072"/>
          </a:xfrm>
        </p:grpSpPr>
        <p:sp>
          <p:nvSpPr>
            <p:cNvPr id="319" name="Google Shape;319;p15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5" name="Google Shape;325;p16"/>
          <p:cNvSpPr txBox="1"/>
          <p:nvPr>
            <p:ph idx="1" type="body"/>
          </p:nvPr>
        </p:nvSpPr>
        <p:spPr>
          <a:xfrm>
            <a:off x="720000" y="1215750"/>
            <a:ext cx="7704000" cy="10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326" name="Google Shape;326;p16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327" name="Google Shape;327;p16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16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330" name="Google Shape;330;p16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331" name="Google Shape;331;p1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8" name="Google Shape;338;p16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339" name="Google Shape;339;p16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340" name="Google Shape;340;p16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1" name="Google Shape;341;p16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2" name="Google Shape;342;p16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3" name="Google Shape;343;p16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4" name="Google Shape;344;p16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45" name="Google Shape;345;p16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6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6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6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6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0" name="Google Shape;350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_3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3" name="Google Shape;353;p17"/>
          <p:cNvSpPr txBox="1"/>
          <p:nvPr>
            <p:ph idx="1" type="subTitle"/>
          </p:nvPr>
        </p:nvSpPr>
        <p:spPr>
          <a:xfrm>
            <a:off x="854800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4" name="Google Shape;354;p17"/>
          <p:cNvSpPr txBox="1"/>
          <p:nvPr>
            <p:ph idx="2" type="subTitle"/>
          </p:nvPr>
        </p:nvSpPr>
        <p:spPr>
          <a:xfrm>
            <a:off x="3459613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5" name="Google Shape;355;p17"/>
          <p:cNvSpPr txBox="1"/>
          <p:nvPr>
            <p:ph idx="3" type="subTitle"/>
          </p:nvPr>
        </p:nvSpPr>
        <p:spPr>
          <a:xfrm>
            <a:off x="6064427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6" name="Google Shape;356;p17"/>
          <p:cNvSpPr txBox="1"/>
          <p:nvPr>
            <p:ph idx="4" type="subTitle"/>
          </p:nvPr>
        </p:nvSpPr>
        <p:spPr>
          <a:xfrm>
            <a:off x="854800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7" name="Google Shape;357;p17"/>
          <p:cNvSpPr txBox="1"/>
          <p:nvPr>
            <p:ph idx="5" type="subTitle"/>
          </p:nvPr>
        </p:nvSpPr>
        <p:spPr>
          <a:xfrm>
            <a:off x="3459613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8" name="Google Shape;358;p17"/>
          <p:cNvSpPr txBox="1"/>
          <p:nvPr>
            <p:ph idx="6" type="subTitle"/>
          </p:nvPr>
        </p:nvSpPr>
        <p:spPr>
          <a:xfrm>
            <a:off x="6064427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359" name="Google Shape;359;p17"/>
          <p:cNvGrpSpPr/>
          <p:nvPr/>
        </p:nvGrpSpPr>
        <p:grpSpPr>
          <a:xfrm>
            <a:off x="-563505" y="-2216623"/>
            <a:ext cx="9951786" cy="9329602"/>
            <a:chOff x="-563505" y="-2216623"/>
            <a:chExt cx="9951786" cy="9329602"/>
          </a:xfrm>
        </p:grpSpPr>
        <p:grpSp>
          <p:nvGrpSpPr>
            <p:cNvPr id="360" name="Google Shape;360;p17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61" name="Google Shape;361;p17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7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17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17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17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17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17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9" name="Google Shape;369;p17"/>
            <p:cNvGrpSpPr/>
            <p:nvPr/>
          </p:nvGrpSpPr>
          <p:grpSpPr>
            <a:xfrm rot="5400000">
              <a:off x="-4623219" y="1843092"/>
              <a:ext cx="9329602" cy="1210174"/>
              <a:chOff x="1859848" y="4008665"/>
              <a:chExt cx="3610527" cy="468334"/>
            </a:xfrm>
          </p:grpSpPr>
          <p:sp>
            <p:nvSpPr>
              <p:cNvPr id="370" name="Google Shape;370;p17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17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17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17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17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5" name="Google Shape;37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_1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8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378" name="Google Shape;378;p18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379" name="Google Shape;379;p18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Google Shape;384;p18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385" name="Google Shape;385;p18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18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18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18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3" name="Google Shape;393;p1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4" name="Google Shape;394;p18"/>
          <p:cNvSpPr txBox="1"/>
          <p:nvPr>
            <p:ph idx="1" type="subTitle"/>
          </p:nvPr>
        </p:nvSpPr>
        <p:spPr>
          <a:xfrm>
            <a:off x="833250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5" name="Google Shape;395;p18"/>
          <p:cNvSpPr txBox="1"/>
          <p:nvPr>
            <p:ph idx="2" type="subTitle"/>
          </p:nvPr>
        </p:nvSpPr>
        <p:spPr>
          <a:xfrm>
            <a:off x="4654676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6" name="Google Shape;396;p18"/>
          <p:cNvSpPr txBox="1"/>
          <p:nvPr>
            <p:ph idx="3" type="subTitle"/>
          </p:nvPr>
        </p:nvSpPr>
        <p:spPr>
          <a:xfrm>
            <a:off x="833250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7" name="Google Shape;397;p18"/>
          <p:cNvSpPr txBox="1"/>
          <p:nvPr>
            <p:ph idx="4" type="subTitle"/>
          </p:nvPr>
        </p:nvSpPr>
        <p:spPr>
          <a:xfrm>
            <a:off x="4654676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8" name="Google Shape;398;p18"/>
          <p:cNvSpPr txBox="1"/>
          <p:nvPr>
            <p:ph idx="5" type="subTitle"/>
          </p:nvPr>
        </p:nvSpPr>
        <p:spPr>
          <a:xfrm>
            <a:off x="833250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99" name="Google Shape;399;p18"/>
          <p:cNvSpPr txBox="1"/>
          <p:nvPr>
            <p:ph idx="6" type="subTitle"/>
          </p:nvPr>
        </p:nvSpPr>
        <p:spPr>
          <a:xfrm>
            <a:off x="4654676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0" name="Google Shape;400;p18"/>
          <p:cNvSpPr txBox="1"/>
          <p:nvPr>
            <p:ph idx="7" type="subTitle"/>
          </p:nvPr>
        </p:nvSpPr>
        <p:spPr>
          <a:xfrm>
            <a:off x="833250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1" name="Google Shape;401;p18"/>
          <p:cNvSpPr txBox="1"/>
          <p:nvPr>
            <p:ph idx="8" type="subTitle"/>
          </p:nvPr>
        </p:nvSpPr>
        <p:spPr>
          <a:xfrm>
            <a:off x="4654676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02" name="Google Shape;402;p18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03" name="Google Shape;403;p18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6" name="Google Shape;406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9" name="Google Shape;409;p19"/>
          <p:cNvSpPr txBox="1"/>
          <p:nvPr>
            <p:ph idx="1" type="subTitle"/>
          </p:nvPr>
        </p:nvSpPr>
        <p:spPr>
          <a:xfrm>
            <a:off x="712925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0" name="Google Shape;410;p19"/>
          <p:cNvSpPr txBox="1"/>
          <p:nvPr>
            <p:ph idx="2" type="subTitle"/>
          </p:nvPr>
        </p:nvSpPr>
        <p:spPr>
          <a:xfrm>
            <a:off x="3373496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19"/>
          <p:cNvSpPr txBox="1"/>
          <p:nvPr>
            <p:ph idx="3" type="subTitle"/>
          </p:nvPr>
        </p:nvSpPr>
        <p:spPr>
          <a:xfrm>
            <a:off x="712925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2" name="Google Shape;412;p19"/>
          <p:cNvSpPr txBox="1"/>
          <p:nvPr>
            <p:ph idx="4" type="subTitle"/>
          </p:nvPr>
        </p:nvSpPr>
        <p:spPr>
          <a:xfrm>
            <a:off x="3373537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3" name="Google Shape;413;p19"/>
          <p:cNvSpPr txBox="1"/>
          <p:nvPr>
            <p:ph idx="5" type="subTitle"/>
          </p:nvPr>
        </p:nvSpPr>
        <p:spPr>
          <a:xfrm>
            <a:off x="6034028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4" name="Google Shape;414;p19"/>
          <p:cNvSpPr txBox="1"/>
          <p:nvPr>
            <p:ph idx="6" type="subTitle"/>
          </p:nvPr>
        </p:nvSpPr>
        <p:spPr>
          <a:xfrm>
            <a:off x="6034148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5" name="Google Shape;415;p19"/>
          <p:cNvSpPr txBox="1"/>
          <p:nvPr>
            <p:ph idx="7" type="subTitle"/>
          </p:nvPr>
        </p:nvSpPr>
        <p:spPr>
          <a:xfrm>
            <a:off x="337346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6" name="Google Shape;416;p19"/>
          <p:cNvSpPr txBox="1"/>
          <p:nvPr>
            <p:ph idx="8" type="subTitle"/>
          </p:nvPr>
        </p:nvSpPr>
        <p:spPr>
          <a:xfrm>
            <a:off x="337346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7" name="Google Shape;417;p19"/>
          <p:cNvSpPr txBox="1"/>
          <p:nvPr>
            <p:ph idx="9" type="subTitle"/>
          </p:nvPr>
        </p:nvSpPr>
        <p:spPr>
          <a:xfrm>
            <a:off x="6034198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8" name="Google Shape;418;p19"/>
          <p:cNvSpPr txBox="1"/>
          <p:nvPr>
            <p:ph idx="13" type="subTitle"/>
          </p:nvPr>
        </p:nvSpPr>
        <p:spPr>
          <a:xfrm>
            <a:off x="6034198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9" name="Google Shape;419;p19"/>
          <p:cNvSpPr txBox="1"/>
          <p:nvPr>
            <p:ph idx="14" type="subTitle"/>
          </p:nvPr>
        </p:nvSpPr>
        <p:spPr>
          <a:xfrm>
            <a:off x="71292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20" name="Google Shape;420;p19"/>
          <p:cNvSpPr txBox="1"/>
          <p:nvPr>
            <p:ph idx="15" type="subTitle"/>
          </p:nvPr>
        </p:nvSpPr>
        <p:spPr>
          <a:xfrm>
            <a:off x="71292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21" name="Google Shape;421;p19"/>
          <p:cNvGrpSpPr/>
          <p:nvPr/>
        </p:nvGrpSpPr>
        <p:grpSpPr>
          <a:xfrm flipH="1">
            <a:off x="8118366" y="-548038"/>
            <a:ext cx="1398033" cy="1787504"/>
            <a:chOff x="8432985" y="1472763"/>
            <a:chExt cx="1398033" cy="1787504"/>
          </a:xfrm>
        </p:grpSpPr>
        <p:sp>
          <p:nvSpPr>
            <p:cNvPr id="422" name="Google Shape;422;p19"/>
            <p:cNvSpPr/>
            <p:nvPr/>
          </p:nvSpPr>
          <p:spPr>
            <a:xfrm rot="10800000">
              <a:off x="8743694" y="14727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 rot="10800000">
              <a:off x="8432985" y="252858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19"/>
          <p:cNvGrpSpPr/>
          <p:nvPr/>
        </p:nvGrpSpPr>
        <p:grpSpPr>
          <a:xfrm flipH="1">
            <a:off x="-3646219" y="-64831"/>
            <a:ext cx="9375082" cy="5538261"/>
            <a:chOff x="3379311" y="-64831"/>
            <a:chExt cx="9375082" cy="5538261"/>
          </a:xfrm>
        </p:grpSpPr>
        <p:grpSp>
          <p:nvGrpSpPr>
            <p:cNvPr id="425" name="Google Shape;425;p19"/>
            <p:cNvGrpSpPr/>
            <p:nvPr/>
          </p:nvGrpSpPr>
          <p:grpSpPr>
            <a:xfrm flipH="1">
              <a:off x="7654812" y="-64831"/>
              <a:ext cx="1394075" cy="535357"/>
              <a:chOff x="7247818" y="1391030"/>
              <a:chExt cx="1023926" cy="392692"/>
            </a:xfrm>
          </p:grpSpPr>
          <p:sp>
            <p:nvSpPr>
              <p:cNvPr id="426" name="Google Shape;426;p19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3" name="Google Shape;433;p19"/>
            <p:cNvGrpSpPr/>
            <p:nvPr/>
          </p:nvGrpSpPr>
          <p:grpSpPr>
            <a:xfrm>
              <a:off x="3379311" y="4374187"/>
              <a:ext cx="9375082" cy="1099243"/>
              <a:chOff x="3379311" y="4309346"/>
              <a:chExt cx="9375082" cy="1099243"/>
            </a:xfrm>
          </p:grpSpPr>
          <p:grpSp>
            <p:nvGrpSpPr>
              <p:cNvPr id="434" name="Google Shape;434;p19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35" name="Google Shape;435;p19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19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7" name="Google Shape;437;p19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" name="Google Shape;438;p19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39" name="Google Shape;439;p19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3" name="Google Shape;443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0"/>
          <p:cNvSpPr txBox="1"/>
          <p:nvPr>
            <p:ph hasCustomPrompt="1" type="title"/>
          </p:nvPr>
        </p:nvSpPr>
        <p:spPr>
          <a:xfrm>
            <a:off x="713100" y="1449589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6" name="Google Shape;446;p20"/>
          <p:cNvSpPr txBox="1"/>
          <p:nvPr>
            <p:ph idx="1" type="subTitle"/>
          </p:nvPr>
        </p:nvSpPr>
        <p:spPr>
          <a:xfrm>
            <a:off x="713100" y="2109851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7" name="Google Shape;447;p20"/>
          <p:cNvSpPr txBox="1"/>
          <p:nvPr>
            <p:ph hasCustomPrompt="1" idx="2" type="title"/>
          </p:nvPr>
        </p:nvSpPr>
        <p:spPr>
          <a:xfrm>
            <a:off x="4875300" y="1449575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8" name="Google Shape;448;p20"/>
          <p:cNvSpPr txBox="1"/>
          <p:nvPr>
            <p:ph idx="3" type="subTitle"/>
          </p:nvPr>
        </p:nvSpPr>
        <p:spPr>
          <a:xfrm>
            <a:off x="4875300" y="210985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9" name="Google Shape;449;p20"/>
          <p:cNvSpPr txBox="1"/>
          <p:nvPr>
            <p:ph hasCustomPrompt="1" idx="4" type="title"/>
          </p:nvPr>
        </p:nvSpPr>
        <p:spPr>
          <a:xfrm>
            <a:off x="4875300" y="3073504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0" name="Google Shape;450;p20"/>
          <p:cNvSpPr txBox="1"/>
          <p:nvPr>
            <p:ph idx="5" type="subTitle"/>
          </p:nvPr>
        </p:nvSpPr>
        <p:spPr>
          <a:xfrm>
            <a:off x="4875300" y="373850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451" name="Google Shape;451;p20"/>
          <p:cNvGrpSpPr/>
          <p:nvPr/>
        </p:nvGrpSpPr>
        <p:grpSpPr>
          <a:xfrm flipH="1">
            <a:off x="2367449" y="4527910"/>
            <a:ext cx="1394075" cy="535357"/>
            <a:chOff x="7247818" y="1391030"/>
            <a:chExt cx="1023926" cy="392692"/>
          </a:xfrm>
        </p:grpSpPr>
        <p:sp>
          <p:nvSpPr>
            <p:cNvPr id="452" name="Google Shape;452;p20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20"/>
          <p:cNvGrpSpPr/>
          <p:nvPr/>
        </p:nvGrpSpPr>
        <p:grpSpPr>
          <a:xfrm>
            <a:off x="8082864" y="4096312"/>
            <a:ext cx="966961" cy="967454"/>
            <a:chOff x="5690549" y="1784557"/>
            <a:chExt cx="570782" cy="571072"/>
          </a:xfrm>
        </p:grpSpPr>
        <p:sp>
          <p:nvSpPr>
            <p:cNvPr id="460" name="Google Shape;460;p20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/>
          <p:nvPr>
            <p:ph type="title"/>
          </p:nvPr>
        </p:nvSpPr>
        <p:spPr>
          <a:xfrm>
            <a:off x="1104825" y="1996775"/>
            <a:ext cx="4400700" cy="15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" name="Google Shape;34;p3"/>
          <p:cNvSpPr txBox="1"/>
          <p:nvPr>
            <p:ph hasCustomPrompt="1" idx="2" type="title"/>
          </p:nvPr>
        </p:nvSpPr>
        <p:spPr>
          <a:xfrm>
            <a:off x="1104825" y="725850"/>
            <a:ext cx="1489500" cy="10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35" name="Google Shape;35;p3"/>
          <p:cNvGrpSpPr/>
          <p:nvPr/>
        </p:nvGrpSpPr>
        <p:grpSpPr>
          <a:xfrm flipH="1" rot="5400000">
            <a:off x="7554798" y="602061"/>
            <a:ext cx="2287558" cy="535377"/>
            <a:chOff x="2175592" y="2937274"/>
            <a:chExt cx="927790" cy="217139"/>
          </a:xfrm>
        </p:grpSpPr>
        <p:sp>
          <p:nvSpPr>
            <p:cNvPr id="36" name="Google Shape;36;p3"/>
            <p:cNvSpPr/>
            <p:nvPr/>
          </p:nvSpPr>
          <p:spPr>
            <a:xfrm>
              <a:off x="2193726" y="3034952"/>
              <a:ext cx="909656" cy="103410"/>
            </a:xfrm>
            <a:custGeom>
              <a:rect b="b" l="l" r="r" t="t"/>
              <a:pathLst>
                <a:path extrusionOk="0" h="1785" w="15702">
                  <a:moveTo>
                    <a:pt x="7476" y="1"/>
                  </a:moveTo>
                  <a:lnTo>
                    <a:pt x="5745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5772" y="1785"/>
                  </a:lnTo>
                  <a:lnTo>
                    <a:pt x="7494" y="63"/>
                  </a:lnTo>
                  <a:lnTo>
                    <a:pt x="15701" y="63"/>
                  </a:lnTo>
                  <a:cubicBezTo>
                    <a:pt x="15692" y="45"/>
                    <a:pt x="15683" y="28"/>
                    <a:pt x="15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288275" y="3002393"/>
              <a:ext cx="774268" cy="103410"/>
            </a:xfrm>
            <a:custGeom>
              <a:rect b="b" l="l" r="r" t="t"/>
              <a:pathLst>
                <a:path extrusionOk="0" h="1785" w="13365">
                  <a:moveTo>
                    <a:pt x="5844" y="1"/>
                  </a:moveTo>
                  <a:lnTo>
                    <a:pt x="4113" y="1722"/>
                  </a:lnTo>
                  <a:lnTo>
                    <a:pt x="1" y="1722"/>
                  </a:lnTo>
                  <a:lnTo>
                    <a:pt x="1" y="1785"/>
                  </a:lnTo>
                  <a:lnTo>
                    <a:pt x="4140" y="1785"/>
                  </a:lnTo>
                  <a:lnTo>
                    <a:pt x="5862" y="63"/>
                  </a:lnTo>
                  <a:lnTo>
                    <a:pt x="13356" y="63"/>
                  </a:lnTo>
                  <a:cubicBezTo>
                    <a:pt x="13356" y="36"/>
                    <a:pt x="13356" y="19"/>
                    <a:pt x="1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64286" y="2969833"/>
              <a:ext cx="662574" cy="103410"/>
            </a:xfrm>
            <a:custGeom>
              <a:rect b="b" l="l" r="r" t="t"/>
              <a:pathLst>
                <a:path extrusionOk="0" h="1785" w="11437">
                  <a:moveTo>
                    <a:pt x="4532" y="1"/>
                  </a:moveTo>
                  <a:lnTo>
                    <a:pt x="2801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2828" y="1785"/>
                  </a:lnTo>
                  <a:lnTo>
                    <a:pt x="4550" y="54"/>
                  </a:lnTo>
                  <a:lnTo>
                    <a:pt x="11437" y="54"/>
                  </a:lnTo>
                  <a:cubicBezTo>
                    <a:pt x="11428" y="36"/>
                    <a:pt x="11428" y="19"/>
                    <a:pt x="11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427319" y="2937274"/>
              <a:ext cx="580426" cy="103410"/>
            </a:xfrm>
            <a:custGeom>
              <a:rect b="b" l="l" r="r" t="t"/>
              <a:pathLst>
                <a:path extrusionOk="0" h="1785" w="10019">
                  <a:moveTo>
                    <a:pt x="3444" y="1"/>
                  </a:moveTo>
                  <a:lnTo>
                    <a:pt x="1713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1740" y="1785"/>
                  </a:lnTo>
                  <a:lnTo>
                    <a:pt x="3462" y="54"/>
                  </a:lnTo>
                  <a:lnTo>
                    <a:pt x="10019" y="54"/>
                  </a:lnTo>
                  <a:cubicBezTo>
                    <a:pt x="10010" y="36"/>
                    <a:pt x="10001" y="19"/>
                    <a:pt x="10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09243" y="3020990"/>
              <a:ext cx="35686" cy="35744"/>
            </a:xfrm>
            <a:custGeom>
              <a:rect b="b" l="l" r="r" t="t"/>
              <a:pathLst>
                <a:path extrusionOk="0" h="617" w="616">
                  <a:moveTo>
                    <a:pt x="0" y="304"/>
                  </a:moveTo>
                  <a:cubicBezTo>
                    <a:pt x="0" y="483"/>
                    <a:pt x="134" y="616"/>
                    <a:pt x="312" y="616"/>
                  </a:cubicBezTo>
                  <a:lnTo>
                    <a:pt x="312" y="616"/>
                  </a:lnTo>
                  <a:cubicBezTo>
                    <a:pt x="482" y="616"/>
                    <a:pt x="616" y="483"/>
                    <a:pt x="616" y="304"/>
                  </a:cubicBezTo>
                  <a:lnTo>
                    <a:pt x="616" y="304"/>
                  </a:lnTo>
                  <a:cubicBezTo>
                    <a:pt x="616" y="135"/>
                    <a:pt x="482" y="1"/>
                    <a:pt x="312" y="1"/>
                  </a:cubicBezTo>
                  <a:lnTo>
                    <a:pt x="312" y="1"/>
                  </a:lnTo>
                  <a:cubicBezTo>
                    <a:pt x="134" y="1"/>
                    <a:pt x="0" y="135"/>
                    <a:pt x="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6152" y="305354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269157" y="308610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04" y="1"/>
                  </a:moveTo>
                  <a:cubicBezTo>
                    <a:pt x="134" y="1"/>
                    <a:pt x="1" y="135"/>
                    <a:pt x="1" y="313"/>
                  </a:cubicBezTo>
                  <a:cubicBezTo>
                    <a:pt x="1" y="483"/>
                    <a:pt x="134" y="616"/>
                    <a:pt x="304" y="616"/>
                  </a:cubicBezTo>
                  <a:cubicBezTo>
                    <a:pt x="482" y="616"/>
                    <a:pt x="616" y="483"/>
                    <a:pt x="616" y="313"/>
                  </a:cubicBezTo>
                  <a:cubicBezTo>
                    <a:pt x="616" y="135"/>
                    <a:pt x="482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175592" y="3118668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3"/>
          <p:cNvGrpSpPr/>
          <p:nvPr/>
        </p:nvGrpSpPr>
        <p:grpSpPr>
          <a:xfrm flipH="1" rot="5400000">
            <a:off x="-359770" y="488312"/>
            <a:ext cx="1394075" cy="535357"/>
            <a:chOff x="7247818" y="1391030"/>
            <a:chExt cx="1023926" cy="392692"/>
          </a:xfrm>
        </p:grpSpPr>
        <p:sp>
          <p:nvSpPr>
            <p:cNvPr id="45" name="Google Shape;45;p3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66" name="Google Shape;466;p21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467" name="Google Shape;467;p21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468" name="Google Shape;468;p21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3" name="Google Shape;473;p21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474" name="Google Shape;474;p21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21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21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1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1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21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21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2" name="Google Shape;482;p21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83" name="Google Shape;483;p21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6" name="Google Shape;486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_1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89" name="Google Shape;489;p22"/>
          <p:cNvGrpSpPr/>
          <p:nvPr/>
        </p:nvGrpSpPr>
        <p:grpSpPr>
          <a:xfrm flipH="1">
            <a:off x="8096087" y="4018213"/>
            <a:ext cx="1587003" cy="1087440"/>
            <a:chOff x="-416690" y="4105137"/>
            <a:chExt cx="1587003" cy="1087440"/>
          </a:xfrm>
        </p:grpSpPr>
        <p:sp>
          <p:nvSpPr>
            <p:cNvPr id="490" name="Google Shape;490;p22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70617" y="46927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p22"/>
          <p:cNvGrpSpPr/>
          <p:nvPr/>
        </p:nvGrpSpPr>
        <p:grpSpPr>
          <a:xfrm>
            <a:off x="-124942" y="-243314"/>
            <a:ext cx="11879909" cy="5458981"/>
            <a:chOff x="-124942" y="-243314"/>
            <a:chExt cx="11879909" cy="5458981"/>
          </a:xfrm>
        </p:grpSpPr>
        <p:grpSp>
          <p:nvGrpSpPr>
            <p:cNvPr id="493" name="Google Shape;493;p22"/>
            <p:cNvGrpSpPr/>
            <p:nvPr/>
          </p:nvGrpSpPr>
          <p:grpSpPr>
            <a:xfrm>
              <a:off x="2379886" y="-243314"/>
              <a:ext cx="9375082" cy="1099243"/>
              <a:chOff x="3379311" y="4309346"/>
              <a:chExt cx="9375082" cy="1099243"/>
            </a:xfrm>
          </p:grpSpPr>
          <p:grpSp>
            <p:nvGrpSpPr>
              <p:cNvPr id="494" name="Google Shape;494;p22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95" name="Google Shape;495;p22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6" name="Google Shape;496;p22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7" name="Google Shape;497;p22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8" name="Google Shape;498;p22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99" name="Google Shape;499;p22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3" name="Google Shape;503;p22"/>
            <p:cNvGrpSpPr/>
            <p:nvPr/>
          </p:nvGrpSpPr>
          <p:grpSpPr>
            <a:xfrm flipH="1">
              <a:off x="-124942" y="4680310"/>
              <a:ext cx="1394075" cy="535357"/>
              <a:chOff x="7247818" y="1391030"/>
              <a:chExt cx="1023926" cy="392692"/>
            </a:xfrm>
          </p:grpSpPr>
          <p:sp>
            <p:nvSpPr>
              <p:cNvPr id="504" name="Google Shape;504;p22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1" name="Google Shape;511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3"/>
          <p:cNvSpPr txBox="1"/>
          <p:nvPr>
            <p:ph type="title"/>
          </p:nvPr>
        </p:nvSpPr>
        <p:spPr>
          <a:xfrm>
            <a:off x="3072000" y="598388"/>
            <a:ext cx="3000000" cy="8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4" name="Google Shape;514;p23"/>
          <p:cNvSpPr txBox="1"/>
          <p:nvPr>
            <p:ph idx="1" type="subTitle"/>
          </p:nvPr>
        </p:nvSpPr>
        <p:spPr>
          <a:xfrm>
            <a:off x="3072000" y="1395199"/>
            <a:ext cx="3000000" cy="11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5" name="Google Shape;515;p23"/>
          <p:cNvSpPr txBox="1"/>
          <p:nvPr/>
        </p:nvSpPr>
        <p:spPr>
          <a:xfrm>
            <a:off x="3072000" y="34675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including icons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000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infographics &amp; images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 u="sng">
              <a:solidFill>
                <a:schemeClr val="accen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516" name="Google Shape;516;p23"/>
          <p:cNvGrpSpPr/>
          <p:nvPr/>
        </p:nvGrpSpPr>
        <p:grpSpPr>
          <a:xfrm>
            <a:off x="178540" y="-247144"/>
            <a:ext cx="2117234" cy="1946102"/>
            <a:chOff x="178540" y="-247144"/>
            <a:chExt cx="2117234" cy="1946102"/>
          </a:xfrm>
        </p:grpSpPr>
        <p:grpSp>
          <p:nvGrpSpPr>
            <p:cNvPr id="517" name="Google Shape;517;p23"/>
            <p:cNvGrpSpPr/>
            <p:nvPr/>
          </p:nvGrpSpPr>
          <p:grpSpPr>
            <a:xfrm rot="5400000">
              <a:off x="-526822" y="458218"/>
              <a:ext cx="1946102" cy="535377"/>
              <a:chOff x="4494663" y="3046829"/>
              <a:chExt cx="789302" cy="217139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 flipH="1">
              <a:off x="901699" y="76210"/>
              <a:ext cx="1394075" cy="535357"/>
              <a:chOff x="7247818" y="1391030"/>
              <a:chExt cx="1023926" cy="392692"/>
            </a:xfrm>
          </p:grpSpPr>
          <p:sp>
            <p:nvSpPr>
              <p:cNvPr id="527" name="Google Shape;527;p23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34" name="Google Shape;534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24"/>
          <p:cNvGrpSpPr/>
          <p:nvPr/>
        </p:nvGrpSpPr>
        <p:grpSpPr>
          <a:xfrm rot="5400000">
            <a:off x="3796473" y="3812569"/>
            <a:ext cx="9329602" cy="1210174"/>
            <a:chOff x="1859848" y="4008665"/>
            <a:chExt cx="3610527" cy="468334"/>
          </a:xfrm>
        </p:grpSpPr>
        <p:sp>
          <p:nvSpPr>
            <p:cNvPr id="537" name="Google Shape;537;p24"/>
            <p:cNvSpPr/>
            <p:nvPr/>
          </p:nvSpPr>
          <p:spPr>
            <a:xfrm>
              <a:off x="1859848" y="417922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859848" y="4136354"/>
              <a:ext cx="3610527" cy="297715"/>
            </a:xfrm>
            <a:custGeom>
              <a:rect b="b" l="l" r="r" t="t"/>
              <a:pathLst>
                <a:path extrusionOk="0" h="5139" w="62323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859848" y="409394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859848" y="4051595"/>
              <a:ext cx="3610527" cy="297194"/>
            </a:xfrm>
            <a:custGeom>
              <a:rect b="b" l="l" r="r" t="t"/>
              <a:pathLst>
                <a:path extrusionOk="0" h="5130" w="62323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859848" y="4008665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2" name="Google Shape;542;p24"/>
          <p:cNvGrpSpPr/>
          <p:nvPr/>
        </p:nvGrpSpPr>
        <p:grpSpPr>
          <a:xfrm>
            <a:off x="7995975" y="-151575"/>
            <a:ext cx="1023926" cy="1024447"/>
            <a:chOff x="5690549" y="1784557"/>
            <a:chExt cx="570782" cy="571072"/>
          </a:xfrm>
        </p:grpSpPr>
        <p:sp>
          <p:nvSpPr>
            <p:cNvPr id="543" name="Google Shape;543;p24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" name="Google Shape;54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25"/>
          <p:cNvGrpSpPr/>
          <p:nvPr/>
        </p:nvGrpSpPr>
        <p:grpSpPr>
          <a:xfrm>
            <a:off x="-366565" y="-516412"/>
            <a:ext cx="1478383" cy="1767454"/>
            <a:chOff x="8300960" y="1642063"/>
            <a:chExt cx="1478383" cy="1767454"/>
          </a:xfrm>
        </p:grpSpPr>
        <p:sp>
          <p:nvSpPr>
            <p:cNvPr id="549" name="Google Shape;549;p25"/>
            <p:cNvSpPr/>
            <p:nvPr/>
          </p:nvSpPr>
          <p:spPr>
            <a:xfrm rot="10800000">
              <a:off x="8692019" y="16420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 rot="10800000">
              <a:off x="8300960" y="267783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25"/>
          <p:cNvGrpSpPr/>
          <p:nvPr/>
        </p:nvGrpSpPr>
        <p:grpSpPr>
          <a:xfrm>
            <a:off x="3531711" y="76210"/>
            <a:ext cx="9375082" cy="5367109"/>
            <a:chOff x="3531711" y="76210"/>
            <a:chExt cx="9375082" cy="5367109"/>
          </a:xfrm>
        </p:grpSpPr>
        <p:grpSp>
          <p:nvGrpSpPr>
            <p:cNvPr id="552" name="Google Shape;552;p25"/>
            <p:cNvGrpSpPr/>
            <p:nvPr/>
          </p:nvGrpSpPr>
          <p:grpSpPr>
            <a:xfrm flipH="1">
              <a:off x="7654812" y="76210"/>
              <a:ext cx="1394075" cy="535357"/>
              <a:chOff x="7247818" y="1391030"/>
              <a:chExt cx="1023926" cy="392692"/>
            </a:xfrm>
          </p:grpSpPr>
          <p:sp>
            <p:nvSpPr>
              <p:cNvPr id="553" name="Google Shape;553;p25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0" name="Google Shape;560;p25"/>
            <p:cNvGrpSpPr/>
            <p:nvPr/>
          </p:nvGrpSpPr>
          <p:grpSpPr>
            <a:xfrm>
              <a:off x="3531711" y="4233146"/>
              <a:ext cx="9375082" cy="1210174"/>
              <a:chOff x="3379311" y="4309346"/>
              <a:chExt cx="9375082" cy="1210174"/>
            </a:xfrm>
          </p:grpSpPr>
          <p:grpSp>
            <p:nvGrpSpPr>
              <p:cNvPr id="561" name="Google Shape;561;p25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562" name="Google Shape;562;p25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3" name="Google Shape;563;p25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4" name="Google Shape;564;p25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5" name="Google Shape;565;p25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6" name="Google Shape;566;p25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67" name="Google Shape;567;p25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5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5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5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2" name="Google Shape;57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2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26"/>
          <p:cNvGrpSpPr/>
          <p:nvPr/>
        </p:nvGrpSpPr>
        <p:grpSpPr>
          <a:xfrm>
            <a:off x="-583918" y="97960"/>
            <a:ext cx="2188749" cy="4965310"/>
            <a:chOff x="-583918" y="97960"/>
            <a:chExt cx="2188749" cy="4965310"/>
          </a:xfrm>
        </p:grpSpPr>
        <p:grpSp>
          <p:nvGrpSpPr>
            <p:cNvPr id="575" name="Google Shape;575;p26"/>
            <p:cNvGrpSpPr/>
            <p:nvPr/>
          </p:nvGrpSpPr>
          <p:grpSpPr>
            <a:xfrm flipH="1">
              <a:off x="-583918" y="97960"/>
              <a:ext cx="1394075" cy="535357"/>
              <a:chOff x="7247818" y="1391030"/>
              <a:chExt cx="1023926" cy="392692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2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3" name="Google Shape;583;p26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584" name="Google Shape;584;p26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6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6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6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6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92" name="Google Shape;592;p26"/>
          <p:cNvGrpSpPr/>
          <p:nvPr/>
        </p:nvGrpSpPr>
        <p:grpSpPr>
          <a:xfrm>
            <a:off x="8536310" y="1606088"/>
            <a:ext cx="1266008" cy="1778904"/>
            <a:chOff x="8536310" y="1682288"/>
            <a:chExt cx="1266008" cy="1778904"/>
          </a:xfrm>
        </p:grpSpPr>
        <p:sp>
          <p:nvSpPr>
            <p:cNvPr id="593" name="Google Shape;593;p26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5" name="Google Shape;59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56" name="Google Shape;56;p4"/>
          <p:cNvGrpSpPr/>
          <p:nvPr/>
        </p:nvGrpSpPr>
        <p:grpSpPr>
          <a:xfrm>
            <a:off x="-572143" y="94755"/>
            <a:ext cx="2176973" cy="4968515"/>
            <a:chOff x="-572143" y="94755"/>
            <a:chExt cx="2176973" cy="4968515"/>
          </a:xfrm>
        </p:grpSpPr>
        <p:grpSp>
          <p:nvGrpSpPr>
            <p:cNvPr id="57" name="Google Shape;57;p4"/>
            <p:cNvGrpSpPr/>
            <p:nvPr/>
          </p:nvGrpSpPr>
          <p:grpSpPr>
            <a:xfrm flipH="1">
              <a:off x="-572143" y="94755"/>
              <a:ext cx="1394075" cy="535357"/>
              <a:chOff x="7247818" y="1391030"/>
              <a:chExt cx="1023926" cy="392692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" name="Google Shape;65;p4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" name="Google Shape;74;p4"/>
          <p:cNvGrpSpPr/>
          <p:nvPr/>
        </p:nvGrpSpPr>
        <p:grpSpPr>
          <a:xfrm>
            <a:off x="8427727" y="1687967"/>
            <a:ext cx="1266008" cy="1778904"/>
            <a:chOff x="8427727" y="1764167"/>
            <a:chExt cx="1266008" cy="1778904"/>
          </a:xfrm>
        </p:grpSpPr>
        <p:sp>
          <p:nvSpPr>
            <p:cNvPr id="75" name="Google Shape;75;p4"/>
            <p:cNvSpPr/>
            <p:nvPr/>
          </p:nvSpPr>
          <p:spPr>
            <a:xfrm rot="10800000">
              <a:off x="8606411" y="176416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10800000">
              <a:off x="8427727" y="2811391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idx="1" type="subTitle"/>
          </p:nvPr>
        </p:nvSpPr>
        <p:spPr>
          <a:xfrm>
            <a:off x="1545475" y="2389646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" name="Google Shape;81;p5"/>
          <p:cNvSpPr txBox="1"/>
          <p:nvPr>
            <p:ph idx="2" type="subTitle"/>
          </p:nvPr>
        </p:nvSpPr>
        <p:spPr>
          <a:xfrm>
            <a:off x="4724228" y="2389632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5"/>
          <p:cNvSpPr txBox="1"/>
          <p:nvPr>
            <p:ph idx="3" type="subTitle"/>
          </p:nvPr>
        </p:nvSpPr>
        <p:spPr>
          <a:xfrm>
            <a:off x="1545463" y="2037607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83" name="Google Shape;83;p5"/>
          <p:cNvSpPr txBox="1"/>
          <p:nvPr>
            <p:ph idx="4" type="subTitle"/>
          </p:nvPr>
        </p:nvSpPr>
        <p:spPr>
          <a:xfrm>
            <a:off x="4724233" y="2037599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84" name="Google Shape;84;p5"/>
          <p:cNvGrpSpPr/>
          <p:nvPr/>
        </p:nvGrpSpPr>
        <p:grpSpPr>
          <a:xfrm flipH="1" rot="10800000">
            <a:off x="-530285" y="47624"/>
            <a:ext cx="1587003" cy="1087440"/>
            <a:chOff x="-416690" y="4028937"/>
            <a:chExt cx="1587003" cy="1087440"/>
          </a:xfrm>
        </p:grpSpPr>
        <p:sp>
          <p:nvSpPr>
            <p:cNvPr id="85" name="Google Shape;85;p5"/>
            <p:cNvSpPr/>
            <p:nvPr/>
          </p:nvSpPr>
          <p:spPr>
            <a:xfrm>
              <a:off x="-416690" y="40289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70617" y="4616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5"/>
          <p:cNvGrpSpPr/>
          <p:nvPr/>
        </p:nvGrpSpPr>
        <p:grpSpPr>
          <a:xfrm>
            <a:off x="3531711" y="4185343"/>
            <a:ext cx="9375082" cy="1210174"/>
            <a:chOff x="3379311" y="4309346"/>
            <a:chExt cx="9375082" cy="1210174"/>
          </a:xfrm>
        </p:grpSpPr>
        <p:grpSp>
          <p:nvGrpSpPr>
            <p:cNvPr id="88" name="Google Shape;88;p5"/>
            <p:cNvGrpSpPr/>
            <p:nvPr/>
          </p:nvGrpSpPr>
          <p:grpSpPr>
            <a:xfrm>
              <a:off x="3424790" y="4309346"/>
              <a:ext cx="9329602" cy="1210174"/>
              <a:chOff x="1859848" y="4008665"/>
              <a:chExt cx="3610527" cy="468334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4" name="Google Shape;94;p5"/>
            <p:cNvSpPr/>
            <p:nvPr/>
          </p:nvSpPr>
          <p:spPr>
            <a:xfrm>
              <a:off x="3379311" y="5048809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379311" y="493868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379311" y="4828558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379311" y="471843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379311" y="4608307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2" name="Google Shape;102;p6"/>
          <p:cNvGrpSpPr/>
          <p:nvPr/>
        </p:nvGrpSpPr>
        <p:grpSpPr>
          <a:xfrm>
            <a:off x="8015883" y="80074"/>
            <a:ext cx="1394075" cy="535357"/>
            <a:chOff x="7247818" y="1391030"/>
            <a:chExt cx="1023926" cy="392692"/>
          </a:xfrm>
        </p:grpSpPr>
        <p:sp>
          <p:nvSpPr>
            <p:cNvPr id="103" name="Google Shape;103;p6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" name="Google Shape;110;p6"/>
          <p:cNvGrpSpPr/>
          <p:nvPr/>
        </p:nvGrpSpPr>
        <p:grpSpPr>
          <a:xfrm flipH="1">
            <a:off x="-538559" y="3343088"/>
            <a:ext cx="1235734" cy="1729664"/>
            <a:chOff x="8566584" y="1819088"/>
            <a:chExt cx="1235734" cy="1729664"/>
          </a:xfrm>
        </p:grpSpPr>
        <p:sp>
          <p:nvSpPr>
            <p:cNvPr id="111" name="Google Shape;111;p6"/>
            <p:cNvSpPr/>
            <p:nvPr/>
          </p:nvSpPr>
          <p:spPr>
            <a:xfrm rot="10800000">
              <a:off x="8714994" y="18190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rot="10800000">
              <a:off x="8566584" y="2906530"/>
              <a:ext cx="642050" cy="64222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>
            <p:ph idx="1" type="body"/>
          </p:nvPr>
        </p:nvSpPr>
        <p:spPr>
          <a:xfrm>
            <a:off x="4263000" y="1975649"/>
            <a:ext cx="4167900" cy="22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" name="Google Shape;116;p7"/>
          <p:cNvSpPr txBox="1"/>
          <p:nvPr>
            <p:ph type="title"/>
          </p:nvPr>
        </p:nvSpPr>
        <p:spPr>
          <a:xfrm>
            <a:off x="4263000" y="949050"/>
            <a:ext cx="4167900" cy="10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" name="Google Shape;117;p7"/>
          <p:cNvSpPr/>
          <p:nvPr>
            <p:ph idx="2" type="pic"/>
          </p:nvPr>
        </p:nvSpPr>
        <p:spPr>
          <a:xfrm>
            <a:off x="713100" y="949050"/>
            <a:ext cx="3245400" cy="3245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18" name="Google Shape;118;p7"/>
          <p:cNvGrpSpPr/>
          <p:nvPr/>
        </p:nvGrpSpPr>
        <p:grpSpPr>
          <a:xfrm flipH="1">
            <a:off x="7938008" y="3984136"/>
            <a:ext cx="1587003" cy="1119765"/>
            <a:chOff x="-416690" y="4105137"/>
            <a:chExt cx="1587003" cy="1119765"/>
          </a:xfrm>
        </p:grpSpPr>
        <p:sp>
          <p:nvSpPr>
            <p:cNvPr id="119" name="Google Shape;119;p7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670617" y="4725099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" name="Google Shape;121;p7"/>
          <p:cNvGrpSpPr/>
          <p:nvPr/>
        </p:nvGrpSpPr>
        <p:grpSpPr>
          <a:xfrm>
            <a:off x="86620" y="-220596"/>
            <a:ext cx="11611548" cy="5283863"/>
            <a:chOff x="86620" y="-220596"/>
            <a:chExt cx="11611548" cy="5283863"/>
          </a:xfrm>
        </p:grpSpPr>
        <p:grpSp>
          <p:nvGrpSpPr>
            <p:cNvPr id="122" name="Google Shape;122;p7"/>
            <p:cNvGrpSpPr/>
            <p:nvPr/>
          </p:nvGrpSpPr>
          <p:grpSpPr>
            <a:xfrm>
              <a:off x="2323086" y="-220596"/>
              <a:ext cx="9375082" cy="1210174"/>
              <a:chOff x="3379311" y="4309346"/>
              <a:chExt cx="9375082" cy="1210174"/>
            </a:xfrm>
          </p:grpSpPr>
          <p:grpSp>
            <p:nvGrpSpPr>
              <p:cNvPr id="123" name="Google Shape;123;p7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24" name="Google Shape;124;p7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" name="Google Shape;126;p7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" name="Google Shape;127;p7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" name="Google Shape;128;p7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9" name="Google Shape;129;p7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" name="Google Shape;134;p7"/>
            <p:cNvGrpSpPr/>
            <p:nvPr/>
          </p:nvGrpSpPr>
          <p:grpSpPr>
            <a:xfrm flipH="1">
              <a:off x="86620" y="4527910"/>
              <a:ext cx="1394075" cy="535357"/>
              <a:chOff x="7247818" y="1391030"/>
              <a:chExt cx="1023926" cy="392692"/>
            </a:xfrm>
          </p:grpSpPr>
          <p:sp>
            <p:nvSpPr>
              <p:cNvPr id="135" name="Google Shape;135;p7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2" name="Google Shape;142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>
            <p:ph type="title"/>
          </p:nvPr>
        </p:nvSpPr>
        <p:spPr>
          <a:xfrm>
            <a:off x="2317950" y="1450550"/>
            <a:ext cx="4508100" cy="224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45" name="Google Shape;145;p8"/>
          <p:cNvGrpSpPr/>
          <p:nvPr/>
        </p:nvGrpSpPr>
        <p:grpSpPr>
          <a:xfrm>
            <a:off x="-158240" y="-384437"/>
            <a:ext cx="1266008" cy="1778904"/>
            <a:chOff x="8536310" y="1682288"/>
            <a:chExt cx="1266008" cy="1778904"/>
          </a:xfrm>
        </p:grpSpPr>
        <p:sp>
          <p:nvSpPr>
            <p:cNvPr id="146" name="Google Shape;146;p8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" name="Google Shape;148;p8"/>
          <p:cNvGrpSpPr/>
          <p:nvPr/>
        </p:nvGrpSpPr>
        <p:grpSpPr>
          <a:xfrm>
            <a:off x="3379311" y="97486"/>
            <a:ext cx="9375082" cy="5422033"/>
            <a:chOff x="3379311" y="97486"/>
            <a:chExt cx="9375082" cy="5422033"/>
          </a:xfrm>
        </p:grpSpPr>
        <p:grpSp>
          <p:nvGrpSpPr>
            <p:cNvPr id="149" name="Google Shape;149;p8"/>
            <p:cNvGrpSpPr/>
            <p:nvPr/>
          </p:nvGrpSpPr>
          <p:grpSpPr>
            <a:xfrm flipH="1">
              <a:off x="7654812" y="97486"/>
              <a:ext cx="1394075" cy="535357"/>
              <a:chOff x="7247818" y="1391030"/>
              <a:chExt cx="1023926" cy="392692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8"/>
            <p:cNvGrpSpPr/>
            <p:nvPr/>
          </p:nvGrpSpPr>
          <p:grpSpPr>
            <a:xfrm>
              <a:off x="3379311" y="4309346"/>
              <a:ext cx="9375082" cy="1210174"/>
              <a:chOff x="3379311" y="4309346"/>
              <a:chExt cx="9375082" cy="1210174"/>
            </a:xfrm>
          </p:grpSpPr>
          <p:grpSp>
            <p:nvGrpSpPr>
              <p:cNvPr id="158" name="Google Shape;158;p8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59" name="Google Shape;159;p8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" name="Google Shape;160;p8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" name="Google Shape;161;p8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" name="Google Shape;162;p8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4" name="Google Shape;164;p8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9" name="Google Shape;16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2241450" y="1520250"/>
            <a:ext cx="46611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2" name="Google Shape;172;p9"/>
          <p:cNvSpPr txBox="1"/>
          <p:nvPr>
            <p:ph idx="1" type="subTitle"/>
          </p:nvPr>
        </p:nvSpPr>
        <p:spPr>
          <a:xfrm>
            <a:off x="2241550" y="2362050"/>
            <a:ext cx="4661100" cy="12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173" name="Google Shape;173;p9"/>
          <p:cNvGrpSpPr/>
          <p:nvPr/>
        </p:nvGrpSpPr>
        <p:grpSpPr>
          <a:xfrm>
            <a:off x="8132885" y="4098174"/>
            <a:ext cx="1087328" cy="1554067"/>
            <a:chOff x="8056685" y="4021974"/>
            <a:chExt cx="1087328" cy="1554067"/>
          </a:xfrm>
        </p:grpSpPr>
        <p:sp>
          <p:nvSpPr>
            <p:cNvPr id="174" name="Google Shape;174;p9"/>
            <p:cNvSpPr/>
            <p:nvPr/>
          </p:nvSpPr>
          <p:spPr>
            <a:xfrm>
              <a:off x="8056685" y="44886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644317" y="40219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-552146" y="-4092920"/>
            <a:ext cx="9940427" cy="9329602"/>
            <a:chOff x="-552146" y="-4092920"/>
            <a:chExt cx="9940427" cy="9329602"/>
          </a:xfrm>
        </p:grpSpPr>
        <p:grpSp>
          <p:nvGrpSpPr>
            <p:cNvPr id="177" name="Google Shape;177;p9"/>
            <p:cNvGrpSpPr/>
            <p:nvPr/>
          </p:nvGrpSpPr>
          <p:grpSpPr>
            <a:xfrm>
              <a:off x="7100723" y="25936"/>
              <a:ext cx="2287558" cy="535377"/>
              <a:chOff x="2175592" y="2937274"/>
              <a:chExt cx="927790" cy="217139"/>
            </a:xfrm>
          </p:grpSpPr>
          <p:sp>
            <p:nvSpPr>
              <p:cNvPr id="178" name="Google Shape;178;p9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6" name="Google Shape;186;p9"/>
            <p:cNvGrpSpPr/>
            <p:nvPr/>
          </p:nvGrpSpPr>
          <p:grpSpPr>
            <a:xfrm rot="5400000">
              <a:off x="-4611860" y="-33206"/>
              <a:ext cx="9329602" cy="1210174"/>
              <a:chOff x="1859848" y="4008665"/>
              <a:chExt cx="3610527" cy="468334"/>
            </a:xfrm>
          </p:grpSpPr>
          <p:sp>
            <p:nvSpPr>
              <p:cNvPr id="187" name="Google Shape;187;p9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2" name="Google Shape;19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0"/>
          <p:cNvSpPr txBox="1"/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6" name="Google Shape;196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49.png"/><Relationship Id="rId6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5" Type="http://schemas.openxmlformats.org/officeDocument/2006/relationships/image" Target="../media/image56.png"/><Relationship Id="rId6" Type="http://schemas.openxmlformats.org/officeDocument/2006/relationships/image" Target="../media/image42.png"/><Relationship Id="rId7" Type="http://schemas.openxmlformats.org/officeDocument/2006/relationships/image" Target="../media/image35.png"/><Relationship Id="rId8" Type="http://schemas.openxmlformats.org/officeDocument/2006/relationships/image" Target="../media/image46.png"/><Relationship Id="rId10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png"/><Relationship Id="rId4" Type="http://schemas.openxmlformats.org/officeDocument/2006/relationships/image" Target="../media/image58.png"/><Relationship Id="rId5" Type="http://schemas.openxmlformats.org/officeDocument/2006/relationships/image" Target="../media/image60.png"/><Relationship Id="rId6" Type="http://schemas.openxmlformats.org/officeDocument/2006/relationships/image" Target="../media/image63.png"/><Relationship Id="rId7" Type="http://schemas.openxmlformats.org/officeDocument/2006/relationships/image" Target="../media/image5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5" Type="http://schemas.openxmlformats.org/officeDocument/2006/relationships/image" Target="../media/image57.png"/><Relationship Id="rId6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2.png"/><Relationship Id="rId10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Relationship Id="rId5" Type="http://schemas.openxmlformats.org/officeDocument/2006/relationships/image" Target="../media/image9.png"/><Relationship Id="rId6" Type="http://schemas.openxmlformats.org/officeDocument/2006/relationships/image" Target="../media/image23.png"/><Relationship Id="rId7" Type="http://schemas.openxmlformats.org/officeDocument/2006/relationships/image" Target="../media/image11.png"/><Relationship Id="rId8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hyperlink" Target="https://cheapthrillsmoto.com/products/exhaust-header-honda-cbr600rr-03-04-oem-cbr-600-rr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www.youtube.com/watch?v=mWcKGWQfAos" TargetMode="External"/><Relationship Id="rId7" Type="http://schemas.openxmlformats.org/officeDocument/2006/relationships/hyperlink" Target="https://www.amazon.com/BBK-40200-Performance-Exhaust-Headers/dp/B003HII37E" TargetMode="External"/><Relationship Id="rId8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/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Formula SAE</a:t>
            </a:r>
            <a:endParaRPr sz="5200"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5200"/>
              <a:t>Powertrain</a:t>
            </a:r>
            <a:endParaRPr sz="5200"/>
          </a:p>
        </p:txBody>
      </p:sp>
      <p:sp>
        <p:nvSpPr>
          <p:cNvPr id="601" name="Google Shape;601;p27"/>
          <p:cNvSpPr txBox="1"/>
          <p:nvPr>
            <p:ph idx="1" type="subTitle"/>
          </p:nvPr>
        </p:nvSpPr>
        <p:spPr>
          <a:xfrm>
            <a:off x="1877575" y="3539475"/>
            <a:ext cx="66792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Boniella, Matt Gingold, Tobin Lanford, Joey LeBlanc, Lucille Longhurst</a:t>
            </a:r>
            <a:endParaRPr/>
          </a:p>
        </p:txBody>
      </p:sp>
      <p:grpSp>
        <p:nvGrpSpPr>
          <p:cNvPr id="602" name="Google Shape;602;p27"/>
          <p:cNvGrpSpPr/>
          <p:nvPr/>
        </p:nvGrpSpPr>
        <p:grpSpPr>
          <a:xfrm>
            <a:off x="-1413549" y="-1420325"/>
            <a:ext cx="4055769" cy="4054532"/>
            <a:chOff x="-2065431" y="-1404875"/>
            <a:chExt cx="4055769" cy="4054532"/>
          </a:xfrm>
        </p:grpSpPr>
        <p:grpSp>
          <p:nvGrpSpPr>
            <p:cNvPr id="603" name="Google Shape;603;p27"/>
            <p:cNvGrpSpPr/>
            <p:nvPr/>
          </p:nvGrpSpPr>
          <p:grpSpPr>
            <a:xfrm>
              <a:off x="-965646" y="-306294"/>
              <a:ext cx="1855954" cy="1856899"/>
              <a:chOff x="5690549" y="1784557"/>
              <a:chExt cx="570782" cy="571072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7" name="Google Shape;607;p27"/>
            <p:cNvGrpSpPr/>
            <p:nvPr/>
          </p:nvGrpSpPr>
          <p:grpSpPr>
            <a:xfrm>
              <a:off x="-1247046" y="-636686"/>
              <a:ext cx="2419634" cy="2518026"/>
              <a:chOff x="4876082" y="1708500"/>
              <a:chExt cx="694938" cy="723197"/>
            </a:xfrm>
          </p:grpSpPr>
          <p:sp>
            <p:nvSpPr>
              <p:cNvPr id="608" name="Google Shape;608;p27"/>
              <p:cNvSpPr/>
              <p:nvPr/>
            </p:nvSpPr>
            <p:spPr>
              <a:xfrm>
                <a:off x="5042889" y="1734725"/>
                <a:ext cx="507968" cy="262784"/>
              </a:xfrm>
              <a:custGeom>
                <a:rect b="b" l="l" r="r" t="t"/>
                <a:pathLst>
                  <a:path extrusionOk="0" h="8137" w="15729">
                    <a:moveTo>
                      <a:pt x="5603" y="0"/>
                    </a:moveTo>
                    <a:cubicBezTo>
                      <a:pt x="3542" y="0"/>
                      <a:pt x="1615" y="607"/>
                      <a:pt x="0" y="1651"/>
                    </a:cubicBezTo>
                    <a:lnTo>
                      <a:pt x="0" y="1784"/>
                    </a:lnTo>
                    <a:cubicBezTo>
                      <a:pt x="1615" y="732"/>
                      <a:pt x="3533" y="116"/>
                      <a:pt x="5603" y="116"/>
                    </a:cubicBezTo>
                    <a:cubicBezTo>
                      <a:pt x="10492" y="116"/>
                      <a:pt x="14595" y="3551"/>
                      <a:pt x="15621" y="8136"/>
                    </a:cubicBezTo>
                    <a:lnTo>
                      <a:pt x="15728" y="8109"/>
                    </a:lnTo>
                    <a:cubicBezTo>
                      <a:pt x="14693" y="3479"/>
                      <a:pt x="10545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4888742" y="1886547"/>
                <a:ext cx="669314" cy="518625"/>
              </a:xfrm>
              <a:custGeom>
                <a:rect b="b" l="l" r="r" t="t"/>
                <a:pathLst>
                  <a:path extrusionOk="0" h="16059" w="20725">
                    <a:moveTo>
                      <a:pt x="1696" y="1"/>
                    </a:moveTo>
                    <a:cubicBezTo>
                      <a:pt x="625" y="1633"/>
                      <a:pt x="1" y="3587"/>
                      <a:pt x="1" y="5683"/>
                    </a:cubicBezTo>
                    <a:cubicBezTo>
                      <a:pt x="1" y="11411"/>
                      <a:pt x="4658" y="16058"/>
                      <a:pt x="10376" y="16058"/>
                    </a:cubicBezTo>
                    <a:cubicBezTo>
                      <a:pt x="15836" y="16058"/>
                      <a:pt x="20314" y="11830"/>
                      <a:pt x="20724" y="6486"/>
                    </a:cubicBezTo>
                    <a:lnTo>
                      <a:pt x="20724" y="6486"/>
                    </a:lnTo>
                    <a:lnTo>
                      <a:pt x="20608" y="6531"/>
                    </a:lnTo>
                    <a:cubicBezTo>
                      <a:pt x="20171" y="11794"/>
                      <a:pt x="15755" y="15951"/>
                      <a:pt x="10376" y="15951"/>
                    </a:cubicBezTo>
                    <a:cubicBezTo>
                      <a:pt x="4711" y="15951"/>
                      <a:pt x="108" y="11348"/>
                      <a:pt x="108" y="5683"/>
                    </a:cubicBezTo>
                    <a:cubicBezTo>
                      <a:pt x="108" y="3587"/>
                      <a:pt x="741" y="1633"/>
                      <a:pt x="1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5463252" y="1820276"/>
                <a:ext cx="99985" cy="174361"/>
              </a:xfrm>
              <a:custGeom>
                <a:rect b="b" l="l" r="r" t="t"/>
                <a:pathLst>
                  <a:path extrusionOk="0" h="5399" w="3096">
                    <a:moveTo>
                      <a:pt x="72" y="1"/>
                    </a:moveTo>
                    <a:lnTo>
                      <a:pt x="0" y="81"/>
                    </a:lnTo>
                    <a:cubicBezTo>
                      <a:pt x="1463" y="1500"/>
                      <a:pt x="2525" y="3337"/>
                      <a:pt x="2980" y="5398"/>
                    </a:cubicBezTo>
                    <a:lnTo>
                      <a:pt x="3096" y="5371"/>
                    </a:lnTo>
                    <a:cubicBezTo>
                      <a:pt x="2623" y="3293"/>
                      <a:pt x="1553" y="1437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5439030" y="2090238"/>
                <a:ext cx="131990" cy="250706"/>
              </a:xfrm>
              <a:custGeom>
                <a:rect b="b" l="l" r="r" t="t"/>
                <a:pathLst>
                  <a:path extrusionOk="0" h="7763" w="4087">
                    <a:moveTo>
                      <a:pt x="4087" y="1"/>
                    </a:moveTo>
                    <a:lnTo>
                      <a:pt x="3971" y="54"/>
                    </a:lnTo>
                    <a:cubicBezTo>
                      <a:pt x="3775" y="3132"/>
                      <a:pt x="2267" y="5862"/>
                      <a:pt x="1" y="7682"/>
                    </a:cubicBezTo>
                    <a:lnTo>
                      <a:pt x="81" y="7762"/>
                    </a:lnTo>
                    <a:cubicBezTo>
                      <a:pt x="2383" y="5915"/>
                      <a:pt x="3908" y="3132"/>
                      <a:pt x="4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4876082" y="1886547"/>
                <a:ext cx="100567" cy="425293"/>
              </a:xfrm>
              <a:custGeom>
                <a:rect b="b" l="l" r="r" t="t"/>
                <a:pathLst>
                  <a:path extrusionOk="0" h="13169" w="3114">
                    <a:moveTo>
                      <a:pt x="1624" y="1"/>
                    </a:moveTo>
                    <a:cubicBezTo>
                      <a:pt x="598" y="1651"/>
                      <a:pt x="0" y="3596"/>
                      <a:pt x="0" y="5683"/>
                    </a:cubicBezTo>
                    <a:cubicBezTo>
                      <a:pt x="0" y="8592"/>
                      <a:pt x="1160" y="11232"/>
                      <a:pt x="3042" y="13168"/>
                    </a:cubicBezTo>
                    <a:lnTo>
                      <a:pt x="3114" y="13088"/>
                    </a:lnTo>
                    <a:cubicBezTo>
                      <a:pt x="1258" y="11170"/>
                      <a:pt x="116" y="8556"/>
                      <a:pt x="116" y="5683"/>
                    </a:cubicBezTo>
                    <a:cubicBezTo>
                      <a:pt x="116" y="3596"/>
                      <a:pt x="714" y="165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5042889" y="1708500"/>
                <a:ext cx="497892" cy="189313"/>
              </a:xfrm>
              <a:custGeom>
                <a:rect b="b" l="l" r="r" t="t"/>
                <a:pathLst>
                  <a:path extrusionOk="0" h="5862" w="15417">
                    <a:moveTo>
                      <a:pt x="5603" y="0"/>
                    </a:moveTo>
                    <a:cubicBezTo>
                      <a:pt x="3560" y="0"/>
                      <a:pt x="1651" y="545"/>
                      <a:pt x="0" y="1508"/>
                    </a:cubicBezTo>
                    <a:lnTo>
                      <a:pt x="0" y="1633"/>
                    </a:lnTo>
                    <a:cubicBezTo>
                      <a:pt x="1642" y="670"/>
                      <a:pt x="3560" y="108"/>
                      <a:pt x="5603" y="108"/>
                    </a:cubicBezTo>
                    <a:cubicBezTo>
                      <a:pt x="9787" y="108"/>
                      <a:pt x="13427" y="2436"/>
                      <a:pt x="15318" y="5862"/>
                    </a:cubicBezTo>
                    <a:lnTo>
                      <a:pt x="15416" y="5808"/>
                    </a:lnTo>
                    <a:cubicBezTo>
                      <a:pt x="13507" y="2347"/>
                      <a:pt x="9823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4909508" y="2247260"/>
                <a:ext cx="589771" cy="184437"/>
              </a:xfrm>
              <a:custGeom>
                <a:rect b="b" l="l" r="r" t="t"/>
                <a:pathLst>
                  <a:path extrusionOk="0" h="5711" w="18262">
                    <a:moveTo>
                      <a:pt x="98" y="1"/>
                    </a:moveTo>
                    <a:lnTo>
                      <a:pt x="0" y="54"/>
                    </a:lnTo>
                    <a:cubicBezTo>
                      <a:pt x="1936" y="3435"/>
                      <a:pt x="5576" y="5710"/>
                      <a:pt x="9733" y="5710"/>
                    </a:cubicBezTo>
                    <a:cubicBezTo>
                      <a:pt x="13150" y="5710"/>
                      <a:pt x="16201" y="4176"/>
                      <a:pt x="18261" y="1767"/>
                    </a:cubicBezTo>
                    <a:lnTo>
                      <a:pt x="18172" y="1696"/>
                    </a:lnTo>
                    <a:cubicBezTo>
                      <a:pt x="16138" y="4087"/>
                      <a:pt x="13114" y="5603"/>
                      <a:pt x="9733" y="5603"/>
                    </a:cubicBezTo>
                    <a:cubicBezTo>
                      <a:pt x="5611" y="5603"/>
                      <a:pt x="2016" y="3346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5027323" y="1769281"/>
                <a:ext cx="194513" cy="75829"/>
              </a:xfrm>
              <a:custGeom>
                <a:rect b="b" l="l" r="r" t="t"/>
                <a:pathLst>
                  <a:path extrusionOk="0" h="2348" w="6023">
                    <a:moveTo>
                      <a:pt x="6022" y="1"/>
                    </a:moveTo>
                    <a:cubicBezTo>
                      <a:pt x="3721" y="19"/>
                      <a:pt x="1615" y="875"/>
                      <a:pt x="1" y="2276"/>
                    </a:cubicBezTo>
                    <a:lnTo>
                      <a:pt x="1" y="2347"/>
                    </a:lnTo>
                    <a:cubicBezTo>
                      <a:pt x="1615" y="938"/>
                      <a:pt x="3721" y="81"/>
                      <a:pt x="6022" y="63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4933116" y="1875018"/>
                <a:ext cx="64558" cy="118749"/>
              </a:xfrm>
              <a:custGeom>
                <a:rect b="b" l="l" r="r" t="t"/>
                <a:pathLst>
                  <a:path extrusionOk="0" h="3677" w="1999">
                    <a:moveTo>
                      <a:pt x="1928" y="1"/>
                    </a:moveTo>
                    <a:cubicBezTo>
                      <a:pt x="1026" y="1053"/>
                      <a:pt x="357" y="2302"/>
                      <a:pt x="1" y="3676"/>
                    </a:cubicBezTo>
                    <a:lnTo>
                      <a:pt x="54" y="3676"/>
                    </a:lnTo>
                    <a:cubicBezTo>
                      <a:pt x="420" y="2302"/>
                      <a:pt x="1098" y="1053"/>
                      <a:pt x="1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5031360" y="2299418"/>
                <a:ext cx="342585" cy="71469"/>
              </a:xfrm>
              <a:custGeom>
                <a:rect b="b" l="l" r="r" t="t"/>
                <a:pathLst>
                  <a:path extrusionOk="0" h="2213" w="10608">
                    <a:moveTo>
                      <a:pt x="36" y="0"/>
                    </a:moveTo>
                    <a:lnTo>
                      <a:pt x="1" y="45"/>
                    </a:lnTo>
                    <a:cubicBezTo>
                      <a:pt x="1615" y="1392"/>
                      <a:pt x="3694" y="2213"/>
                      <a:pt x="5960" y="2213"/>
                    </a:cubicBezTo>
                    <a:cubicBezTo>
                      <a:pt x="7655" y="2213"/>
                      <a:pt x="9243" y="1758"/>
                      <a:pt x="10608" y="964"/>
                    </a:cubicBezTo>
                    <a:lnTo>
                      <a:pt x="10581" y="919"/>
                    </a:lnTo>
                    <a:cubicBezTo>
                      <a:pt x="9216" y="1704"/>
                      <a:pt x="7637" y="2150"/>
                      <a:pt x="5960" y="2150"/>
                    </a:cubicBezTo>
                    <a:cubicBezTo>
                      <a:pt x="3712" y="2150"/>
                      <a:pt x="1642" y="1347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8" name="Google Shape;618;p27"/>
            <p:cNvGrpSpPr/>
            <p:nvPr/>
          </p:nvGrpSpPr>
          <p:grpSpPr>
            <a:xfrm>
              <a:off x="-1143153" y="-436641"/>
              <a:ext cx="2212063" cy="2117725"/>
              <a:chOff x="5655411" y="869227"/>
              <a:chExt cx="635322" cy="608227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7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7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7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27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27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27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5" name="Google Shape;655;p27"/>
            <p:cNvGrpSpPr/>
            <p:nvPr/>
          </p:nvGrpSpPr>
          <p:grpSpPr>
            <a:xfrm>
              <a:off x="-1522789" y="-818226"/>
              <a:ext cx="3068002" cy="2960763"/>
              <a:chOff x="3396915" y="1192967"/>
              <a:chExt cx="1567066" cy="1512291"/>
            </a:xfrm>
          </p:grpSpPr>
          <p:sp>
            <p:nvSpPr>
              <p:cNvPr id="656" name="Google Shape;656;p27"/>
              <p:cNvSpPr/>
              <p:nvPr/>
            </p:nvSpPr>
            <p:spPr>
              <a:xfrm>
                <a:off x="3454270" y="1259650"/>
                <a:ext cx="446080" cy="446022"/>
              </a:xfrm>
              <a:custGeom>
                <a:rect b="b" l="l" r="r" t="t"/>
                <a:pathLst>
                  <a:path extrusionOk="0" h="7699" w="7700">
                    <a:moveTo>
                      <a:pt x="3524" y="0"/>
                    </a:moveTo>
                    <a:lnTo>
                      <a:pt x="3391" y="883"/>
                    </a:lnTo>
                    <a:cubicBezTo>
                      <a:pt x="3176" y="910"/>
                      <a:pt x="2971" y="973"/>
                      <a:pt x="2775" y="1044"/>
                    </a:cubicBezTo>
                    <a:lnTo>
                      <a:pt x="2775" y="1044"/>
                    </a:lnTo>
                    <a:lnTo>
                      <a:pt x="2213" y="348"/>
                    </a:lnTo>
                    <a:lnTo>
                      <a:pt x="1642" y="678"/>
                    </a:lnTo>
                    <a:lnTo>
                      <a:pt x="1963" y="1508"/>
                    </a:lnTo>
                    <a:cubicBezTo>
                      <a:pt x="1803" y="1642"/>
                      <a:pt x="1651" y="1793"/>
                      <a:pt x="1517" y="1963"/>
                    </a:cubicBezTo>
                    <a:lnTo>
                      <a:pt x="1517" y="1963"/>
                    </a:lnTo>
                    <a:lnTo>
                      <a:pt x="679" y="1642"/>
                    </a:lnTo>
                    <a:lnTo>
                      <a:pt x="357" y="2204"/>
                    </a:lnTo>
                    <a:lnTo>
                      <a:pt x="1053" y="2766"/>
                    </a:lnTo>
                    <a:cubicBezTo>
                      <a:pt x="973" y="2962"/>
                      <a:pt x="919" y="3167"/>
                      <a:pt x="884" y="3381"/>
                    </a:cubicBezTo>
                    <a:lnTo>
                      <a:pt x="884" y="3381"/>
                    </a:lnTo>
                    <a:lnTo>
                      <a:pt x="1" y="3524"/>
                    </a:lnTo>
                    <a:lnTo>
                      <a:pt x="1" y="4175"/>
                    </a:lnTo>
                    <a:lnTo>
                      <a:pt x="884" y="4309"/>
                    </a:lnTo>
                    <a:cubicBezTo>
                      <a:pt x="919" y="4523"/>
                      <a:pt x="973" y="4728"/>
                      <a:pt x="1053" y="4925"/>
                    </a:cubicBezTo>
                    <a:lnTo>
                      <a:pt x="1053" y="4925"/>
                    </a:lnTo>
                    <a:lnTo>
                      <a:pt x="357" y="5487"/>
                    </a:lnTo>
                    <a:lnTo>
                      <a:pt x="679" y="6057"/>
                    </a:lnTo>
                    <a:lnTo>
                      <a:pt x="1517" y="5736"/>
                    </a:lnTo>
                    <a:cubicBezTo>
                      <a:pt x="1651" y="5897"/>
                      <a:pt x="1803" y="6049"/>
                      <a:pt x="1963" y="6182"/>
                    </a:cubicBezTo>
                    <a:lnTo>
                      <a:pt x="1963" y="6182"/>
                    </a:lnTo>
                    <a:lnTo>
                      <a:pt x="1642" y="7021"/>
                    </a:lnTo>
                    <a:lnTo>
                      <a:pt x="2213" y="7342"/>
                    </a:lnTo>
                    <a:lnTo>
                      <a:pt x="2775" y="6646"/>
                    </a:lnTo>
                    <a:cubicBezTo>
                      <a:pt x="2971" y="6727"/>
                      <a:pt x="3176" y="6780"/>
                      <a:pt x="3391" y="6816"/>
                    </a:cubicBezTo>
                    <a:lnTo>
                      <a:pt x="3391" y="6816"/>
                    </a:lnTo>
                    <a:lnTo>
                      <a:pt x="3524" y="7699"/>
                    </a:lnTo>
                    <a:lnTo>
                      <a:pt x="4185" y="7699"/>
                    </a:lnTo>
                    <a:lnTo>
                      <a:pt x="4318" y="6816"/>
                    </a:lnTo>
                    <a:cubicBezTo>
                      <a:pt x="4532" y="6780"/>
                      <a:pt x="4738" y="6727"/>
                      <a:pt x="4934" y="6646"/>
                    </a:cubicBezTo>
                    <a:lnTo>
                      <a:pt x="4934" y="6646"/>
                    </a:lnTo>
                    <a:lnTo>
                      <a:pt x="5496" y="7342"/>
                    </a:lnTo>
                    <a:lnTo>
                      <a:pt x="6058" y="7021"/>
                    </a:lnTo>
                    <a:lnTo>
                      <a:pt x="5737" y="6182"/>
                    </a:lnTo>
                    <a:cubicBezTo>
                      <a:pt x="5906" y="6049"/>
                      <a:pt x="6058" y="5897"/>
                      <a:pt x="6192" y="5736"/>
                    </a:cubicBezTo>
                    <a:lnTo>
                      <a:pt x="6192" y="5736"/>
                    </a:lnTo>
                    <a:lnTo>
                      <a:pt x="7021" y="6057"/>
                    </a:lnTo>
                    <a:lnTo>
                      <a:pt x="7352" y="5487"/>
                    </a:lnTo>
                    <a:lnTo>
                      <a:pt x="6656" y="4925"/>
                    </a:lnTo>
                    <a:cubicBezTo>
                      <a:pt x="6727" y="4728"/>
                      <a:pt x="6789" y="4523"/>
                      <a:pt x="6816" y="4309"/>
                    </a:cubicBezTo>
                    <a:lnTo>
                      <a:pt x="6816" y="4309"/>
                    </a:lnTo>
                    <a:lnTo>
                      <a:pt x="7699" y="4175"/>
                    </a:lnTo>
                    <a:lnTo>
                      <a:pt x="7699" y="3524"/>
                    </a:lnTo>
                    <a:lnTo>
                      <a:pt x="6816" y="3381"/>
                    </a:lnTo>
                    <a:cubicBezTo>
                      <a:pt x="6789" y="3167"/>
                      <a:pt x="6727" y="2962"/>
                      <a:pt x="6656" y="2766"/>
                    </a:cubicBezTo>
                    <a:lnTo>
                      <a:pt x="6656" y="2766"/>
                    </a:lnTo>
                    <a:lnTo>
                      <a:pt x="7352" y="2204"/>
                    </a:lnTo>
                    <a:lnTo>
                      <a:pt x="7021" y="1642"/>
                    </a:lnTo>
                    <a:lnTo>
                      <a:pt x="6192" y="1963"/>
                    </a:lnTo>
                    <a:cubicBezTo>
                      <a:pt x="6058" y="1793"/>
                      <a:pt x="5906" y="1642"/>
                      <a:pt x="5737" y="1508"/>
                    </a:cubicBezTo>
                    <a:lnTo>
                      <a:pt x="5737" y="1508"/>
                    </a:lnTo>
                    <a:lnTo>
                      <a:pt x="6058" y="678"/>
                    </a:lnTo>
                    <a:lnTo>
                      <a:pt x="5496" y="348"/>
                    </a:lnTo>
                    <a:lnTo>
                      <a:pt x="4934" y="1044"/>
                    </a:lnTo>
                    <a:cubicBezTo>
                      <a:pt x="4738" y="973"/>
                      <a:pt x="4532" y="910"/>
                      <a:pt x="4318" y="883"/>
                    </a:cubicBezTo>
                    <a:lnTo>
                      <a:pt x="4318" y="883"/>
                    </a:lnTo>
                    <a:lnTo>
                      <a:pt x="4185" y="0"/>
                    </a:lnTo>
                    <a:close/>
                    <a:moveTo>
                      <a:pt x="1517" y="3845"/>
                    </a:moveTo>
                    <a:cubicBezTo>
                      <a:pt x="1517" y="2560"/>
                      <a:pt x="2561" y="1508"/>
                      <a:pt x="3854" y="1508"/>
                    </a:cubicBezTo>
                    <a:lnTo>
                      <a:pt x="3854" y="1508"/>
                    </a:lnTo>
                    <a:cubicBezTo>
                      <a:pt x="5139" y="1508"/>
                      <a:pt x="6192" y="2560"/>
                      <a:pt x="6192" y="3845"/>
                    </a:cubicBezTo>
                    <a:lnTo>
                      <a:pt x="6192" y="3845"/>
                    </a:lnTo>
                    <a:cubicBezTo>
                      <a:pt x="6192" y="5139"/>
                      <a:pt x="5139" y="6182"/>
                      <a:pt x="3854" y="6182"/>
                    </a:cubicBezTo>
                    <a:lnTo>
                      <a:pt x="3854" y="6182"/>
                    </a:lnTo>
                    <a:cubicBezTo>
                      <a:pt x="2561" y="6182"/>
                      <a:pt x="1517" y="5139"/>
                      <a:pt x="1517" y="38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4672986" y="1750128"/>
                <a:ext cx="290995" cy="290474"/>
              </a:xfrm>
              <a:custGeom>
                <a:rect b="b" l="l" r="r" t="t"/>
                <a:pathLst>
                  <a:path extrusionOk="0" h="5014" w="5023">
                    <a:moveTo>
                      <a:pt x="2516" y="990"/>
                    </a:moveTo>
                    <a:cubicBezTo>
                      <a:pt x="3355" y="990"/>
                      <a:pt x="4033" y="1668"/>
                      <a:pt x="4033" y="2507"/>
                    </a:cubicBezTo>
                    <a:cubicBezTo>
                      <a:pt x="4033" y="3346"/>
                      <a:pt x="3355" y="4032"/>
                      <a:pt x="2516" y="4032"/>
                    </a:cubicBezTo>
                    <a:cubicBezTo>
                      <a:pt x="1669" y="4032"/>
                      <a:pt x="991" y="3346"/>
                      <a:pt x="991" y="2507"/>
                    </a:cubicBezTo>
                    <a:cubicBezTo>
                      <a:pt x="991" y="1668"/>
                      <a:pt x="1669" y="990"/>
                      <a:pt x="2516" y="990"/>
                    </a:cubicBezTo>
                    <a:close/>
                    <a:moveTo>
                      <a:pt x="2302" y="0"/>
                    </a:moveTo>
                    <a:lnTo>
                      <a:pt x="2213" y="571"/>
                    </a:lnTo>
                    <a:cubicBezTo>
                      <a:pt x="2070" y="598"/>
                      <a:pt x="1936" y="634"/>
                      <a:pt x="1811" y="678"/>
                    </a:cubicBezTo>
                    <a:lnTo>
                      <a:pt x="1446" y="232"/>
                    </a:lnTo>
                    <a:lnTo>
                      <a:pt x="1071" y="446"/>
                    </a:lnTo>
                    <a:lnTo>
                      <a:pt x="1285" y="981"/>
                    </a:lnTo>
                    <a:cubicBezTo>
                      <a:pt x="1178" y="1071"/>
                      <a:pt x="1080" y="1169"/>
                      <a:pt x="991" y="1276"/>
                    </a:cubicBezTo>
                    <a:lnTo>
                      <a:pt x="446" y="1071"/>
                    </a:lnTo>
                    <a:lnTo>
                      <a:pt x="232" y="1436"/>
                    </a:lnTo>
                    <a:lnTo>
                      <a:pt x="687" y="1802"/>
                    </a:lnTo>
                    <a:cubicBezTo>
                      <a:pt x="634" y="1936"/>
                      <a:pt x="598" y="2070"/>
                      <a:pt x="580" y="2204"/>
                    </a:cubicBezTo>
                    <a:lnTo>
                      <a:pt x="0" y="2293"/>
                    </a:lnTo>
                    <a:lnTo>
                      <a:pt x="0" y="2721"/>
                    </a:lnTo>
                    <a:lnTo>
                      <a:pt x="580" y="2810"/>
                    </a:lnTo>
                    <a:cubicBezTo>
                      <a:pt x="598" y="2953"/>
                      <a:pt x="634" y="3087"/>
                      <a:pt x="687" y="3212"/>
                    </a:cubicBezTo>
                    <a:lnTo>
                      <a:pt x="232" y="3577"/>
                    </a:lnTo>
                    <a:lnTo>
                      <a:pt x="446" y="3943"/>
                    </a:lnTo>
                    <a:lnTo>
                      <a:pt x="991" y="3738"/>
                    </a:lnTo>
                    <a:cubicBezTo>
                      <a:pt x="1080" y="3845"/>
                      <a:pt x="1178" y="3943"/>
                      <a:pt x="1285" y="4032"/>
                    </a:cubicBezTo>
                    <a:lnTo>
                      <a:pt x="1071" y="4577"/>
                    </a:lnTo>
                    <a:lnTo>
                      <a:pt x="1446" y="4791"/>
                    </a:lnTo>
                    <a:lnTo>
                      <a:pt x="1811" y="4336"/>
                    </a:lnTo>
                    <a:cubicBezTo>
                      <a:pt x="1936" y="4380"/>
                      <a:pt x="2070" y="4416"/>
                      <a:pt x="2213" y="4443"/>
                    </a:cubicBezTo>
                    <a:lnTo>
                      <a:pt x="2302" y="5014"/>
                    </a:lnTo>
                    <a:lnTo>
                      <a:pt x="2730" y="5014"/>
                    </a:lnTo>
                    <a:lnTo>
                      <a:pt x="2819" y="4443"/>
                    </a:lnTo>
                    <a:cubicBezTo>
                      <a:pt x="2953" y="4416"/>
                      <a:pt x="3087" y="4380"/>
                      <a:pt x="3221" y="4336"/>
                    </a:cubicBezTo>
                    <a:lnTo>
                      <a:pt x="3578" y="4791"/>
                    </a:lnTo>
                    <a:lnTo>
                      <a:pt x="3952" y="4577"/>
                    </a:lnTo>
                    <a:lnTo>
                      <a:pt x="3738" y="4032"/>
                    </a:lnTo>
                    <a:cubicBezTo>
                      <a:pt x="3845" y="3943"/>
                      <a:pt x="3944" y="3845"/>
                      <a:pt x="4033" y="3738"/>
                    </a:cubicBezTo>
                    <a:lnTo>
                      <a:pt x="4577" y="3943"/>
                    </a:lnTo>
                    <a:lnTo>
                      <a:pt x="4791" y="3577"/>
                    </a:lnTo>
                    <a:lnTo>
                      <a:pt x="4336" y="3212"/>
                    </a:lnTo>
                    <a:cubicBezTo>
                      <a:pt x="4390" y="3087"/>
                      <a:pt x="4425" y="2953"/>
                      <a:pt x="4443" y="2810"/>
                    </a:cubicBezTo>
                    <a:lnTo>
                      <a:pt x="5023" y="2721"/>
                    </a:lnTo>
                    <a:lnTo>
                      <a:pt x="5023" y="2293"/>
                    </a:lnTo>
                    <a:lnTo>
                      <a:pt x="4443" y="2204"/>
                    </a:lnTo>
                    <a:cubicBezTo>
                      <a:pt x="4425" y="2070"/>
                      <a:pt x="4390" y="1936"/>
                      <a:pt x="4336" y="1802"/>
                    </a:cubicBezTo>
                    <a:lnTo>
                      <a:pt x="4791" y="1436"/>
                    </a:lnTo>
                    <a:lnTo>
                      <a:pt x="4577" y="1071"/>
                    </a:lnTo>
                    <a:lnTo>
                      <a:pt x="4033" y="1276"/>
                    </a:lnTo>
                    <a:cubicBezTo>
                      <a:pt x="3944" y="1169"/>
                      <a:pt x="3845" y="1071"/>
                      <a:pt x="3738" y="981"/>
                    </a:cubicBezTo>
                    <a:lnTo>
                      <a:pt x="3952" y="446"/>
                    </a:lnTo>
                    <a:lnTo>
                      <a:pt x="3578" y="232"/>
                    </a:lnTo>
                    <a:lnTo>
                      <a:pt x="3221" y="687"/>
                    </a:lnTo>
                    <a:cubicBezTo>
                      <a:pt x="3087" y="634"/>
                      <a:pt x="2953" y="598"/>
                      <a:pt x="2819" y="571"/>
                    </a:cubicBezTo>
                    <a:lnTo>
                      <a:pt x="27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4764986" y="1841607"/>
                <a:ext cx="107001" cy="107523"/>
              </a:xfrm>
              <a:custGeom>
                <a:rect b="b" l="l" r="r" t="t"/>
                <a:pathLst>
                  <a:path extrusionOk="0" h="1856" w="1847">
                    <a:moveTo>
                      <a:pt x="928" y="0"/>
                    </a:moveTo>
                    <a:cubicBezTo>
                      <a:pt x="411" y="0"/>
                      <a:pt x="0" y="419"/>
                      <a:pt x="0" y="928"/>
                    </a:cubicBezTo>
                    <a:cubicBezTo>
                      <a:pt x="0" y="1436"/>
                      <a:pt x="411" y="1856"/>
                      <a:pt x="928" y="1856"/>
                    </a:cubicBezTo>
                    <a:cubicBezTo>
                      <a:pt x="1437" y="1856"/>
                      <a:pt x="1847" y="1436"/>
                      <a:pt x="1847" y="928"/>
                    </a:cubicBezTo>
                    <a:cubicBezTo>
                      <a:pt x="1847" y="419"/>
                      <a:pt x="1437" y="0"/>
                      <a:pt x="9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3396915" y="1683445"/>
                <a:ext cx="1488460" cy="1021813"/>
              </a:xfrm>
              <a:custGeom>
                <a:rect b="b" l="l" r="r" t="t"/>
                <a:pathLst>
                  <a:path extrusionOk="0" h="17638" w="25693">
                    <a:moveTo>
                      <a:pt x="830" y="0"/>
                    </a:moveTo>
                    <a:cubicBezTo>
                      <a:pt x="295" y="1428"/>
                      <a:pt x="0" y="2971"/>
                      <a:pt x="0" y="4586"/>
                    </a:cubicBezTo>
                    <a:cubicBezTo>
                      <a:pt x="0" y="11794"/>
                      <a:pt x="5844" y="17637"/>
                      <a:pt x="13052" y="17637"/>
                    </a:cubicBezTo>
                    <a:cubicBezTo>
                      <a:pt x="19136" y="17637"/>
                      <a:pt x="24239" y="13480"/>
                      <a:pt x="25693" y="7851"/>
                    </a:cubicBezTo>
                    <a:lnTo>
                      <a:pt x="24382" y="7512"/>
                    </a:lnTo>
                    <a:cubicBezTo>
                      <a:pt x="23088" y="12552"/>
                      <a:pt x="18503" y="16281"/>
                      <a:pt x="13052" y="16281"/>
                    </a:cubicBezTo>
                    <a:cubicBezTo>
                      <a:pt x="6593" y="16281"/>
                      <a:pt x="1356" y="11045"/>
                      <a:pt x="1356" y="4586"/>
                    </a:cubicBezTo>
                    <a:cubicBezTo>
                      <a:pt x="1356" y="3141"/>
                      <a:pt x="1615" y="1749"/>
                      <a:pt x="2097" y="473"/>
                    </a:cubicBez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7"/>
              <p:cNvSpPr/>
              <p:nvPr/>
            </p:nvSpPr>
            <p:spPr>
              <a:xfrm>
                <a:off x="4159742" y="1192967"/>
                <a:ext cx="706023" cy="529271"/>
              </a:xfrm>
              <a:custGeom>
                <a:rect b="b" l="l" r="r" t="t"/>
                <a:pathLst>
                  <a:path extrusionOk="0" h="9136" w="12187">
                    <a:moveTo>
                      <a:pt x="1" y="0"/>
                    </a:moveTo>
                    <a:lnTo>
                      <a:pt x="1" y="1356"/>
                    </a:lnTo>
                    <a:cubicBezTo>
                      <a:pt x="5041" y="1401"/>
                      <a:pt x="9314" y="4630"/>
                      <a:pt x="10911" y="9135"/>
                    </a:cubicBezTo>
                    <a:lnTo>
                      <a:pt x="12187" y="8680"/>
                    </a:lnTo>
                    <a:cubicBezTo>
                      <a:pt x="10403" y="3658"/>
                      <a:pt x="5621" y="5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1" name="Google Shape;661;p27"/>
            <p:cNvGrpSpPr/>
            <p:nvPr/>
          </p:nvGrpSpPr>
          <p:grpSpPr>
            <a:xfrm>
              <a:off x="-2065431" y="-1404875"/>
              <a:ext cx="4055769" cy="4054532"/>
              <a:chOff x="2452186" y="2028940"/>
              <a:chExt cx="1164848" cy="1164493"/>
            </a:xfrm>
          </p:grpSpPr>
          <p:grpSp>
            <p:nvGrpSpPr>
              <p:cNvPr id="662" name="Google Shape;662;p27"/>
              <p:cNvGrpSpPr/>
              <p:nvPr/>
            </p:nvGrpSpPr>
            <p:grpSpPr>
              <a:xfrm>
                <a:off x="2465589" y="2042407"/>
                <a:ext cx="1138044" cy="1137753"/>
                <a:chOff x="3694250" y="2042407"/>
                <a:chExt cx="1138044" cy="1137753"/>
              </a:xfrm>
            </p:grpSpPr>
            <p:sp>
              <p:nvSpPr>
                <p:cNvPr id="663" name="Google Shape;663;p27"/>
                <p:cNvSpPr/>
                <p:nvPr/>
              </p:nvSpPr>
              <p:spPr>
                <a:xfrm>
                  <a:off x="3719892" y="2068050"/>
                  <a:ext cx="1086468" cy="1086468"/>
                </a:xfrm>
                <a:custGeom>
                  <a:rect b="b" l="l" r="r" t="t"/>
                  <a:pathLst>
                    <a:path extrusionOk="0" h="33642" w="33642">
                      <a:moveTo>
                        <a:pt x="16825" y="63"/>
                      </a:moveTo>
                      <a:cubicBezTo>
                        <a:pt x="26067" y="63"/>
                        <a:pt x="33579" y="7584"/>
                        <a:pt x="33579" y="16826"/>
                      </a:cubicBezTo>
                      <a:cubicBezTo>
                        <a:pt x="33579" y="26059"/>
                        <a:pt x="26067" y="33580"/>
                        <a:pt x="16825" y="33580"/>
                      </a:cubicBezTo>
                      <a:cubicBezTo>
                        <a:pt x="7583" y="33580"/>
                        <a:pt x="71" y="26059"/>
                        <a:pt x="71" y="16826"/>
                      </a:cubicBezTo>
                      <a:cubicBezTo>
                        <a:pt x="71" y="7584"/>
                        <a:pt x="7583" y="63"/>
                        <a:pt x="16825" y="63"/>
                      </a:cubicBezTo>
                      <a:close/>
                      <a:moveTo>
                        <a:pt x="16825" y="1"/>
                      </a:moveTo>
                      <a:cubicBezTo>
                        <a:pt x="12329" y="1"/>
                        <a:pt x="8109" y="1749"/>
                        <a:pt x="4933" y="4925"/>
                      </a:cubicBezTo>
                      <a:cubicBezTo>
                        <a:pt x="1757" y="8101"/>
                        <a:pt x="0" y="12330"/>
                        <a:pt x="0" y="16826"/>
                      </a:cubicBezTo>
                      <a:cubicBezTo>
                        <a:pt x="0" y="21313"/>
                        <a:pt x="1757" y="25542"/>
                        <a:pt x="4933" y="28718"/>
                      </a:cubicBezTo>
                      <a:cubicBezTo>
                        <a:pt x="8109" y="31893"/>
                        <a:pt x="12329" y="33642"/>
                        <a:pt x="16825" y="33642"/>
                      </a:cubicBezTo>
                      <a:cubicBezTo>
                        <a:pt x="21321" y="33642"/>
                        <a:pt x="25541" y="31893"/>
                        <a:pt x="28717" y="28718"/>
                      </a:cubicBezTo>
                      <a:cubicBezTo>
                        <a:pt x="31893" y="25542"/>
                        <a:pt x="33641" y="21313"/>
                        <a:pt x="33641" y="16826"/>
                      </a:cubicBezTo>
                      <a:cubicBezTo>
                        <a:pt x="33641" y="12330"/>
                        <a:pt x="31893" y="8101"/>
                        <a:pt x="28717" y="4925"/>
                      </a:cubicBezTo>
                      <a:cubicBezTo>
                        <a:pt x="25541" y="1749"/>
                        <a:pt x="21321" y="1"/>
                        <a:pt x="168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>
                  <a:off x="3694250" y="2042407"/>
                  <a:ext cx="1138044" cy="1137753"/>
                </a:xfrm>
                <a:custGeom>
                  <a:rect b="b" l="l" r="r" t="t"/>
                  <a:pathLst>
                    <a:path extrusionOk="0" h="35230" w="35239">
                      <a:moveTo>
                        <a:pt x="17619" y="63"/>
                      </a:moveTo>
                      <a:cubicBezTo>
                        <a:pt x="27298" y="63"/>
                        <a:pt x="35176" y="7941"/>
                        <a:pt x="35176" y="17620"/>
                      </a:cubicBezTo>
                      <a:cubicBezTo>
                        <a:pt x="35176" y="27299"/>
                        <a:pt x="27298" y="35167"/>
                        <a:pt x="17619" y="35167"/>
                      </a:cubicBezTo>
                      <a:cubicBezTo>
                        <a:pt x="7940" y="35167"/>
                        <a:pt x="63" y="27299"/>
                        <a:pt x="63" y="17620"/>
                      </a:cubicBezTo>
                      <a:cubicBezTo>
                        <a:pt x="63" y="7941"/>
                        <a:pt x="7940" y="63"/>
                        <a:pt x="17619" y="63"/>
                      </a:cubicBezTo>
                      <a:close/>
                      <a:moveTo>
                        <a:pt x="17619" y="1"/>
                      </a:moveTo>
                      <a:cubicBezTo>
                        <a:pt x="12909" y="1"/>
                        <a:pt x="8493" y="1830"/>
                        <a:pt x="5165" y="5157"/>
                      </a:cubicBezTo>
                      <a:cubicBezTo>
                        <a:pt x="1838" y="8485"/>
                        <a:pt x="0" y="12910"/>
                        <a:pt x="0" y="17620"/>
                      </a:cubicBezTo>
                      <a:cubicBezTo>
                        <a:pt x="0" y="22321"/>
                        <a:pt x="1838" y="26746"/>
                        <a:pt x="5165" y="30074"/>
                      </a:cubicBezTo>
                      <a:cubicBezTo>
                        <a:pt x="8493" y="33401"/>
                        <a:pt x="12909" y="35230"/>
                        <a:pt x="17619" y="35230"/>
                      </a:cubicBezTo>
                      <a:cubicBezTo>
                        <a:pt x="22321" y="35230"/>
                        <a:pt x="26745" y="33401"/>
                        <a:pt x="30073" y="30074"/>
                      </a:cubicBezTo>
                      <a:cubicBezTo>
                        <a:pt x="33400" y="26746"/>
                        <a:pt x="35238" y="22321"/>
                        <a:pt x="35238" y="17620"/>
                      </a:cubicBezTo>
                      <a:cubicBezTo>
                        <a:pt x="35238" y="12910"/>
                        <a:pt x="33400" y="8485"/>
                        <a:pt x="30073" y="5157"/>
                      </a:cubicBezTo>
                      <a:cubicBezTo>
                        <a:pt x="26745" y="1830"/>
                        <a:pt x="22321" y="1"/>
                        <a:pt x="176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65" name="Google Shape;665;p27"/>
              <p:cNvSpPr/>
              <p:nvPr/>
            </p:nvSpPr>
            <p:spPr>
              <a:xfrm>
                <a:off x="2452186" y="2028940"/>
                <a:ext cx="1164848" cy="1164493"/>
              </a:xfrm>
              <a:custGeom>
                <a:rect b="b" l="l" r="r" t="t"/>
                <a:pathLst>
                  <a:path extrusionOk="0" h="36058" w="36069">
                    <a:moveTo>
                      <a:pt x="18054" y="1"/>
                    </a:moveTo>
                    <a:cubicBezTo>
                      <a:pt x="17903" y="1"/>
                      <a:pt x="17753" y="3"/>
                      <a:pt x="17610" y="8"/>
                    </a:cubicBezTo>
                    <a:cubicBezTo>
                      <a:pt x="17575" y="8"/>
                      <a:pt x="17548" y="34"/>
                      <a:pt x="17548" y="70"/>
                    </a:cubicBezTo>
                    <a:cubicBezTo>
                      <a:pt x="17557" y="106"/>
                      <a:pt x="17584" y="132"/>
                      <a:pt x="17619" y="132"/>
                    </a:cubicBezTo>
                    <a:cubicBezTo>
                      <a:pt x="17721" y="129"/>
                      <a:pt x="17821" y="128"/>
                      <a:pt x="17920" y="128"/>
                    </a:cubicBezTo>
                    <a:cubicBezTo>
                      <a:pt x="18119" y="128"/>
                      <a:pt x="18315" y="132"/>
                      <a:pt x="18512" y="132"/>
                    </a:cubicBezTo>
                    <a:cubicBezTo>
                      <a:pt x="18547" y="132"/>
                      <a:pt x="18574" y="106"/>
                      <a:pt x="18574" y="70"/>
                    </a:cubicBezTo>
                    <a:cubicBezTo>
                      <a:pt x="18574" y="34"/>
                      <a:pt x="18547" y="8"/>
                      <a:pt x="18512" y="8"/>
                    </a:cubicBezTo>
                    <a:cubicBezTo>
                      <a:pt x="18360" y="3"/>
                      <a:pt x="18206" y="1"/>
                      <a:pt x="18054" y="1"/>
                    </a:cubicBezTo>
                    <a:close/>
                    <a:moveTo>
                      <a:pt x="16732" y="50"/>
                    </a:moveTo>
                    <a:cubicBezTo>
                      <a:pt x="16728" y="50"/>
                      <a:pt x="16723" y="51"/>
                      <a:pt x="16718" y="52"/>
                    </a:cubicBezTo>
                    <a:cubicBezTo>
                      <a:pt x="16415" y="70"/>
                      <a:pt x="16121" y="97"/>
                      <a:pt x="15817" y="132"/>
                    </a:cubicBezTo>
                    <a:cubicBezTo>
                      <a:pt x="15791" y="141"/>
                      <a:pt x="15764" y="168"/>
                      <a:pt x="15764" y="195"/>
                    </a:cubicBezTo>
                    <a:lnTo>
                      <a:pt x="15764" y="204"/>
                    </a:lnTo>
                    <a:cubicBezTo>
                      <a:pt x="15773" y="239"/>
                      <a:pt x="15800" y="266"/>
                      <a:pt x="15826" y="266"/>
                    </a:cubicBezTo>
                    <a:lnTo>
                      <a:pt x="15835" y="266"/>
                    </a:lnTo>
                    <a:cubicBezTo>
                      <a:pt x="16130" y="231"/>
                      <a:pt x="16433" y="195"/>
                      <a:pt x="16727" y="177"/>
                    </a:cubicBezTo>
                    <a:cubicBezTo>
                      <a:pt x="16763" y="177"/>
                      <a:pt x="16781" y="150"/>
                      <a:pt x="16781" y="115"/>
                    </a:cubicBezTo>
                    <a:lnTo>
                      <a:pt x="16781" y="106"/>
                    </a:lnTo>
                    <a:cubicBezTo>
                      <a:pt x="16781" y="75"/>
                      <a:pt x="16761" y="50"/>
                      <a:pt x="16732" y="50"/>
                    </a:cubicBezTo>
                    <a:close/>
                    <a:moveTo>
                      <a:pt x="19413" y="52"/>
                    </a:moveTo>
                    <a:cubicBezTo>
                      <a:pt x="19377" y="52"/>
                      <a:pt x="19341" y="79"/>
                      <a:pt x="19341" y="115"/>
                    </a:cubicBezTo>
                    <a:cubicBezTo>
                      <a:pt x="19341" y="150"/>
                      <a:pt x="19368" y="177"/>
                      <a:pt x="19395" y="177"/>
                    </a:cubicBezTo>
                    <a:lnTo>
                      <a:pt x="19404" y="177"/>
                    </a:lnTo>
                    <a:cubicBezTo>
                      <a:pt x="19404" y="186"/>
                      <a:pt x="19404" y="186"/>
                      <a:pt x="19404" y="186"/>
                    </a:cubicBezTo>
                    <a:cubicBezTo>
                      <a:pt x="19698" y="204"/>
                      <a:pt x="19992" y="231"/>
                      <a:pt x="20287" y="266"/>
                    </a:cubicBezTo>
                    <a:cubicBezTo>
                      <a:pt x="20296" y="266"/>
                      <a:pt x="20296" y="275"/>
                      <a:pt x="20296" y="275"/>
                    </a:cubicBezTo>
                    <a:cubicBezTo>
                      <a:pt x="20331" y="275"/>
                      <a:pt x="20358" y="248"/>
                      <a:pt x="20358" y="213"/>
                    </a:cubicBezTo>
                    <a:cubicBezTo>
                      <a:pt x="20358" y="213"/>
                      <a:pt x="20358" y="213"/>
                      <a:pt x="20358" y="204"/>
                    </a:cubicBezTo>
                    <a:cubicBezTo>
                      <a:pt x="20358" y="177"/>
                      <a:pt x="20340" y="150"/>
                      <a:pt x="20305" y="141"/>
                    </a:cubicBezTo>
                    <a:cubicBezTo>
                      <a:pt x="20010" y="106"/>
                      <a:pt x="19707" y="79"/>
                      <a:pt x="19413" y="52"/>
                    </a:cubicBezTo>
                    <a:close/>
                    <a:moveTo>
                      <a:pt x="14948" y="265"/>
                    </a:moveTo>
                    <a:cubicBezTo>
                      <a:pt x="14944" y="265"/>
                      <a:pt x="14939" y="265"/>
                      <a:pt x="14934" y="266"/>
                    </a:cubicBezTo>
                    <a:cubicBezTo>
                      <a:pt x="14640" y="320"/>
                      <a:pt x="14345" y="373"/>
                      <a:pt x="14051" y="445"/>
                    </a:cubicBezTo>
                    <a:cubicBezTo>
                      <a:pt x="14024" y="454"/>
                      <a:pt x="13997" y="471"/>
                      <a:pt x="13997" y="507"/>
                    </a:cubicBezTo>
                    <a:cubicBezTo>
                      <a:pt x="13997" y="507"/>
                      <a:pt x="14006" y="516"/>
                      <a:pt x="14006" y="516"/>
                    </a:cubicBezTo>
                    <a:cubicBezTo>
                      <a:pt x="14006" y="552"/>
                      <a:pt x="14033" y="570"/>
                      <a:pt x="14069" y="570"/>
                    </a:cubicBezTo>
                    <a:lnTo>
                      <a:pt x="14078" y="570"/>
                    </a:lnTo>
                    <a:cubicBezTo>
                      <a:pt x="14372" y="507"/>
                      <a:pt x="14667" y="445"/>
                      <a:pt x="14952" y="391"/>
                    </a:cubicBezTo>
                    <a:cubicBezTo>
                      <a:pt x="14988" y="391"/>
                      <a:pt x="15006" y="364"/>
                      <a:pt x="15006" y="329"/>
                    </a:cubicBezTo>
                    <a:cubicBezTo>
                      <a:pt x="15006" y="329"/>
                      <a:pt x="15006" y="320"/>
                      <a:pt x="15006" y="320"/>
                    </a:cubicBezTo>
                    <a:cubicBezTo>
                      <a:pt x="15006" y="289"/>
                      <a:pt x="14979" y="265"/>
                      <a:pt x="14948" y="265"/>
                    </a:cubicBezTo>
                    <a:close/>
                    <a:moveTo>
                      <a:pt x="21197" y="275"/>
                    </a:moveTo>
                    <a:cubicBezTo>
                      <a:pt x="21161" y="275"/>
                      <a:pt x="21125" y="293"/>
                      <a:pt x="21116" y="329"/>
                    </a:cubicBezTo>
                    <a:cubicBezTo>
                      <a:pt x="21116" y="329"/>
                      <a:pt x="21116" y="338"/>
                      <a:pt x="21116" y="338"/>
                    </a:cubicBezTo>
                    <a:cubicBezTo>
                      <a:pt x="21116" y="373"/>
                      <a:pt x="21143" y="400"/>
                      <a:pt x="21170" y="400"/>
                    </a:cubicBezTo>
                    <a:cubicBezTo>
                      <a:pt x="21464" y="454"/>
                      <a:pt x="21750" y="516"/>
                      <a:pt x="22035" y="578"/>
                    </a:cubicBezTo>
                    <a:lnTo>
                      <a:pt x="22062" y="578"/>
                    </a:lnTo>
                    <a:cubicBezTo>
                      <a:pt x="22089" y="578"/>
                      <a:pt x="22116" y="561"/>
                      <a:pt x="22125" y="534"/>
                    </a:cubicBezTo>
                    <a:cubicBezTo>
                      <a:pt x="22125" y="525"/>
                      <a:pt x="22125" y="525"/>
                      <a:pt x="22125" y="516"/>
                    </a:cubicBezTo>
                    <a:cubicBezTo>
                      <a:pt x="22125" y="489"/>
                      <a:pt x="22107" y="463"/>
                      <a:pt x="22071" y="454"/>
                    </a:cubicBezTo>
                    <a:cubicBezTo>
                      <a:pt x="21786" y="391"/>
                      <a:pt x="21491" y="329"/>
                      <a:pt x="21197" y="275"/>
                    </a:cubicBezTo>
                    <a:close/>
                    <a:moveTo>
                      <a:pt x="13191" y="657"/>
                    </a:moveTo>
                    <a:cubicBezTo>
                      <a:pt x="13186" y="657"/>
                      <a:pt x="13182" y="658"/>
                      <a:pt x="13177" y="659"/>
                    </a:cubicBezTo>
                    <a:cubicBezTo>
                      <a:pt x="12891" y="739"/>
                      <a:pt x="12606" y="828"/>
                      <a:pt x="12320" y="926"/>
                    </a:cubicBezTo>
                    <a:cubicBezTo>
                      <a:pt x="12294" y="935"/>
                      <a:pt x="12276" y="962"/>
                      <a:pt x="12276" y="989"/>
                    </a:cubicBezTo>
                    <a:cubicBezTo>
                      <a:pt x="12276" y="998"/>
                      <a:pt x="12276" y="998"/>
                      <a:pt x="12276" y="1007"/>
                    </a:cubicBezTo>
                    <a:cubicBezTo>
                      <a:pt x="12285" y="1033"/>
                      <a:pt x="12311" y="1051"/>
                      <a:pt x="12338" y="1051"/>
                    </a:cubicBezTo>
                    <a:lnTo>
                      <a:pt x="12365" y="1051"/>
                    </a:lnTo>
                    <a:cubicBezTo>
                      <a:pt x="12641" y="953"/>
                      <a:pt x="12927" y="864"/>
                      <a:pt x="13212" y="784"/>
                    </a:cubicBezTo>
                    <a:cubicBezTo>
                      <a:pt x="13239" y="784"/>
                      <a:pt x="13257" y="757"/>
                      <a:pt x="13257" y="721"/>
                    </a:cubicBezTo>
                    <a:cubicBezTo>
                      <a:pt x="13266" y="721"/>
                      <a:pt x="13257" y="712"/>
                      <a:pt x="13257" y="703"/>
                    </a:cubicBezTo>
                    <a:cubicBezTo>
                      <a:pt x="13249" y="680"/>
                      <a:pt x="13221" y="657"/>
                      <a:pt x="13191" y="657"/>
                    </a:cubicBezTo>
                    <a:close/>
                    <a:moveTo>
                      <a:pt x="22927" y="674"/>
                    </a:moveTo>
                    <a:cubicBezTo>
                      <a:pt x="22898" y="674"/>
                      <a:pt x="22872" y="692"/>
                      <a:pt x="22865" y="721"/>
                    </a:cubicBezTo>
                    <a:cubicBezTo>
                      <a:pt x="22865" y="730"/>
                      <a:pt x="22865" y="730"/>
                      <a:pt x="22865" y="739"/>
                    </a:cubicBezTo>
                    <a:cubicBezTo>
                      <a:pt x="22865" y="766"/>
                      <a:pt x="22874" y="784"/>
                      <a:pt x="22892" y="793"/>
                    </a:cubicBezTo>
                    <a:lnTo>
                      <a:pt x="22910" y="802"/>
                    </a:lnTo>
                    <a:cubicBezTo>
                      <a:pt x="23195" y="882"/>
                      <a:pt x="23481" y="971"/>
                      <a:pt x="23766" y="1069"/>
                    </a:cubicBezTo>
                    <a:lnTo>
                      <a:pt x="23784" y="1069"/>
                    </a:lnTo>
                    <a:cubicBezTo>
                      <a:pt x="23811" y="1069"/>
                      <a:pt x="23837" y="1051"/>
                      <a:pt x="23846" y="1025"/>
                    </a:cubicBezTo>
                    <a:cubicBezTo>
                      <a:pt x="23846" y="1016"/>
                      <a:pt x="23846" y="1016"/>
                      <a:pt x="23846" y="1007"/>
                    </a:cubicBezTo>
                    <a:cubicBezTo>
                      <a:pt x="23846" y="980"/>
                      <a:pt x="23828" y="953"/>
                      <a:pt x="23802" y="944"/>
                    </a:cubicBezTo>
                    <a:cubicBezTo>
                      <a:pt x="23516" y="846"/>
                      <a:pt x="23231" y="757"/>
                      <a:pt x="22945" y="677"/>
                    </a:cubicBezTo>
                    <a:cubicBezTo>
                      <a:pt x="22939" y="675"/>
                      <a:pt x="22933" y="674"/>
                      <a:pt x="22927" y="674"/>
                    </a:cubicBezTo>
                    <a:close/>
                    <a:moveTo>
                      <a:pt x="11492" y="1227"/>
                    </a:moveTo>
                    <a:cubicBezTo>
                      <a:pt x="11485" y="1227"/>
                      <a:pt x="11479" y="1228"/>
                      <a:pt x="11473" y="1230"/>
                    </a:cubicBezTo>
                    <a:cubicBezTo>
                      <a:pt x="11196" y="1346"/>
                      <a:pt x="10920" y="1462"/>
                      <a:pt x="10643" y="1578"/>
                    </a:cubicBezTo>
                    <a:cubicBezTo>
                      <a:pt x="10616" y="1595"/>
                      <a:pt x="10607" y="1613"/>
                      <a:pt x="10607" y="1640"/>
                    </a:cubicBezTo>
                    <a:cubicBezTo>
                      <a:pt x="10607" y="1649"/>
                      <a:pt x="10607" y="1658"/>
                      <a:pt x="10607" y="1667"/>
                    </a:cubicBezTo>
                    <a:cubicBezTo>
                      <a:pt x="10625" y="1694"/>
                      <a:pt x="10643" y="1703"/>
                      <a:pt x="10670" y="1703"/>
                    </a:cubicBezTo>
                    <a:lnTo>
                      <a:pt x="10697" y="1703"/>
                    </a:lnTo>
                    <a:cubicBezTo>
                      <a:pt x="10964" y="1578"/>
                      <a:pt x="11241" y="1462"/>
                      <a:pt x="11517" y="1355"/>
                    </a:cubicBezTo>
                    <a:cubicBezTo>
                      <a:pt x="11544" y="1346"/>
                      <a:pt x="11562" y="1319"/>
                      <a:pt x="11562" y="1292"/>
                    </a:cubicBezTo>
                    <a:cubicBezTo>
                      <a:pt x="11562" y="1283"/>
                      <a:pt x="11562" y="1274"/>
                      <a:pt x="11553" y="1265"/>
                    </a:cubicBezTo>
                    <a:cubicBezTo>
                      <a:pt x="11546" y="1243"/>
                      <a:pt x="11520" y="1227"/>
                      <a:pt x="11492" y="1227"/>
                    </a:cubicBezTo>
                    <a:close/>
                    <a:moveTo>
                      <a:pt x="24621" y="1249"/>
                    </a:moveTo>
                    <a:cubicBezTo>
                      <a:pt x="24596" y="1249"/>
                      <a:pt x="24575" y="1266"/>
                      <a:pt x="24569" y="1292"/>
                    </a:cubicBezTo>
                    <a:cubicBezTo>
                      <a:pt x="24560" y="1292"/>
                      <a:pt x="24560" y="1301"/>
                      <a:pt x="24560" y="1310"/>
                    </a:cubicBezTo>
                    <a:cubicBezTo>
                      <a:pt x="24560" y="1337"/>
                      <a:pt x="24578" y="1364"/>
                      <a:pt x="24605" y="1372"/>
                    </a:cubicBezTo>
                    <a:cubicBezTo>
                      <a:pt x="24872" y="1479"/>
                      <a:pt x="25149" y="1595"/>
                      <a:pt x="25425" y="1720"/>
                    </a:cubicBezTo>
                    <a:cubicBezTo>
                      <a:pt x="25425" y="1720"/>
                      <a:pt x="25434" y="1729"/>
                      <a:pt x="25443" y="1729"/>
                    </a:cubicBezTo>
                    <a:cubicBezTo>
                      <a:pt x="25470" y="1729"/>
                      <a:pt x="25497" y="1711"/>
                      <a:pt x="25506" y="1685"/>
                    </a:cubicBezTo>
                    <a:cubicBezTo>
                      <a:pt x="25506" y="1676"/>
                      <a:pt x="25515" y="1667"/>
                      <a:pt x="25515" y="1658"/>
                    </a:cubicBezTo>
                    <a:cubicBezTo>
                      <a:pt x="25515" y="1640"/>
                      <a:pt x="25497" y="1613"/>
                      <a:pt x="25479" y="1604"/>
                    </a:cubicBezTo>
                    <a:cubicBezTo>
                      <a:pt x="25202" y="1479"/>
                      <a:pt x="24926" y="1364"/>
                      <a:pt x="24649" y="1256"/>
                    </a:cubicBezTo>
                    <a:cubicBezTo>
                      <a:pt x="24640" y="1252"/>
                      <a:pt x="24630" y="1249"/>
                      <a:pt x="24621" y="1249"/>
                    </a:cubicBezTo>
                    <a:close/>
                    <a:moveTo>
                      <a:pt x="9857" y="1963"/>
                    </a:moveTo>
                    <a:cubicBezTo>
                      <a:pt x="9848" y="1963"/>
                      <a:pt x="9839" y="1965"/>
                      <a:pt x="9831" y="1970"/>
                    </a:cubicBezTo>
                    <a:cubicBezTo>
                      <a:pt x="9564" y="2104"/>
                      <a:pt x="9296" y="2256"/>
                      <a:pt x="9037" y="2398"/>
                    </a:cubicBezTo>
                    <a:cubicBezTo>
                      <a:pt x="9020" y="2416"/>
                      <a:pt x="9011" y="2434"/>
                      <a:pt x="9011" y="2461"/>
                    </a:cubicBezTo>
                    <a:cubicBezTo>
                      <a:pt x="9011" y="2470"/>
                      <a:pt x="9011" y="2479"/>
                      <a:pt x="9020" y="2488"/>
                    </a:cubicBezTo>
                    <a:cubicBezTo>
                      <a:pt x="9028" y="2505"/>
                      <a:pt x="9046" y="2523"/>
                      <a:pt x="9073" y="2523"/>
                    </a:cubicBezTo>
                    <a:cubicBezTo>
                      <a:pt x="9082" y="2523"/>
                      <a:pt x="9091" y="2514"/>
                      <a:pt x="9109" y="2514"/>
                    </a:cubicBezTo>
                    <a:cubicBezTo>
                      <a:pt x="9359" y="2363"/>
                      <a:pt x="9626" y="2220"/>
                      <a:pt x="9894" y="2086"/>
                    </a:cubicBezTo>
                    <a:cubicBezTo>
                      <a:pt x="9912" y="2077"/>
                      <a:pt x="9929" y="2050"/>
                      <a:pt x="9929" y="2033"/>
                    </a:cubicBezTo>
                    <a:cubicBezTo>
                      <a:pt x="9929" y="2015"/>
                      <a:pt x="9921" y="2006"/>
                      <a:pt x="9921" y="1997"/>
                    </a:cubicBezTo>
                    <a:cubicBezTo>
                      <a:pt x="9908" y="1978"/>
                      <a:pt x="9881" y="1963"/>
                      <a:pt x="9857" y="1963"/>
                    </a:cubicBezTo>
                    <a:close/>
                    <a:moveTo>
                      <a:pt x="26251" y="1988"/>
                    </a:moveTo>
                    <a:cubicBezTo>
                      <a:pt x="26228" y="1988"/>
                      <a:pt x="26204" y="2000"/>
                      <a:pt x="26193" y="2024"/>
                    </a:cubicBezTo>
                    <a:cubicBezTo>
                      <a:pt x="26193" y="2033"/>
                      <a:pt x="26193" y="2042"/>
                      <a:pt x="26193" y="2050"/>
                    </a:cubicBezTo>
                    <a:cubicBezTo>
                      <a:pt x="26193" y="2077"/>
                      <a:pt x="26201" y="2095"/>
                      <a:pt x="26219" y="2104"/>
                    </a:cubicBezTo>
                    <a:cubicBezTo>
                      <a:pt x="26228" y="2104"/>
                      <a:pt x="26228" y="2113"/>
                      <a:pt x="26228" y="2113"/>
                    </a:cubicBezTo>
                    <a:cubicBezTo>
                      <a:pt x="26487" y="2247"/>
                      <a:pt x="26755" y="2389"/>
                      <a:pt x="27004" y="2532"/>
                    </a:cubicBezTo>
                    <a:cubicBezTo>
                      <a:pt x="27013" y="2541"/>
                      <a:pt x="27022" y="2541"/>
                      <a:pt x="27040" y="2541"/>
                    </a:cubicBezTo>
                    <a:cubicBezTo>
                      <a:pt x="27058" y="2541"/>
                      <a:pt x="27085" y="2532"/>
                      <a:pt x="27094" y="2514"/>
                    </a:cubicBezTo>
                    <a:cubicBezTo>
                      <a:pt x="27102" y="2505"/>
                      <a:pt x="27102" y="2488"/>
                      <a:pt x="27102" y="2479"/>
                    </a:cubicBezTo>
                    <a:cubicBezTo>
                      <a:pt x="27102" y="2461"/>
                      <a:pt x="27085" y="2434"/>
                      <a:pt x="27067" y="2425"/>
                    </a:cubicBezTo>
                    <a:cubicBezTo>
                      <a:pt x="26808" y="2273"/>
                      <a:pt x="26540" y="2131"/>
                      <a:pt x="26282" y="1997"/>
                    </a:cubicBezTo>
                    <a:cubicBezTo>
                      <a:pt x="26273" y="1991"/>
                      <a:pt x="26262" y="1988"/>
                      <a:pt x="26251" y="1988"/>
                    </a:cubicBezTo>
                    <a:close/>
                    <a:moveTo>
                      <a:pt x="8307" y="2862"/>
                    </a:moveTo>
                    <a:cubicBezTo>
                      <a:pt x="8295" y="2862"/>
                      <a:pt x="8283" y="2865"/>
                      <a:pt x="8270" y="2871"/>
                    </a:cubicBezTo>
                    <a:cubicBezTo>
                      <a:pt x="8020" y="3032"/>
                      <a:pt x="7771" y="3201"/>
                      <a:pt x="7530" y="3380"/>
                    </a:cubicBezTo>
                    <a:lnTo>
                      <a:pt x="7521" y="3380"/>
                    </a:lnTo>
                    <a:cubicBezTo>
                      <a:pt x="7512" y="3398"/>
                      <a:pt x="7503" y="3415"/>
                      <a:pt x="7503" y="3433"/>
                    </a:cubicBezTo>
                    <a:cubicBezTo>
                      <a:pt x="7503" y="3442"/>
                      <a:pt x="7503" y="3460"/>
                      <a:pt x="7512" y="3469"/>
                    </a:cubicBezTo>
                    <a:cubicBezTo>
                      <a:pt x="7530" y="3487"/>
                      <a:pt x="7548" y="3496"/>
                      <a:pt x="7565" y="3496"/>
                    </a:cubicBezTo>
                    <a:cubicBezTo>
                      <a:pt x="7583" y="3496"/>
                      <a:pt x="7592" y="3487"/>
                      <a:pt x="7601" y="3478"/>
                    </a:cubicBezTo>
                    <a:lnTo>
                      <a:pt x="7610" y="3478"/>
                    </a:lnTo>
                    <a:cubicBezTo>
                      <a:pt x="7842" y="3308"/>
                      <a:pt x="8092" y="3139"/>
                      <a:pt x="8342" y="2978"/>
                    </a:cubicBezTo>
                    <a:cubicBezTo>
                      <a:pt x="8359" y="2969"/>
                      <a:pt x="8368" y="2943"/>
                      <a:pt x="8368" y="2925"/>
                    </a:cubicBezTo>
                    <a:cubicBezTo>
                      <a:pt x="8368" y="2916"/>
                      <a:pt x="8368" y="2898"/>
                      <a:pt x="8359" y="2889"/>
                    </a:cubicBezTo>
                    <a:cubicBezTo>
                      <a:pt x="8348" y="2872"/>
                      <a:pt x="8329" y="2862"/>
                      <a:pt x="8307" y="2862"/>
                    </a:cubicBezTo>
                    <a:close/>
                    <a:moveTo>
                      <a:pt x="27797" y="2882"/>
                    </a:moveTo>
                    <a:cubicBezTo>
                      <a:pt x="27776" y="2882"/>
                      <a:pt x="27756" y="2894"/>
                      <a:pt x="27745" y="2916"/>
                    </a:cubicBezTo>
                    <a:cubicBezTo>
                      <a:pt x="27736" y="2925"/>
                      <a:pt x="27736" y="2934"/>
                      <a:pt x="27736" y="2951"/>
                    </a:cubicBezTo>
                    <a:cubicBezTo>
                      <a:pt x="27736" y="2969"/>
                      <a:pt x="27745" y="2987"/>
                      <a:pt x="27754" y="2996"/>
                    </a:cubicBezTo>
                    <a:lnTo>
                      <a:pt x="27763" y="3005"/>
                    </a:lnTo>
                    <a:cubicBezTo>
                      <a:pt x="28012" y="3166"/>
                      <a:pt x="28262" y="3335"/>
                      <a:pt x="28503" y="3505"/>
                    </a:cubicBezTo>
                    <a:cubicBezTo>
                      <a:pt x="28512" y="3513"/>
                      <a:pt x="28521" y="3513"/>
                      <a:pt x="28539" y="3513"/>
                    </a:cubicBezTo>
                    <a:cubicBezTo>
                      <a:pt x="28557" y="3513"/>
                      <a:pt x="28574" y="3505"/>
                      <a:pt x="28592" y="3487"/>
                    </a:cubicBezTo>
                    <a:cubicBezTo>
                      <a:pt x="28601" y="3478"/>
                      <a:pt x="28601" y="3469"/>
                      <a:pt x="28601" y="3451"/>
                    </a:cubicBezTo>
                    <a:cubicBezTo>
                      <a:pt x="28601" y="3433"/>
                      <a:pt x="28592" y="3415"/>
                      <a:pt x="28574" y="3398"/>
                    </a:cubicBezTo>
                    <a:cubicBezTo>
                      <a:pt x="28334" y="3228"/>
                      <a:pt x="28084" y="3059"/>
                      <a:pt x="27834" y="2898"/>
                    </a:cubicBezTo>
                    <a:cubicBezTo>
                      <a:pt x="27823" y="2887"/>
                      <a:pt x="27810" y="2882"/>
                      <a:pt x="27797" y="2882"/>
                    </a:cubicBezTo>
                    <a:close/>
                    <a:moveTo>
                      <a:pt x="6853" y="3908"/>
                    </a:moveTo>
                    <a:cubicBezTo>
                      <a:pt x="6840" y="3908"/>
                      <a:pt x="6827" y="3913"/>
                      <a:pt x="6816" y="3924"/>
                    </a:cubicBezTo>
                    <a:cubicBezTo>
                      <a:pt x="6575" y="4102"/>
                      <a:pt x="6343" y="4299"/>
                      <a:pt x="6120" y="4495"/>
                    </a:cubicBezTo>
                    <a:cubicBezTo>
                      <a:pt x="6111" y="4513"/>
                      <a:pt x="6102" y="4530"/>
                      <a:pt x="6102" y="4548"/>
                    </a:cubicBezTo>
                    <a:cubicBezTo>
                      <a:pt x="6102" y="4557"/>
                      <a:pt x="6102" y="4575"/>
                      <a:pt x="6120" y="4584"/>
                    </a:cubicBezTo>
                    <a:cubicBezTo>
                      <a:pt x="6129" y="4602"/>
                      <a:pt x="6147" y="4611"/>
                      <a:pt x="6165" y="4611"/>
                    </a:cubicBezTo>
                    <a:cubicBezTo>
                      <a:pt x="6183" y="4611"/>
                      <a:pt x="6192" y="4602"/>
                      <a:pt x="6209" y="4593"/>
                    </a:cubicBezTo>
                    <a:cubicBezTo>
                      <a:pt x="6432" y="4397"/>
                      <a:pt x="6664" y="4200"/>
                      <a:pt x="6887" y="4022"/>
                    </a:cubicBezTo>
                    <a:cubicBezTo>
                      <a:pt x="6905" y="4004"/>
                      <a:pt x="6914" y="3986"/>
                      <a:pt x="6914" y="3968"/>
                    </a:cubicBezTo>
                    <a:cubicBezTo>
                      <a:pt x="6914" y="3951"/>
                      <a:pt x="6914" y="3942"/>
                      <a:pt x="6905" y="3933"/>
                    </a:cubicBezTo>
                    <a:cubicBezTo>
                      <a:pt x="6890" y="3917"/>
                      <a:pt x="6871" y="3908"/>
                      <a:pt x="6853" y="3908"/>
                    </a:cubicBezTo>
                    <a:close/>
                    <a:moveTo>
                      <a:pt x="29255" y="3932"/>
                    </a:moveTo>
                    <a:cubicBezTo>
                      <a:pt x="29235" y="3932"/>
                      <a:pt x="29215" y="3940"/>
                      <a:pt x="29199" y="3951"/>
                    </a:cubicBezTo>
                    <a:cubicBezTo>
                      <a:pt x="29190" y="3968"/>
                      <a:pt x="29190" y="3977"/>
                      <a:pt x="29190" y="3995"/>
                    </a:cubicBezTo>
                    <a:cubicBezTo>
                      <a:pt x="29190" y="4013"/>
                      <a:pt x="29199" y="4031"/>
                      <a:pt x="29208" y="4049"/>
                    </a:cubicBezTo>
                    <a:cubicBezTo>
                      <a:pt x="29440" y="4227"/>
                      <a:pt x="29672" y="4423"/>
                      <a:pt x="29895" y="4620"/>
                    </a:cubicBezTo>
                    <a:cubicBezTo>
                      <a:pt x="29904" y="4629"/>
                      <a:pt x="29922" y="4638"/>
                      <a:pt x="29939" y="4638"/>
                    </a:cubicBezTo>
                    <a:cubicBezTo>
                      <a:pt x="29957" y="4638"/>
                      <a:pt x="29975" y="4629"/>
                      <a:pt x="29984" y="4611"/>
                    </a:cubicBezTo>
                    <a:cubicBezTo>
                      <a:pt x="29993" y="4602"/>
                      <a:pt x="30002" y="4584"/>
                      <a:pt x="30002" y="4575"/>
                    </a:cubicBezTo>
                    <a:cubicBezTo>
                      <a:pt x="30002" y="4557"/>
                      <a:pt x="29993" y="4539"/>
                      <a:pt x="29975" y="4522"/>
                    </a:cubicBezTo>
                    <a:cubicBezTo>
                      <a:pt x="29752" y="4325"/>
                      <a:pt x="29529" y="4129"/>
                      <a:pt x="29297" y="3951"/>
                    </a:cubicBezTo>
                    <a:cubicBezTo>
                      <a:pt x="29288" y="3942"/>
                      <a:pt x="29288" y="3942"/>
                      <a:pt x="29288" y="3942"/>
                    </a:cubicBezTo>
                    <a:cubicBezTo>
                      <a:pt x="29278" y="3935"/>
                      <a:pt x="29266" y="3932"/>
                      <a:pt x="29255" y="3932"/>
                    </a:cubicBezTo>
                    <a:close/>
                    <a:moveTo>
                      <a:pt x="5509" y="5090"/>
                    </a:moveTo>
                    <a:cubicBezTo>
                      <a:pt x="5491" y="5090"/>
                      <a:pt x="5473" y="5097"/>
                      <a:pt x="5460" y="5110"/>
                    </a:cubicBezTo>
                    <a:cubicBezTo>
                      <a:pt x="5246" y="5316"/>
                      <a:pt x="5041" y="5530"/>
                      <a:pt x="4836" y="5753"/>
                    </a:cubicBezTo>
                    <a:cubicBezTo>
                      <a:pt x="4827" y="5762"/>
                      <a:pt x="4818" y="5779"/>
                      <a:pt x="4818" y="5797"/>
                    </a:cubicBezTo>
                    <a:cubicBezTo>
                      <a:pt x="4818" y="5815"/>
                      <a:pt x="4827" y="5833"/>
                      <a:pt x="4836" y="5842"/>
                    </a:cubicBezTo>
                    <a:cubicBezTo>
                      <a:pt x="4853" y="5851"/>
                      <a:pt x="4862" y="5860"/>
                      <a:pt x="4880" y="5860"/>
                    </a:cubicBezTo>
                    <a:cubicBezTo>
                      <a:pt x="4898" y="5860"/>
                      <a:pt x="4916" y="5851"/>
                      <a:pt x="4925" y="5842"/>
                    </a:cubicBezTo>
                    <a:cubicBezTo>
                      <a:pt x="5130" y="5619"/>
                      <a:pt x="5344" y="5405"/>
                      <a:pt x="5549" y="5200"/>
                    </a:cubicBezTo>
                    <a:cubicBezTo>
                      <a:pt x="5567" y="5191"/>
                      <a:pt x="5576" y="5173"/>
                      <a:pt x="5576" y="5155"/>
                    </a:cubicBezTo>
                    <a:cubicBezTo>
                      <a:pt x="5576" y="5137"/>
                      <a:pt x="5567" y="5119"/>
                      <a:pt x="5558" y="5110"/>
                    </a:cubicBezTo>
                    <a:cubicBezTo>
                      <a:pt x="5545" y="5097"/>
                      <a:pt x="5527" y="5090"/>
                      <a:pt x="5509" y="5090"/>
                    </a:cubicBezTo>
                    <a:close/>
                    <a:moveTo>
                      <a:pt x="30591" y="5117"/>
                    </a:moveTo>
                    <a:cubicBezTo>
                      <a:pt x="30575" y="5117"/>
                      <a:pt x="30559" y="5124"/>
                      <a:pt x="30546" y="5137"/>
                    </a:cubicBezTo>
                    <a:cubicBezTo>
                      <a:pt x="30537" y="5146"/>
                      <a:pt x="30528" y="5164"/>
                      <a:pt x="30528" y="5182"/>
                    </a:cubicBezTo>
                    <a:cubicBezTo>
                      <a:pt x="30528" y="5200"/>
                      <a:pt x="30537" y="5217"/>
                      <a:pt x="30546" y="5226"/>
                    </a:cubicBezTo>
                    <a:cubicBezTo>
                      <a:pt x="30760" y="5432"/>
                      <a:pt x="30965" y="5655"/>
                      <a:pt x="31170" y="5869"/>
                    </a:cubicBezTo>
                    <a:cubicBezTo>
                      <a:pt x="31179" y="5878"/>
                      <a:pt x="31197" y="5886"/>
                      <a:pt x="31215" y="5886"/>
                    </a:cubicBezTo>
                    <a:cubicBezTo>
                      <a:pt x="31233" y="5886"/>
                      <a:pt x="31251" y="5878"/>
                      <a:pt x="31260" y="5869"/>
                    </a:cubicBezTo>
                    <a:cubicBezTo>
                      <a:pt x="31278" y="5860"/>
                      <a:pt x="31278" y="5842"/>
                      <a:pt x="31278" y="5824"/>
                    </a:cubicBezTo>
                    <a:cubicBezTo>
                      <a:pt x="31278" y="5806"/>
                      <a:pt x="31278" y="5788"/>
                      <a:pt x="31269" y="5779"/>
                    </a:cubicBezTo>
                    <a:cubicBezTo>
                      <a:pt x="31063" y="5565"/>
                      <a:pt x="30849" y="5342"/>
                      <a:pt x="30635" y="5137"/>
                    </a:cubicBezTo>
                    <a:cubicBezTo>
                      <a:pt x="30622" y="5124"/>
                      <a:pt x="30606" y="5117"/>
                      <a:pt x="30591" y="5117"/>
                    </a:cubicBezTo>
                    <a:close/>
                    <a:moveTo>
                      <a:pt x="4287" y="6400"/>
                    </a:moveTo>
                    <a:cubicBezTo>
                      <a:pt x="4270" y="6400"/>
                      <a:pt x="4253" y="6407"/>
                      <a:pt x="4238" y="6422"/>
                    </a:cubicBezTo>
                    <a:cubicBezTo>
                      <a:pt x="4050" y="6654"/>
                      <a:pt x="3854" y="6886"/>
                      <a:pt x="3676" y="7126"/>
                    </a:cubicBezTo>
                    <a:cubicBezTo>
                      <a:pt x="3667" y="7135"/>
                      <a:pt x="3667" y="7144"/>
                      <a:pt x="3667" y="7162"/>
                    </a:cubicBezTo>
                    <a:cubicBezTo>
                      <a:pt x="3667" y="7180"/>
                      <a:pt x="3676" y="7198"/>
                      <a:pt x="3685" y="7216"/>
                    </a:cubicBezTo>
                    <a:cubicBezTo>
                      <a:pt x="3703" y="7225"/>
                      <a:pt x="3711" y="7225"/>
                      <a:pt x="3729" y="7225"/>
                    </a:cubicBezTo>
                    <a:cubicBezTo>
                      <a:pt x="3747" y="7225"/>
                      <a:pt x="3765" y="7216"/>
                      <a:pt x="3783" y="7207"/>
                    </a:cubicBezTo>
                    <a:cubicBezTo>
                      <a:pt x="3952" y="6966"/>
                      <a:pt x="4140" y="6734"/>
                      <a:pt x="4336" y="6511"/>
                    </a:cubicBezTo>
                    <a:lnTo>
                      <a:pt x="4336" y="6502"/>
                    </a:lnTo>
                    <a:cubicBezTo>
                      <a:pt x="4345" y="6493"/>
                      <a:pt x="4354" y="6484"/>
                      <a:pt x="4354" y="6466"/>
                    </a:cubicBezTo>
                    <a:cubicBezTo>
                      <a:pt x="4354" y="6448"/>
                      <a:pt x="4345" y="6431"/>
                      <a:pt x="4327" y="6413"/>
                    </a:cubicBezTo>
                    <a:cubicBezTo>
                      <a:pt x="4315" y="6405"/>
                      <a:pt x="4301" y="6400"/>
                      <a:pt x="4287" y="6400"/>
                    </a:cubicBezTo>
                    <a:close/>
                    <a:moveTo>
                      <a:pt x="31808" y="6432"/>
                    </a:moveTo>
                    <a:cubicBezTo>
                      <a:pt x="31794" y="6432"/>
                      <a:pt x="31779" y="6437"/>
                      <a:pt x="31768" y="6448"/>
                    </a:cubicBezTo>
                    <a:cubicBezTo>
                      <a:pt x="31750" y="6457"/>
                      <a:pt x="31741" y="6475"/>
                      <a:pt x="31741" y="6493"/>
                    </a:cubicBezTo>
                    <a:cubicBezTo>
                      <a:pt x="31741" y="6511"/>
                      <a:pt x="31750" y="6529"/>
                      <a:pt x="31759" y="6538"/>
                    </a:cubicBezTo>
                    <a:cubicBezTo>
                      <a:pt x="31956" y="6761"/>
                      <a:pt x="32134" y="7002"/>
                      <a:pt x="32312" y="7234"/>
                    </a:cubicBezTo>
                    <a:lnTo>
                      <a:pt x="32321" y="7242"/>
                    </a:lnTo>
                    <a:cubicBezTo>
                      <a:pt x="32330" y="7251"/>
                      <a:pt x="32348" y="7260"/>
                      <a:pt x="32366" y="7260"/>
                    </a:cubicBezTo>
                    <a:cubicBezTo>
                      <a:pt x="32384" y="7260"/>
                      <a:pt x="32393" y="7251"/>
                      <a:pt x="32411" y="7242"/>
                    </a:cubicBezTo>
                    <a:cubicBezTo>
                      <a:pt x="32419" y="7234"/>
                      <a:pt x="32428" y="7216"/>
                      <a:pt x="32428" y="7198"/>
                    </a:cubicBezTo>
                    <a:cubicBezTo>
                      <a:pt x="32428" y="7180"/>
                      <a:pt x="32428" y="7171"/>
                      <a:pt x="32419" y="7153"/>
                    </a:cubicBezTo>
                    <a:cubicBezTo>
                      <a:pt x="32241" y="6921"/>
                      <a:pt x="32054" y="6680"/>
                      <a:pt x="31857" y="6457"/>
                    </a:cubicBezTo>
                    <a:cubicBezTo>
                      <a:pt x="31847" y="6442"/>
                      <a:pt x="31828" y="6432"/>
                      <a:pt x="31808" y="6432"/>
                    </a:cubicBezTo>
                    <a:close/>
                    <a:moveTo>
                      <a:pt x="3206" y="7822"/>
                    </a:moveTo>
                    <a:cubicBezTo>
                      <a:pt x="3184" y="7822"/>
                      <a:pt x="3161" y="7832"/>
                      <a:pt x="3149" y="7849"/>
                    </a:cubicBezTo>
                    <a:cubicBezTo>
                      <a:pt x="2980" y="8099"/>
                      <a:pt x="2819" y="8358"/>
                      <a:pt x="2659" y="8607"/>
                    </a:cubicBezTo>
                    <a:cubicBezTo>
                      <a:pt x="2659" y="8616"/>
                      <a:pt x="2650" y="8625"/>
                      <a:pt x="2650" y="8643"/>
                    </a:cubicBezTo>
                    <a:cubicBezTo>
                      <a:pt x="2650" y="8661"/>
                      <a:pt x="2668" y="8679"/>
                      <a:pt x="2686" y="8697"/>
                    </a:cubicBezTo>
                    <a:cubicBezTo>
                      <a:pt x="2695" y="8697"/>
                      <a:pt x="2703" y="8706"/>
                      <a:pt x="2712" y="8706"/>
                    </a:cubicBezTo>
                    <a:cubicBezTo>
                      <a:pt x="2739" y="8706"/>
                      <a:pt x="2757" y="8697"/>
                      <a:pt x="2775" y="8670"/>
                    </a:cubicBezTo>
                    <a:cubicBezTo>
                      <a:pt x="2926" y="8420"/>
                      <a:pt x="3087" y="8170"/>
                      <a:pt x="3257" y="7929"/>
                    </a:cubicBezTo>
                    <a:lnTo>
                      <a:pt x="3257" y="7920"/>
                    </a:lnTo>
                    <a:cubicBezTo>
                      <a:pt x="3265" y="7912"/>
                      <a:pt x="3265" y="7903"/>
                      <a:pt x="3265" y="7894"/>
                    </a:cubicBezTo>
                    <a:cubicBezTo>
                      <a:pt x="3265" y="7867"/>
                      <a:pt x="3257" y="7849"/>
                      <a:pt x="3239" y="7831"/>
                    </a:cubicBezTo>
                    <a:cubicBezTo>
                      <a:pt x="3229" y="7825"/>
                      <a:pt x="3217" y="7822"/>
                      <a:pt x="3206" y="7822"/>
                    </a:cubicBezTo>
                    <a:close/>
                    <a:moveTo>
                      <a:pt x="32890" y="7858"/>
                    </a:moveTo>
                    <a:cubicBezTo>
                      <a:pt x="32878" y="7858"/>
                      <a:pt x="32866" y="7861"/>
                      <a:pt x="32857" y="7867"/>
                    </a:cubicBezTo>
                    <a:cubicBezTo>
                      <a:pt x="32839" y="7885"/>
                      <a:pt x="32830" y="7903"/>
                      <a:pt x="32830" y="7920"/>
                    </a:cubicBezTo>
                    <a:cubicBezTo>
                      <a:pt x="32830" y="7938"/>
                      <a:pt x="32830" y="7947"/>
                      <a:pt x="32839" y="7956"/>
                    </a:cubicBezTo>
                    <a:cubicBezTo>
                      <a:pt x="33008" y="8206"/>
                      <a:pt x="33169" y="8456"/>
                      <a:pt x="33320" y="8714"/>
                    </a:cubicBezTo>
                    <a:cubicBezTo>
                      <a:pt x="33338" y="8732"/>
                      <a:pt x="33356" y="8741"/>
                      <a:pt x="33374" y="8741"/>
                    </a:cubicBezTo>
                    <a:cubicBezTo>
                      <a:pt x="33392" y="8741"/>
                      <a:pt x="33401" y="8741"/>
                      <a:pt x="33410" y="8732"/>
                    </a:cubicBezTo>
                    <a:cubicBezTo>
                      <a:pt x="33428" y="8723"/>
                      <a:pt x="33445" y="8697"/>
                      <a:pt x="33445" y="8679"/>
                    </a:cubicBezTo>
                    <a:cubicBezTo>
                      <a:pt x="33445" y="8661"/>
                      <a:pt x="33436" y="8652"/>
                      <a:pt x="33436" y="8643"/>
                    </a:cubicBezTo>
                    <a:cubicBezTo>
                      <a:pt x="33276" y="8393"/>
                      <a:pt x="33115" y="8135"/>
                      <a:pt x="32946" y="7885"/>
                    </a:cubicBezTo>
                    <a:cubicBezTo>
                      <a:pt x="32934" y="7867"/>
                      <a:pt x="32912" y="7858"/>
                      <a:pt x="32890" y="7858"/>
                    </a:cubicBezTo>
                    <a:close/>
                    <a:moveTo>
                      <a:pt x="2267" y="9348"/>
                    </a:moveTo>
                    <a:cubicBezTo>
                      <a:pt x="2244" y="9348"/>
                      <a:pt x="2225" y="9360"/>
                      <a:pt x="2213" y="9384"/>
                    </a:cubicBezTo>
                    <a:cubicBezTo>
                      <a:pt x="2070" y="9642"/>
                      <a:pt x="1927" y="9910"/>
                      <a:pt x="1802" y="10177"/>
                    </a:cubicBezTo>
                    <a:cubicBezTo>
                      <a:pt x="1793" y="10186"/>
                      <a:pt x="1793" y="10195"/>
                      <a:pt x="1793" y="10204"/>
                    </a:cubicBezTo>
                    <a:cubicBezTo>
                      <a:pt x="1793" y="10231"/>
                      <a:pt x="1811" y="10258"/>
                      <a:pt x="1829" y="10267"/>
                    </a:cubicBezTo>
                    <a:cubicBezTo>
                      <a:pt x="1838" y="10267"/>
                      <a:pt x="1847" y="10276"/>
                      <a:pt x="1856" y="10276"/>
                    </a:cubicBezTo>
                    <a:cubicBezTo>
                      <a:pt x="1883" y="10276"/>
                      <a:pt x="1901" y="10258"/>
                      <a:pt x="1918" y="10240"/>
                    </a:cubicBezTo>
                    <a:cubicBezTo>
                      <a:pt x="2043" y="9972"/>
                      <a:pt x="2186" y="9705"/>
                      <a:pt x="2320" y="9446"/>
                    </a:cubicBezTo>
                    <a:cubicBezTo>
                      <a:pt x="2329" y="9437"/>
                      <a:pt x="2329" y="9419"/>
                      <a:pt x="2329" y="9410"/>
                    </a:cubicBezTo>
                    <a:cubicBezTo>
                      <a:pt x="2329" y="9392"/>
                      <a:pt x="2320" y="9366"/>
                      <a:pt x="2302" y="9357"/>
                    </a:cubicBezTo>
                    <a:cubicBezTo>
                      <a:pt x="2290" y="9351"/>
                      <a:pt x="2278" y="9348"/>
                      <a:pt x="2267" y="9348"/>
                    </a:cubicBezTo>
                    <a:close/>
                    <a:moveTo>
                      <a:pt x="33820" y="9389"/>
                    </a:moveTo>
                    <a:cubicBezTo>
                      <a:pt x="33811" y="9389"/>
                      <a:pt x="33802" y="9390"/>
                      <a:pt x="33793" y="9392"/>
                    </a:cubicBezTo>
                    <a:cubicBezTo>
                      <a:pt x="33775" y="9410"/>
                      <a:pt x="33758" y="9428"/>
                      <a:pt x="33758" y="9455"/>
                    </a:cubicBezTo>
                    <a:cubicBezTo>
                      <a:pt x="33758" y="9464"/>
                      <a:pt x="33767" y="9473"/>
                      <a:pt x="33767" y="9482"/>
                    </a:cubicBezTo>
                    <a:cubicBezTo>
                      <a:pt x="33909" y="9749"/>
                      <a:pt x="34052" y="10017"/>
                      <a:pt x="34177" y="10276"/>
                    </a:cubicBezTo>
                    <a:lnTo>
                      <a:pt x="34186" y="10293"/>
                    </a:lnTo>
                    <a:cubicBezTo>
                      <a:pt x="34195" y="10302"/>
                      <a:pt x="34213" y="10311"/>
                      <a:pt x="34239" y="10311"/>
                    </a:cubicBezTo>
                    <a:lnTo>
                      <a:pt x="34266" y="10311"/>
                    </a:lnTo>
                    <a:cubicBezTo>
                      <a:pt x="34284" y="10302"/>
                      <a:pt x="34302" y="10276"/>
                      <a:pt x="34302" y="10249"/>
                    </a:cubicBezTo>
                    <a:cubicBezTo>
                      <a:pt x="34302" y="10240"/>
                      <a:pt x="34293" y="10231"/>
                      <a:pt x="34293" y="10222"/>
                    </a:cubicBezTo>
                    <a:cubicBezTo>
                      <a:pt x="34159" y="9954"/>
                      <a:pt x="34025" y="9687"/>
                      <a:pt x="33882" y="9419"/>
                    </a:cubicBezTo>
                    <a:cubicBezTo>
                      <a:pt x="33869" y="9399"/>
                      <a:pt x="33846" y="9389"/>
                      <a:pt x="33820" y="9389"/>
                    </a:cubicBezTo>
                    <a:close/>
                    <a:moveTo>
                      <a:pt x="1489" y="10956"/>
                    </a:moveTo>
                    <a:cubicBezTo>
                      <a:pt x="1463" y="10956"/>
                      <a:pt x="1441" y="10972"/>
                      <a:pt x="1428" y="10998"/>
                    </a:cubicBezTo>
                    <a:cubicBezTo>
                      <a:pt x="1312" y="11266"/>
                      <a:pt x="1205" y="11551"/>
                      <a:pt x="1098" y="11828"/>
                    </a:cubicBezTo>
                    <a:cubicBezTo>
                      <a:pt x="1098" y="11837"/>
                      <a:pt x="1098" y="11846"/>
                      <a:pt x="1098" y="11855"/>
                    </a:cubicBezTo>
                    <a:cubicBezTo>
                      <a:pt x="1098" y="11881"/>
                      <a:pt x="1115" y="11908"/>
                      <a:pt x="1133" y="11917"/>
                    </a:cubicBezTo>
                    <a:lnTo>
                      <a:pt x="1160" y="11917"/>
                    </a:lnTo>
                    <a:cubicBezTo>
                      <a:pt x="1187" y="11917"/>
                      <a:pt x="1214" y="11899"/>
                      <a:pt x="1223" y="11872"/>
                    </a:cubicBezTo>
                    <a:cubicBezTo>
                      <a:pt x="1321" y="11596"/>
                      <a:pt x="1428" y="11319"/>
                      <a:pt x="1544" y="11052"/>
                    </a:cubicBezTo>
                    <a:lnTo>
                      <a:pt x="1544" y="11043"/>
                    </a:lnTo>
                    <a:cubicBezTo>
                      <a:pt x="1553" y="11043"/>
                      <a:pt x="1553" y="11034"/>
                      <a:pt x="1553" y="11025"/>
                    </a:cubicBezTo>
                    <a:cubicBezTo>
                      <a:pt x="1553" y="10998"/>
                      <a:pt x="1535" y="10971"/>
                      <a:pt x="1517" y="10963"/>
                    </a:cubicBezTo>
                    <a:cubicBezTo>
                      <a:pt x="1507" y="10958"/>
                      <a:pt x="1498" y="10956"/>
                      <a:pt x="1489" y="10956"/>
                    </a:cubicBezTo>
                    <a:close/>
                    <a:moveTo>
                      <a:pt x="34597" y="11005"/>
                    </a:moveTo>
                    <a:cubicBezTo>
                      <a:pt x="34591" y="11005"/>
                      <a:pt x="34585" y="11006"/>
                      <a:pt x="34578" y="11007"/>
                    </a:cubicBezTo>
                    <a:cubicBezTo>
                      <a:pt x="34552" y="11016"/>
                      <a:pt x="34543" y="11043"/>
                      <a:pt x="34543" y="11070"/>
                    </a:cubicBezTo>
                    <a:cubicBezTo>
                      <a:pt x="34543" y="11078"/>
                      <a:pt x="34543" y="11087"/>
                      <a:pt x="34543" y="11096"/>
                    </a:cubicBezTo>
                    <a:cubicBezTo>
                      <a:pt x="34659" y="11364"/>
                      <a:pt x="34766" y="11649"/>
                      <a:pt x="34873" y="11926"/>
                    </a:cubicBezTo>
                    <a:cubicBezTo>
                      <a:pt x="34882" y="11953"/>
                      <a:pt x="34908" y="11971"/>
                      <a:pt x="34935" y="11971"/>
                    </a:cubicBezTo>
                    <a:cubicBezTo>
                      <a:pt x="34935" y="11971"/>
                      <a:pt x="34944" y="11971"/>
                      <a:pt x="34953" y="11962"/>
                    </a:cubicBezTo>
                    <a:cubicBezTo>
                      <a:pt x="34980" y="11953"/>
                      <a:pt x="34998" y="11935"/>
                      <a:pt x="34998" y="11908"/>
                    </a:cubicBezTo>
                    <a:cubicBezTo>
                      <a:pt x="34998" y="11899"/>
                      <a:pt x="34998" y="11890"/>
                      <a:pt x="34989" y="11881"/>
                    </a:cubicBezTo>
                    <a:cubicBezTo>
                      <a:pt x="34891" y="11605"/>
                      <a:pt x="34775" y="11319"/>
                      <a:pt x="34659" y="11043"/>
                    </a:cubicBezTo>
                    <a:cubicBezTo>
                      <a:pt x="34651" y="11021"/>
                      <a:pt x="34626" y="11005"/>
                      <a:pt x="34597" y="11005"/>
                    </a:cubicBezTo>
                    <a:close/>
                    <a:moveTo>
                      <a:pt x="874" y="12637"/>
                    </a:moveTo>
                    <a:cubicBezTo>
                      <a:pt x="845" y="12637"/>
                      <a:pt x="820" y="12655"/>
                      <a:pt x="812" y="12684"/>
                    </a:cubicBezTo>
                    <a:cubicBezTo>
                      <a:pt x="723" y="12970"/>
                      <a:pt x="643" y="13255"/>
                      <a:pt x="571" y="13550"/>
                    </a:cubicBezTo>
                    <a:lnTo>
                      <a:pt x="562" y="13550"/>
                    </a:lnTo>
                    <a:cubicBezTo>
                      <a:pt x="562" y="13550"/>
                      <a:pt x="562" y="13559"/>
                      <a:pt x="562" y="13559"/>
                    </a:cubicBezTo>
                    <a:cubicBezTo>
                      <a:pt x="562" y="13594"/>
                      <a:pt x="580" y="13621"/>
                      <a:pt x="616" y="13621"/>
                    </a:cubicBezTo>
                    <a:cubicBezTo>
                      <a:pt x="616" y="13630"/>
                      <a:pt x="625" y="13630"/>
                      <a:pt x="625" y="13630"/>
                    </a:cubicBezTo>
                    <a:cubicBezTo>
                      <a:pt x="661" y="13630"/>
                      <a:pt x="687" y="13603"/>
                      <a:pt x="687" y="13576"/>
                    </a:cubicBezTo>
                    <a:cubicBezTo>
                      <a:pt x="768" y="13291"/>
                      <a:pt x="848" y="13005"/>
                      <a:pt x="937" y="12720"/>
                    </a:cubicBezTo>
                    <a:cubicBezTo>
                      <a:pt x="937" y="12711"/>
                      <a:pt x="937" y="12711"/>
                      <a:pt x="937" y="12702"/>
                    </a:cubicBezTo>
                    <a:cubicBezTo>
                      <a:pt x="937" y="12675"/>
                      <a:pt x="919" y="12649"/>
                      <a:pt x="892" y="12640"/>
                    </a:cubicBezTo>
                    <a:cubicBezTo>
                      <a:pt x="886" y="12638"/>
                      <a:pt x="880" y="12637"/>
                      <a:pt x="874" y="12637"/>
                    </a:cubicBezTo>
                    <a:close/>
                    <a:moveTo>
                      <a:pt x="35212" y="12691"/>
                    </a:moveTo>
                    <a:cubicBezTo>
                      <a:pt x="35206" y="12691"/>
                      <a:pt x="35200" y="12692"/>
                      <a:pt x="35194" y="12693"/>
                    </a:cubicBezTo>
                    <a:cubicBezTo>
                      <a:pt x="35167" y="12702"/>
                      <a:pt x="35149" y="12729"/>
                      <a:pt x="35149" y="12756"/>
                    </a:cubicBezTo>
                    <a:cubicBezTo>
                      <a:pt x="35149" y="12765"/>
                      <a:pt x="35149" y="12765"/>
                      <a:pt x="35158" y="12773"/>
                    </a:cubicBezTo>
                    <a:cubicBezTo>
                      <a:pt x="35238" y="13059"/>
                      <a:pt x="35319" y="13344"/>
                      <a:pt x="35390" y="13639"/>
                    </a:cubicBezTo>
                    <a:cubicBezTo>
                      <a:pt x="35399" y="13666"/>
                      <a:pt x="35426" y="13683"/>
                      <a:pt x="35453" y="13683"/>
                    </a:cubicBezTo>
                    <a:lnTo>
                      <a:pt x="35470" y="13683"/>
                    </a:lnTo>
                    <a:cubicBezTo>
                      <a:pt x="35497" y="13675"/>
                      <a:pt x="35524" y="13648"/>
                      <a:pt x="35524" y="13621"/>
                    </a:cubicBezTo>
                    <a:cubicBezTo>
                      <a:pt x="35524" y="13612"/>
                      <a:pt x="35524" y="13612"/>
                      <a:pt x="35515" y="13603"/>
                    </a:cubicBezTo>
                    <a:cubicBezTo>
                      <a:pt x="35444" y="13318"/>
                      <a:pt x="35363" y="13023"/>
                      <a:pt x="35274" y="12738"/>
                    </a:cubicBezTo>
                    <a:cubicBezTo>
                      <a:pt x="35267" y="12708"/>
                      <a:pt x="35241" y="12691"/>
                      <a:pt x="35212" y="12691"/>
                    </a:cubicBezTo>
                    <a:close/>
                    <a:moveTo>
                      <a:pt x="427" y="14369"/>
                    </a:moveTo>
                    <a:cubicBezTo>
                      <a:pt x="402" y="14369"/>
                      <a:pt x="374" y="14393"/>
                      <a:pt x="366" y="14424"/>
                    </a:cubicBezTo>
                    <a:cubicBezTo>
                      <a:pt x="304" y="14718"/>
                      <a:pt x="250" y="15013"/>
                      <a:pt x="206" y="15307"/>
                    </a:cubicBezTo>
                    <a:cubicBezTo>
                      <a:pt x="206" y="15307"/>
                      <a:pt x="206" y="15316"/>
                      <a:pt x="206" y="15316"/>
                    </a:cubicBezTo>
                    <a:cubicBezTo>
                      <a:pt x="206" y="15352"/>
                      <a:pt x="232" y="15378"/>
                      <a:pt x="259" y="15378"/>
                    </a:cubicBezTo>
                    <a:lnTo>
                      <a:pt x="268" y="15378"/>
                    </a:lnTo>
                    <a:cubicBezTo>
                      <a:pt x="304" y="15378"/>
                      <a:pt x="330" y="15361"/>
                      <a:pt x="339" y="15325"/>
                    </a:cubicBezTo>
                    <a:cubicBezTo>
                      <a:pt x="384" y="15030"/>
                      <a:pt x="429" y="14736"/>
                      <a:pt x="491" y="14451"/>
                    </a:cubicBezTo>
                    <a:cubicBezTo>
                      <a:pt x="491" y="14442"/>
                      <a:pt x="491" y="14442"/>
                      <a:pt x="491" y="14433"/>
                    </a:cubicBezTo>
                    <a:cubicBezTo>
                      <a:pt x="491" y="14406"/>
                      <a:pt x="473" y="14379"/>
                      <a:pt x="437" y="14370"/>
                    </a:cubicBezTo>
                    <a:cubicBezTo>
                      <a:pt x="434" y="14369"/>
                      <a:pt x="430" y="14369"/>
                      <a:pt x="427" y="14369"/>
                    </a:cubicBezTo>
                    <a:close/>
                    <a:moveTo>
                      <a:pt x="35658" y="14431"/>
                    </a:moveTo>
                    <a:cubicBezTo>
                      <a:pt x="35652" y="14431"/>
                      <a:pt x="35646" y="14431"/>
                      <a:pt x="35640" y="14433"/>
                    </a:cubicBezTo>
                    <a:cubicBezTo>
                      <a:pt x="35613" y="14433"/>
                      <a:pt x="35586" y="14460"/>
                      <a:pt x="35586" y="14495"/>
                    </a:cubicBezTo>
                    <a:cubicBezTo>
                      <a:pt x="35586" y="14495"/>
                      <a:pt x="35586" y="14495"/>
                      <a:pt x="35586" y="14504"/>
                    </a:cubicBezTo>
                    <a:lnTo>
                      <a:pt x="35595" y="14504"/>
                    </a:lnTo>
                    <a:cubicBezTo>
                      <a:pt x="35595" y="14504"/>
                      <a:pt x="35595" y="14504"/>
                      <a:pt x="35595" y="14513"/>
                    </a:cubicBezTo>
                    <a:cubicBezTo>
                      <a:pt x="35649" y="14799"/>
                      <a:pt x="35702" y="15093"/>
                      <a:pt x="35747" y="15387"/>
                    </a:cubicBezTo>
                    <a:cubicBezTo>
                      <a:pt x="35747" y="15414"/>
                      <a:pt x="35774" y="15441"/>
                      <a:pt x="35809" y="15441"/>
                    </a:cubicBezTo>
                    <a:lnTo>
                      <a:pt x="35818" y="15441"/>
                    </a:lnTo>
                    <a:cubicBezTo>
                      <a:pt x="35845" y="15432"/>
                      <a:pt x="35872" y="15405"/>
                      <a:pt x="35872" y="15378"/>
                    </a:cubicBezTo>
                    <a:cubicBezTo>
                      <a:pt x="35872" y="15369"/>
                      <a:pt x="35872" y="15369"/>
                      <a:pt x="35872" y="15369"/>
                    </a:cubicBezTo>
                    <a:cubicBezTo>
                      <a:pt x="35827" y="15075"/>
                      <a:pt x="35774" y="14772"/>
                      <a:pt x="35720" y="14486"/>
                    </a:cubicBezTo>
                    <a:cubicBezTo>
                      <a:pt x="35720" y="14486"/>
                      <a:pt x="35720" y="14477"/>
                      <a:pt x="35720" y="14477"/>
                    </a:cubicBezTo>
                    <a:cubicBezTo>
                      <a:pt x="35713" y="14448"/>
                      <a:pt x="35687" y="14431"/>
                      <a:pt x="35658" y="14431"/>
                    </a:cubicBezTo>
                    <a:close/>
                    <a:moveTo>
                      <a:pt x="156" y="16144"/>
                    </a:moveTo>
                    <a:cubicBezTo>
                      <a:pt x="125" y="16144"/>
                      <a:pt x="98" y="16168"/>
                      <a:pt x="98" y="16199"/>
                    </a:cubicBezTo>
                    <a:cubicBezTo>
                      <a:pt x="63" y="16494"/>
                      <a:pt x="45" y="16797"/>
                      <a:pt x="27" y="17100"/>
                    </a:cubicBezTo>
                    <a:cubicBezTo>
                      <a:pt x="27" y="17136"/>
                      <a:pt x="54" y="17163"/>
                      <a:pt x="90" y="17163"/>
                    </a:cubicBezTo>
                    <a:cubicBezTo>
                      <a:pt x="125" y="17163"/>
                      <a:pt x="152" y="17136"/>
                      <a:pt x="161" y="17100"/>
                    </a:cubicBezTo>
                    <a:cubicBezTo>
                      <a:pt x="170" y="16806"/>
                      <a:pt x="197" y="16502"/>
                      <a:pt x="223" y="16208"/>
                    </a:cubicBezTo>
                    <a:cubicBezTo>
                      <a:pt x="223" y="16172"/>
                      <a:pt x="197" y="16146"/>
                      <a:pt x="170" y="16146"/>
                    </a:cubicBezTo>
                    <a:cubicBezTo>
                      <a:pt x="165" y="16144"/>
                      <a:pt x="160" y="16144"/>
                      <a:pt x="156" y="16144"/>
                    </a:cubicBezTo>
                    <a:close/>
                    <a:moveTo>
                      <a:pt x="35908" y="16199"/>
                    </a:moveTo>
                    <a:cubicBezTo>
                      <a:pt x="35881" y="16199"/>
                      <a:pt x="35854" y="16235"/>
                      <a:pt x="35854" y="16262"/>
                    </a:cubicBezTo>
                    <a:lnTo>
                      <a:pt x="35854" y="16271"/>
                    </a:lnTo>
                    <a:cubicBezTo>
                      <a:pt x="35881" y="16565"/>
                      <a:pt x="35908" y="16859"/>
                      <a:pt x="35916" y="17163"/>
                    </a:cubicBezTo>
                    <a:cubicBezTo>
                      <a:pt x="35916" y="17198"/>
                      <a:pt x="35943" y="17225"/>
                      <a:pt x="35979" y="17225"/>
                    </a:cubicBezTo>
                    <a:lnTo>
                      <a:pt x="35988" y="17225"/>
                    </a:lnTo>
                    <a:cubicBezTo>
                      <a:pt x="36024" y="17216"/>
                      <a:pt x="36050" y="17189"/>
                      <a:pt x="36050" y="17154"/>
                    </a:cubicBezTo>
                    <a:cubicBezTo>
                      <a:pt x="36032" y="16850"/>
                      <a:pt x="36006" y="16556"/>
                      <a:pt x="35979" y="16262"/>
                    </a:cubicBezTo>
                    <a:cubicBezTo>
                      <a:pt x="35979" y="16226"/>
                      <a:pt x="35943" y="16199"/>
                      <a:pt x="35908" y="16199"/>
                    </a:cubicBezTo>
                    <a:close/>
                    <a:moveTo>
                      <a:pt x="72" y="17930"/>
                    </a:moveTo>
                    <a:cubicBezTo>
                      <a:pt x="36" y="17930"/>
                      <a:pt x="0" y="17957"/>
                      <a:pt x="0" y="17992"/>
                    </a:cubicBezTo>
                    <a:lnTo>
                      <a:pt x="0" y="18037"/>
                    </a:lnTo>
                    <a:cubicBezTo>
                      <a:pt x="0" y="18331"/>
                      <a:pt x="9" y="18635"/>
                      <a:pt x="27" y="18929"/>
                    </a:cubicBezTo>
                    <a:cubicBezTo>
                      <a:pt x="27" y="18965"/>
                      <a:pt x="54" y="18991"/>
                      <a:pt x="90" y="18991"/>
                    </a:cubicBezTo>
                    <a:cubicBezTo>
                      <a:pt x="125" y="18991"/>
                      <a:pt x="152" y="18965"/>
                      <a:pt x="152" y="18929"/>
                    </a:cubicBezTo>
                    <a:cubicBezTo>
                      <a:pt x="143" y="18626"/>
                      <a:pt x="134" y="18331"/>
                      <a:pt x="134" y="18037"/>
                    </a:cubicBezTo>
                    <a:lnTo>
                      <a:pt x="134" y="18010"/>
                    </a:lnTo>
                    <a:lnTo>
                      <a:pt x="134" y="17992"/>
                    </a:lnTo>
                    <a:cubicBezTo>
                      <a:pt x="134" y="17974"/>
                      <a:pt x="125" y="17957"/>
                      <a:pt x="116" y="17948"/>
                    </a:cubicBezTo>
                    <a:cubicBezTo>
                      <a:pt x="98" y="17939"/>
                      <a:pt x="90" y="17930"/>
                      <a:pt x="72" y="17930"/>
                    </a:cubicBezTo>
                    <a:close/>
                    <a:moveTo>
                      <a:pt x="36006" y="17992"/>
                    </a:moveTo>
                    <a:cubicBezTo>
                      <a:pt x="35970" y="17992"/>
                      <a:pt x="35934" y="18019"/>
                      <a:pt x="35934" y="18055"/>
                    </a:cubicBezTo>
                    <a:cubicBezTo>
                      <a:pt x="35934" y="18349"/>
                      <a:pt x="35934" y="18643"/>
                      <a:pt x="35916" y="18947"/>
                    </a:cubicBezTo>
                    <a:cubicBezTo>
                      <a:pt x="35916" y="18982"/>
                      <a:pt x="35943" y="19009"/>
                      <a:pt x="35979" y="19009"/>
                    </a:cubicBezTo>
                    <a:cubicBezTo>
                      <a:pt x="36015" y="19009"/>
                      <a:pt x="36041" y="18982"/>
                      <a:pt x="36041" y="18947"/>
                    </a:cubicBezTo>
                    <a:cubicBezTo>
                      <a:pt x="36059" y="18652"/>
                      <a:pt x="36068" y="18349"/>
                      <a:pt x="36068" y="18055"/>
                    </a:cubicBezTo>
                    <a:cubicBezTo>
                      <a:pt x="36068" y="18037"/>
                      <a:pt x="36059" y="18019"/>
                      <a:pt x="36050" y="18010"/>
                    </a:cubicBezTo>
                    <a:cubicBezTo>
                      <a:pt x="36032" y="17992"/>
                      <a:pt x="36024" y="17992"/>
                      <a:pt x="36006" y="17992"/>
                    </a:cubicBezTo>
                    <a:close/>
                    <a:moveTo>
                      <a:pt x="152" y="19759"/>
                    </a:moveTo>
                    <a:cubicBezTo>
                      <a:pt x="116" y="19759"/>
                      <a:pt x="90" y="19785"/>
                      <a:pt x="90" y="19821"/>
                    </a:cubicBezTo>
                    <a:cubicBezTo>
                      <a:pt x="90" y="19821"/>
                      <a:pt x="90" y="19830"/>
                      <a:pt x="90" y="19830"/>
                    </a:cubicBezTo>
                    <a:cubicBezTo>
                      <a:pt x="125" y="20124"/>
                      <a:pt x="161" y="20428"/>
                      <a:pt x="206" y="20722"/>
                    </a:cubicBezTo>
                    <a:cubicBezTo>
                      <a:pt x="206" y="20749"/>
                      <a:pt x="232" y="20776"/>
                      <a:pt x="268" y="20776"/>
                    </a:cubicBezTo>
                    <a:lnTo>
                      <a:pt x="277" y="20776"/>
                    </a:lnTo>
                    <a:cubicBezTo>
                      <a:pt x="304" y="20767"/>
                      <a:pt x="330" y="20740"/>
                      <a:pt x="330" y="20713"/>
                    </a:cubicBezTo>
                    <a:cubicBezTo>
                      <a:pt x="330" y="20704"/>
                      <a:pt x="330" y="20704"/>
                      <a:pt x="330" y="20704"/>
                    </a:cubicBezTo>
                    <a:cubicBezTo>
                      <a:pt x="286" y="20410"/>
                      <a:pt x="250" y="20115"/>
                      <a:pt x="223" y="19812"/>
                    </a:cubicBezTo>
                    <a:cubicBezTo>
                      <a:pt x="214" y="19776"/>
                      <a:pt x="188" y="19759"/>
                      <a:pt x="152" y="19759"/>
                    </a:cubicBezTo>
                    <a:close/>
                    <a:moveTo>
                      <a:pt x="35916" y="19776"/>
                    </a:moveTo>
                    <a:cubicBezTo>
                      <a:pt x="35881" y="19776"/>
                      <a:pt x="35854" y="19803"/>
                      <a:pt x="35845" y="19839"/>
                    </a:cubicBezTo>
                    <a:cubicBezTo>
                      <a:pt x="35818" y="20124"/>
                      <a:pt x="35783" y="20428"/>
                      <a:pt x="35738" y="20722"/>
                    </a:cubicBezTo>
                    <a:cubicBezTo>
                      <a:pt x="35738" y="20722"/>
                      <a:pt x="35738" y="20722"/>
                      <a:pt x="35738" y="20731"/>
                    </a:cubicBezTo>
                    <a:cubicBezTo>
                      <a:pt x="35738" y="20758"/>
                      <a:pt x="35765" y="20785"/>
                      <a:pt x="35792" y="20793"/>
                    </a:cubicBezTo>
                    <a:lnTo>
                      <a:pt x="35800" y="20793"/>
                    </a:lnTo>
                    <a:cubicBezTo>
                      <a:pt x="35836" y="20793"/>
                      <a:pt x="35863" y="20767"/>
                      <a:pt x="35863" y="20740"/>
                    </a:cubicBezTo>
                    <a:cubicBezTo>
                      <a:pt x="35908" y="20446"/>
                      <a:pt x="35952" y="20142"/>
                      <a:pt x="35979" y="19848"/>
                    </a:cubicBezTo>
                    <a:cubicBezTo>
                      <a:pt x="35979" y="19848"/>
                      <a:pt x="35979" y="19839"/>
                      <a:pt x="35979" y="19839"/>
                    </a:cubicBezTo>
                    <a:cubicBezTo>
                      <a:pt x="35979" y="19803"/>
                      <a:pt x="35952" y="19776"/>
                      <a:pt x="35916" y="19776"/>
                    </a:cubicBezTo>
                    <a:close/>
                    <a:moveTo>
                      <a:pt x="428" y="21532"/>
                    </a:moveTo>
                    <a:cubicBezTo>
                      <a:pt x="423" y="21532"/>
                      <a:pt x="417" y="21532"/>
                      <a:pt x="411" y="21534"/>
                    </a:cubicBezTo>
                    <a:cubicBezTo>
                      <a:pt x="375" y="21534"/>
                      <a:pt x="357" y="21561"/>
                      <a:pt x="357" y="21596"/>
                    </a:cubicBezTo>
                    <a:cubicBezTo>
                      <a:pt x="357" y="21596"/>
                      <a:pt x="357" y="21605"/>
                      <a:pt x="357" y="21605"/>
                    </a:cubicBezTo>
                    <a:cubicBezTo>
                      <a:pt x="420" y="21900"/>
                      <a:pt x="482" y="22194"/>
                      <a:pt x="553" y="22480"/>
                    </a:cubicBezTo>
                    <a:cubicBezTo>
                      <a:pt x="562" y="22506"/>
                      <a:pt x="589" y="22533"/>
                      <a:pt x="616" y="22533"/>
                    </a:cubicBezTo>
                    <a:cubicBezTo>
                      <a:pt x="625" y="22533"/>
                      <a:pt x="634" y="22533"/>
                      <a:pt x="634" y="22524"/>
                    </a:cubicBezTo>
                    <a:cubicBezTo>
                      <a:pt x="661" y="22524"/>
                      <a:pt x="687" y="22497"/>
                      <a:pt x="687" y="22462"/>
                    </a:cubicBezTo>
                    <a:cubicBezTo>
                      <a:pt x="687" y="22462"/>
                      <a:pt x="678" y="22453"/>
                      <a:pt x="678" y="22453"/>
                    </a:cubicBezTo>
                    <a:cubicBezTo>
                      <a:pt x="607" y="22167"/>
                      <a:pt x="545" y="21873"/>
                      <a:pt x="482" y="21587"/>
                    </a:cubicBezTo>
                    <a:lnTo>
                      <a:pt x="482" y="21579"/>
                    </a:lnTo>
                    <a:cubicBezTo>
                      <a:pt x="475" y="21549"/>
                      <a:pt x="455" y="21532"/>
                      <a:pt x="428" y="21532"/>
                    </a:cubicBezTo>
                    <a:close/>
                    <a:moveTo>
                      <a:pt x="35640" y="21549"/>
                    </a:moveTo>
                    <a:cubicBezTo>
                      <a:pt x="35611" y="21549"/>
                      <a:pt x="35586" y="21567"/>
                      <a:pt x="35586" y="21596"/>
                    </a:cubicBezTo>
                    <a:cubicBezTo>
                      <a:pt x="35524" y="21891"/>
                      <a:pt x="35461" y="22176"/>
                      <a:pt x="35381" y="22471"/>
                    </a:cubicBezTo>
                    <a:cubicBezTo>
                      <a:pt x="35381" y="22471"/>
                      <a:pt x="35381" y="22480"/>
                      <a:pt x="35381" y="22488"/>
                    </a:cubicBezTo>
                    <a:cubicBezTo>
                      <a:pt x="35381" y="22515"/>
                      <a:pt x="35399" y="22542"/>
                      <a:pt x="35435" y="22551"/>
                    </a:cubicBezTo>
                    <a:lnTo>
                      <a:pt x="35444" y="22551"/>
                    </a:lnTo>
                    <a:cubicBezTo>
                      <a:pt x="35479" y="22551"/>
                      <a:pt x="35506" y="22533"/>
                      <a:pt x="35506" y="22497"/>
                    </a:cubicBezTo>
                    <a:cubicBezTo>
                      <a:pt x="35586" y="22212"/>
                      <a:pt x="35649" y="21918"/>
                      <a:pt x="35711" y="21623"/>
                    </a:cubicBezTo>
                    <a:cubicBezTo>
                      <a:pt x="35711" y="21623"/>
                      <a:pt x="35711" y="21614"/>
                      <a:pt x="35711" y="21614"/>
                    </a:cubicBezTo>
                    <a:cubicBezTo>
                      <a:pt x="35711" y="21579"/>
                      <a:pt x="35693" y="21552"/>
                      <a:pt x="35658" y="21552"/>
                    </a:cubicBezTo>
                    <a:cubicBezTo>
                      <a:pt x="35652" y="21550"/>
                      <a:pt x="35646" y="21549"/>
                      <a:pt x="35640" y="21549"/>
                    </a:cubicBezTo>
                    <a:close/>
                    <a:moveTo>
                      <a:pt x="857" y="23262"/>
                    </a:moveTo>
                    <a:cubicBezTo>
                      <a:pt x="851" y="23262"/>
                      <a:pt x="845" y="23263"/>
                      <a:pt x="839" y="23265"/>
                    </a:cubicBezTo>
                    <a:cubicBezTo>
                      <a:pt x="812" y="23273"/>
                      <a:pt x="794" y="23300"/>
                      <a:pt x="794" y="23327"/>
                    </a:cubicBezTo>
                    <a:cubicBezTo>
                      <a:pt x="794" y="23336"/>
                      <a:pt x="794" y="23345"/>
                      <a:pt x="803" y="23345"/>
                    </a:cubicBezTo>
                    <a:cubicBezTo>
                      <a:pt x="884" y="23630"/>
                      <a:pt x="982" y="23916"/>
                      <a:pt x="1089" y="24201"/>
                    </a:cubicBezTo>
                    <a:cubicBezTo>
                      <a:pt x="1098" y="24228"/>
                      <a:pt x="1124" y="24246"/>
                      <a:pt x="1151" y="24246"/>
                    </a:cubicBezTo>
                    <a:cubicBezTo>
                      <a:pt x="1151" y="24246"/>
                      <a:pt x="1160" y="24246"/>
                      <a:pt x="1169" y="24237"/>
                    </a:cubicBezTo>
                    <a:cubicBezTo>
                      <a:pt x="1196" y="24228"/>
                      <a:pt x="1214" y="24210"/>
                      <a:pt x="1214" y="24183"/>
                    </a:cubicBezTo>
                    <a:cubicBezTo>
                      <a:pt x="1214" y="24175"/>
                      <a:pt x="1214" y="24166"/>
                      <a:pt x="1205" y="24157"/>
                    </a:cubicBezTo>
                    <a:cubicBezTo>
                      <a:pt x="1107" y="23880"/>
                      <a:pt x="1008" y="23595"/>
                      <a:pt x="928" y="23309"/>
                    </a:cubicBezTo>
                    <a:lnTo>
                      <a:pt x="919" y="23309"/>
                    </a:lnTo>
                    <a:cubicBezTo>
                      <a:pt x="912" y="23280"/>
                      <a:pt x="886" y="23262"/>
                      <a:pt x="857" y="23262"/>
                    </a:cubicBezTo>
                    <a:close/>
                    <a:moveTo>
                      <a:pt x="35206" y="23280"/>
                    </a:moveTo>
                    <a:cubicBezTo>
                      <a:pt x="35180" y="23280"/>
                      <a:pt x="35148" y="23297"/>
                      <a:pt x="35140" y="23327"/>
                    </a:cubicBezTo>
                    <a:cubicBezTo>
                      <a:pt x="35060" y="23612"/>
                      <a:pt x="34962" y="23889"/>
                      <a:pt x="34855" y="24175"/>
                    </a:cubicBezTo>
                    <a:cubicBezTo>
                      <a:pt x="34855" y="24183"/>
                      <a:pt x="34855" y="24192"/>
                      <a:pt x="34855" y="24192"/>
                    </a:cubicBezTo>
                    <a:cubicBezTo>
                      <a:pt x="34855" y="24219"/>
                      <a:pt x="34873" y="24246"/>
                      <a:pt x="34899" y="24255"/>
                    </a:cubicBezTo>
                    <a:cubicBezTo>
                      <a:pt x="34899" y="24255"/>
                      <a:pt x="34908" y="24264"/>
                      <a:pt x="34917" y="24264"/>
                    </a:cubicBezTo>
                    <a:cubicBezTo>
                      <a:pt x="34944" y="24264"/>
                      <a:pt x="34971" y="24246"/>
                      <a:pt x="34980" y="24219"/>
                    </a:cubicBezTo>
                    <a:cubicBezTo>
                      <a:pt x="34980" y="24219"/>
                      <a:pt x="34980" y="24219"/>
                      <a:pt x="34980" y="24210"/>
                    </a:cubicBezTo>
                    <a:cubicBezTo>
                      <a:pt x="35078" y="23934"/>
                      <a:pt x="35176" y="23648"/>
                      <a:pt x="35265" y="23363"/>
                    </a:cubicBezTo>
                    <a:cubicBezTo>
                      <a:pt x="35265" y="23363"/>
                      <a:pt x="35265" y="23354"/>
                      <a:pt x="35265" y="23345"/>
                    </a:cubicBezTo>
                    <a:cubicBezTo>
                      <a:pt x="35265" y="23318"/>
                      <a:pt x="35247" y="23291"/>
                      <a:pt x="35221" y="23282"/>
                    </a:cubicBezTo>
                    <a:cubicBezTo>
                      <a:pt x="35216" y="23281"/>
                      <a:pt x="35211" y="23280"/>
                      <a:pt x="35206" y="23280"/>
                    </a:cubicBezTo>
                    <a:close/>
                    <a:moveTo>
                      <a:pt x="1478" y="24952"/>
                    </a:moveTo>
                    <a:cubicBezTo>
                      <a:pt x="1470" y="24952"/>
                      <a:pt x="1462" y="24955"/>
                      <a:pt x="1454" y="24960"/>
                    </a:cubicBezTo>
                    <a:cubicBezTo>
                      <a:pt x="1428" y="24968"/>
                      <a:pt x="1410" y="24986"/>
                      <a:pt x="1410" y="25013"/>
                    </a:cubicBezTo>
                    <a:cubicBezTo>
                      <a:pt x="1410" y="25022"/>
                      <a:pt x="1410" y="25031"/>
                      <a:pt x="1419" y="25040"/>
                    </a:cubicBezTo>
                    <a:cubicBezTo>
                      <a:pt x="1535" y="25316"/>
                      <a:pt x="1660" y="25593"/>
                      <a:pt x="1785" y="25861"/>
                    </a:cubicBezTo>
                    <a:cubicBezTo>
                      <a:pt x="1793" y="25878"/>
                      <a:pt x="1820" y="25896"/>
                      <a:pt x="1847" y="25896"/>
                    </a:cubicBezTo>
                    <a:cubicBezTo>
                      <a:pt x="1856" y="25896"/>
                      <a:pt x="1865" y="25896"/>
                      <a:pt x="1874" y="25887"/>
                    </a:cubicBezTo>
                    <a:cubicBezTo>
                      <a:pt x="1892" y="25878"/>
                      <a:pt x="1909" y="25861"/>
                      <a:pt x="1909" y="25834"/>
                    </a:cubicBezTo>
                    <a:cubicBezTo>
                      <a:pt x="1909" y="25825"/>
                      <a:pt x="1909" y="25816"/>
                      <a:pt x="1901" y="25807"/>
                    </a:cubicBezTo>
                    <a:cubicBezTo>
                      <a:pt x="1776" y="25531"/>
                      <a:pt x="1651" y="25263"/>
                      <a:pt x="1535" y="24986"/>
                    </a:cubicBezTo>
                    <a:cubicBezTo>
                      <a:pt x="1522" y="24967"/>
                      <a:pt x="1500" y="24952"/>
                      <a:pt x="1478" y="24952"/>
                    </a:cubicBezTo>
                    <a:close/>
                    <a:moveTo>
                      <a:pt x="34590" y="24961"/>
                    </a:moveTo>
                    <a:cubicBezTo>
                      <a:pt x="34566" y="24961"/>
                      <a:pt x="34540" y="24978"/>
                      <a:pt x="34534" y="25004"/>
                    </a:cubicBezTo>
                    <a:cubicBezTo>
                      <a:pt x="34418" y="25272"/>
                      <a:pt x="34293" y="25548"/>
                      <a:pt x="34168" y="25816"/>
                    </a:cubicBezTo>
                    <a:cubicBezTo>
                      <a:pt x="34159" y="25825"/>
                      <a:pt x="34159" y="25834"/>
                      <a:pt x="34159" y="25843"/>
                    </a:cubicBezTo>
                    <a:cubicBezTo>
                      <a:pt x="34159" y="25870"/>
                      <a:pt x="34168" y="25887"/>
                      <a:pt x="34195" y="25896"/>
                    </a:cubicBezTo>
                    <a:cubicBezTo>
                      <a:pt x="34204" y="25905"/>
                      <a:pt x="34213" y="25905"/>
                      <a:pt x="34221" y="25905"/>
                    </a:cubicBezTo>
                    <a:cubicBezTo>
                      <a:pt x="34248" y="25905"/>
                      <a:pt x="34266" y="25887"/>
                      <a:pt x="34284" y="25870"/>
                    </a:cubicBezTo>
                    <a:cubicBezTo>
                      <a:pt x="34409" y="25602"/>
                      <a:pt x="34534" y="25325"/>
                      <a:pt x="34650" y="25049"/>
                    </a:cubicBezTo>
                    <a:cubicBezTo>
                      <a:pt x="34650" y="25040"/>
                      <a:pt x="34659" y="25040"/>
                      <a:pt x="34659" y="25031"/>
                    </a:cubicBezTo>
                    <a:cubicBezTo>
                      <a:pt x="34659" y="25004"/>
                      <a:pt x="34641" y="24977"/>
                      <a:pt x="34614" y="24968"/>
                    </a:cubicBezTo>
                    <a:cubicBezTo>
                      <a:pt x="34607" y="24964"/>
                      <a:pt x="34598" y="24961"/>
                      <a:pt x="34590" y="24961"/>
                    </a:cubicBezTo>
                    <a:close/>
                    <a:moveTo>
                      <a:pt x="2257" y="26565"/>
                    </a:moveTo>
                    <a:cubicBezTo>
                      <a:pt x="2245" y="26565"/>
                      <a:pt x="2234" y="26568"/>
                      <a:pt x="2222" y="26574"/>
                    </a:cubicBezTo>
                    <a:cubicBezTo>
                      <a:pt x="2204" y="26583"/>
                      <a:pt x="2195" y="26610"/>
                      <a:pt x="2195" y="26628"/>
                    </a:cubicBezTo>
                    <a:cubicBezTo>
                      <a:pt x="2195" y="26637"/>
                      <a:pt x="2195" y="26655"/>
                      <a:pt x="2195" y="26663"/>
                    </a:cubicBezTo>
                    <a:cubicBezTo>
                      <a:pt x="2338" y="26922"/>
                      <a:pt x="2489" y="27190"/>
                      <a:pt x="2650" y="27440"/>
                    </a:cubicBezTo>
                    <a:cubicBezTo>
                      <a:pt x="2659" y="27457"/>
                      <a:pt x="2686" y="27466"/>
                      <a:pt x="2703" y="27466"/>
                    </a:cubicBezTo>
                    <a:cubicBezTo>
                      <a:pt x="2712" y="27466"/>
                      <a:pt x="2730" y="27466"/>
                      <a:pt x="2739" y="27457"/>
                    </a:cubicBezTo>
                    <a:cubicBezTo>
                      <a:pt x="2757" y="27449"/>
                      <a:pt x="2766" y="27431"/>
                      <a:pt x="2766" y="27404"/>
                    </a:cubicBezTo>
                    <a:cubicBezTo>
                      <a:pt x="2766" y="27395"/>
                      <a:pt x="2766" y="27386"/>
                      <a:pt x="2757" y="27368"/>
                    </a:cubicBezTo>
                    <a:cubicBezTo>
                      <a:pt x="2605" y="27118"/>
                      <a:pt x="2454" y="26860"/>
                      <a:pt x="2311" y="26601"/>
                    </a:cubicBezTo>
                    <a:cubicBezTo>
                      <a:pt x="2299" y="26577"/>
                      <a:pt x="2279" y="26565"/>
                      <a:pt x="2257" y="26565"/>
                    </a:cubicBezTo>
                    <a:close/>
                    <a:moveTo>
                      <a:pt x="33810" y="26574"/>
                    </a:moveTo>
                    <a:cubicBezTo>
                      <a:pt x="33788" y="26574"/>
                      <a:pt x="33769" y="26584"/>
                      <a:pt x="33758" y="26601"/>
                    </a:cubicBezTo>
                    <a:cubicBezTo>
                      <a:pt x="33615" y="26869"/>
                      <a:pt x="33463" y="27127"/>
                      <a:pt x="33312" y="27377"/>
                    </a:cubicBezTo>
                    <a:cubicBezTo>
                      <a:pt x="33303" y="27386"/>
                      <a:pt x="33303" y="27395"/>
                      <a:pt x="33303" y="27413"/>
                    </a:cubicBezTo>
                    <a:cubicBezTo>
                      <a:pt x="33303" y="27431"/>
                      <a:pt x="33312" y="27449"/>
                      <a:pt x="33329" y="27466"/>
                    </a:cubicBezTo>
                    <a:cubicBezTo>
                      <a:pt x="33338" y="27475"/>
                      <a:pt x="33356" y="27475"/>
                      <a:pt x="33365" y="27475"/>
                    </a:cubicBezTo>
                    <a:cubicBezTo>
                      <a:pt x="33392" y="27475"/>
                      <a:pt x="33410" y="27466"/>
                      <a:pt x="33419" y="27440"/>
                    </a:cubicBezTo>
                    <a:cubicBezTo>
                      <a:pt x="33579" y="27190"/>
                      <a:pt x="33731" y="26931"/>
                      <a:pt x="33865" y="26672"/>
                    </a:cubicBezTo>
                    <a:lnTo>
                      <a:pt x="33874" y="26663"/>
                    </a:lnTo>
                    <a:cubicBezTo>
                      <a:pt x="33874" y="26655"/>
                      <a:pt x="33874" y="26646"/>
                      <a:pt x="33874" y="26637"/>
                    </a:cubicBezTo>
                    <a:cubicBezTo>
                      <a:pt x="33874" y="26610"/>
                      <a:pt x="33865" y="26592"/>
                      <a:pt x="33847" y="26583"/>
                    </a:cubicBezTo>
                    <a:cubicBezTo>
                      <a:pt x="33834" y="26577"/>
                      <a:pt x="33822" y="26574"/>
                      <a:pt x="33810" y="26574"/>
                    </a:cubicBezTo>
                    <a:close/>
                    <a:moveTo>
                      <a:pt x="3193" y="28093"/>
                    </a:moveTo>
                    <a:cubicBezTo>
                      <a:pt x="3181" y="28093"/>
                      <a:pt x="3169" y="28098"/>
                      <a:pt x="3158" y="28109"/>
                    </a:cubicBezTo>
                    <a:cubicBezTo>
                      <a:pt x="3141" y="28118"/>
                      <a:pt x="3123" y="28135"/>
                      <a:pt x="3123" y="28162"/>
                    </a:cubicBezTo>
                    <a:cubicBezTo>
                      <a:pt x="3123" y="28171"/>
                      <a:pt x="3132" y="28180"/>
                      <a:pt x="3132" y="28189"/>
                    </a:cubicBezTo>
                    <a:lnTo>
                      <a:pt x="3141" y="28198"/>
                    </a:lnTo>
                    <a:cubicBezTo>
                      <a:pt x="3310" y="28439"/>
                      <a:pt x="3488" y="28689"/>
                      <a:pt x="3667" y="28920"/>
                    </a:cubicBezTo>
                    <a:cubicBezTo>
                      <a:pt x="3676" y="28938"/>
                      <a:pt x="3694" y="28947"/>
                      <a:pt x="3711" y="28947"/>
                    </a:cubicBezTo>
                    <a:cubicBezTo>
                      <a:pt x="3729" y="28947"/>
                      <a:pt x="3738" y="28947"/>
                      <a:pt x="3756" y="28938"/>
                    </a:cubicBezTo>
                    <a:cubicBezTo>
                      <a:pt x="3774" y="28920"/>
                      <a:pt x="3783" y="28903"/>
                      <a:pt x="3783" y="28885"/>
                    </a:cubicBezTo>
                    <a:cubicBezTo>
                      <a:pt x="3783" y="28867"/>
                      <a:pt x="3774" y="28858"/>
                      <a:pt x="3765" y="28849"/>
                    </a:cubicBezTo>
                    <a:cubicBezTo>
                      <a:pt x="3587" y="28608"/>
                      <a:pt x="3408" y="28367"/>
                      <a:pt x="3248" y="28127"/>
                    </a:cubicBezTo>
                    <a:cubicBezTo>
                      <a:pt x="3231" y="28105"/>
                      <a:pt x="3212" y="28093"/>
                      <a:pt x="3193" y="28093"/>
                    </a:cubicBezTo>
                    <a:close/>
                    <a:moveTo>
                      <a:pt x="32881" y="28099"/>
                    </a:moveTo>
                    <a:cubicBezTo>
                      <a:pt x="32859" y="28099"/>
                      <a:pt x="32838" y="28109"/>
                      <a:pt x="32821" y="28127"/>
                    </a:cubicBezTo>
                    <a:cubicBezTo>
                      <a:pt x="32660" y="28367"/>
                      <a:pt x="32482" y="28617"/>
                      <a:pt x="32303" y="28849"/>
                    </a:cubicBezTo>
                    <a:cubicBezTo>
                      <a:pt x="32295" y="28858"/>
                      <a:pt x="32295" y="28876"/>
                      <a:pt x="32295" y="28885"/>
                    </a:cubicBezTo>
                    <a:cubicBezTo>
                      <a:pt x="32295" y="28912"/>
                      <a:pt x="32303" y="28929"/>
                      <a:pt x="32312" y="28938"/>
                    </a:cubicBezTo>
                    <a:cubicBezTo>
                      <a:pt x="32330" y="28947"/>
                      <a:pt x="32339" y="28947"/>
                      <a:pt x="32357" y="28947"/>
                    </a:cubicBezTo>
                    <a:cubicBezTo>
                      <a:pt x="32375" y="28947"/>
                      <a:pt x="32393" y="28938"/>
                      <a:pt x="32402" y="28929"/>
                    </a:cubicBezTo>
                    <a:lnTo>
                      <a:pt x="32411" y="28929"/>
                    </a:lnTo>
                    <a:cubicBezTo>
                      <a:pt x="32411" y="28929"/>
                      <a:pt x="32411" y="28920"/>
                      <a:pt x="32411" y="28920"/>
                    </a:cubicBezTo>
                    <a:cubicBezTo>
                      <a:pt x="32589" y="28689"/>
                      <a:pt x="32767" y="28439"/>
                      <a:pt x="32928" y="28198"/>
                    </a:cubicBezTo>
                    <a:cubicBezTo>
                      <a:pt x="32937" y="28189"/>
                      <a:pt x="32946" y="28171"/>
                      <a:pt x="32946" y="28162"/>
                    </a:cubicBezTo>
                    <a:cubicBezTo>
                      <a:pt x="32946" y="28144"/>
                      <a:pt x="32928" y="28118"/>
                      <a:pt x="32919" y="28109"/>
                    </a:cubicBezTo>
                    <a:cubicBezTo>
                      <a:pt x="32906" y="28102"/>
                      <a:pt x="32894" y="28099"/>
                      <a:pt x="32881" y="28099"/>
                    </a:cubicBezTo>
                    <a:close/>
                    <a:moveTo>
                      <a:pt x="4273" y="29524"/>
                    </a:moveTo>
                    <a:cubicBezTo>
                      <a:pt x="4257" y="29524"/>
                      <a:pt x="4241" y="29528"/>
                      <a:pt x="4229" y="29536"/>
                    </a:cubicBezTo>
                    <a:cubicBezTo>
                      <a:pt x="4220" y="29545"/>
                      <a:pt x="4211" y="29563"/>
                      <a:pt x="4211" y="29590"/>
                    </a:cubicBezTo>
                    <a:cubicBezTo>
                      <a:pt x="4211" y="29598"/>
                      <a:pt x="4220" y="29616"/>
                      <a:pt x="4229" y="29625"/>
                    </a:cubicBezTo>
                    <a:cubicBezTo>
                      <a:pt x="4416" y="29857"/>
                      <a:pt x="4613" y="30080"/>
                      <a:pt x="4818" y="30303"/>
                    </a:cubicBezTo>
                    <a:cubicBezTo>
                      <a:pt x="4836" y="30312"/>
                      <a:pt x="4853" y="30321"/>
                      <a:pt x="4871" y="30321"/>
                    </a:cubicBezTo>
                    <a:cubicBezTo>
                      <a:pt x="4880" y="30321"/>
                      <a:pt x="4898" y="30312"/>
                      <a:pt x="4907" y="30303"/>
                    </a:cubicBezTo>
                    <a:cubicBezTo>
                      <a:pt x="4925" y="30294"/>
                      <a:pt x="4934" y="30276"/>
                      <a:pt x="4934" y="30259"/>
                    </a:cubicBezTo>
                    <a:cubicBezTo>
                      <a:pt x="4934" y="30241"/>
                      <a:pt x="4925" y="30223"/>
                      <a:pt x="4916" y="30214"/>
                    </a:cubicBezTo>
                    <a:cubicBezTo>
                      <a:pt x="4711" y="30000"/>
                      <a:pt x="4514" y="29768"/>
                      <a:pt x="4327" y="29545"/>
                    </a:cubicBezTo>
                    <a:cubicBezTo>
                      <a:pt x="4312" y="29530"/>
                      <a:pt x="4292" y="29524"/>
                      <a:pt x="4273" y="29524"/>
                    </a:cubicBezTo>
                    <a:close/>
                    <a:moveTo>
                      <a:pt x="31797" y="29524"/>
                    </a:moveTo>
                    <a:cubicBezTo>
                      <a:pt x="31778" y="29524"/>
                      <a:pt x="31760" y="29530"/>
                      <a:pt x="31750" y="29545"/>
                    </a:cubicBezTo>
                    <a:cubicBezTo>
                      <a:pt x="31554" y="29777"/>
                      <a:pt x="31358" y="30000"/>
                      <a:pt x="31153" y="30214"/>
                    </a:cubicBezTo>
                    <a:cubicBezTo>
                      <a:pt x="31144" y="30223"/>
                      <a:pt x="31135" y="30241"/>
                      <a:pt x="31135" y="30259"/>
                    </a:cubicBezTo>
                    <a:cubicBezTo>
                      <a:pt x="31135" y="30276"/>
                      <a:pt x="31144" y="30294"/>
                      <a:pt x="31162" y="30303"/>
                    </a:cubicBezTo>
                    <a:cubicBezTo>
                      <a:pt x="31170" y="30312"/>
                      <a:pt x="31188" y="30321"/>
                      <a:pt x="31206" y="30321"/>
                    </a:cubicBezTo>
                    <a:cubicBezTo>
                      <a:pt x="31224" y="30321"/>
                      <a:pt x="31242" y="30312"/>
                      <a:pt x="31251" y="30303"/>
                    </a:cubicBezTo>
                    <a:cubicBezTo>
                      <a:pt x="31456" y="30080"/>
                      <a:pt x="31652" y="29857"/>
                      <a:pt x="31848" y="29625"/>
                    </a:cubicBezTo>
                    <a:cubicBezTo>
                      <a:pt x="31857" y="29616"/>
                      <a:pt x="31857" y="29598"/>
                      <a:pt x="31857" y="29590"/>
                    </a:cubicBezTo>
                    <a:cubicBezTo>
                      <a:pt x="31857" y="29572"/>
                      <a:pt x="31848" y="29554"/>
                      <a:pt x="31840" y="29536"/>
                    </a:cubicBezTo>
                    <a:cubicBezTo>
                      <a:pt x="31828" y="29528"/>
                      <a:pt x="31812" y="29524"/>
                      <a:pt x="31797" y="29524"/>
                    </a:cubicBezTo>
                    <a:close/>
                    <a:moveTo>
                      <a:pt x="5492" y="30836"/>
                    </a:moveTo>
                    <a:cubicBezTo>
                      <a:pt x="5476" y="30836"/>
                      <a:pt x="5460" y="30843"/>
                      <a:pt x="5451" y="30856"/>
                    </a:cubicBezTo>
                    <a:cubicBezTo>
                      <a:pt x="5433" y="30865"/>
                      <a:pt x="5433" y="30883"/>
                      <a:pt x="5433" y="30901"/>
                    </a:cubicBezTo>
                    <a:cubicBezTo>
                      <a:pt x="5433" y="30919"/>
                      <a:pt x="5433" y="30928"/>
                      <a:pt x="5451" y="30946"/>
                    </a:cubicBezTo>
                    <a:cubicBezTo>
                      <a:pt x="5665" y="31151"/>
                      <a:pt x="5879" y="31356"/>
                      <a:pt x="6111" y="31552"/>
                    </a:cubicBezTo>
                    <a:cubicBezTo>
                      <a:pt x="6120" y="31570"/>
                      <a:pt x="6138" y="31570"/>
                      <a:pt x="6147" y="31570"/>
                    </a:cubicBezTo>
                    <a:cubicBezTo>
                      <a:pt x="6165" y="31570"/>
                      <a:pt x="6183" y="31561"/>
                      <a:pt x="6200" y="31552"/>
                    </a:cubicBezTo>
                    <a:cubicBezTo>
                      <a:pt x="6209" y="31534"/>
                      <a:pt x="6209" y="31525"/>
                      <a:pt x="6218" y="31508"/>
                    </a:cubicBezTo>
                    <a:cubicBezTo>
                      <a:pt x="6218" y="31490"/>
                      <a:pt x="6209" y="31472"/>
                      <a:pt x="6192" y="31463"/>
                    </a:cubicBezTo>
                    <a:cubicBezTo>
                      <a:pt x="5969" y="31267"/>
                      <a:pt x="5754" y="31062"/>
                      <a:pt x="5540" y="30856"/>
                    </a:cubicBezTo>
                    <a:cubicBezTo>
                      <a:pt x="5527" y="30843"/>
                      <a:pt x="5509" y="30836"/>
                      <a:pt x="5492" y="30836"/>
                    </a:cubicBezTo>
                    <a:close/>
                    <a:moveTo>
                      <a:pt x="30578" y="30836"/>
                    </a:moveTo>
                    <a:cubicBezTo>
                      <a:pt x="30562" y="30836"/>
                      <a:pt x="30546" y="30843"/>
                      <a:pt x="30537" y="30856"/>
                    </a:cubicBezTo>
                    <a:cubicBezTo>
                      <a:pt x="30323" y="31062"/>
                      <a:pt x="30100" y="31258"/>
                      <a:pt x="29877" y="31463"/>
                    </a:cubicBezTo>
                    <a:cubicBezTo>
                      <a:pt x="29868" y="31472"/>
                      <a:pt x="29859" y="31490"/>
                      <a:pt x="29859" y="31508"/>
                    </a:cubicBezTo>
                    <a:cubicBezTo>
                      <a:pt x="29859" y="31525"/>
                      <a:pt x="29859" y="31534"/>
                      <a:pt x="29877" y="31552"/>
                    </a:cubicBezTo>
                    <a:cubicBezTo>
                      <a:pt x="29886" y="31561"/>
                      <a:pt x="29904" y="31570"/>
                      <a:pt x="29922" y="31570"/>
                    </a:cubicBezTo>
                    <a:cubicBezTo>
                      <a:pt x="29930" y="31570"/>
                      <a:pt x="29948" y="31570"/>
                      <a:pt x="29957" y="31561"/>
                    </a:cubicBezTo>
                    <a:lnTo>
                      <a:pt x="29966" y="31552"/>
                    </a:lnTo>
                    <a:cubicBezTo>
                      <a:pt x="30189" y="31356"/>
                      <a:pt x="30412" y="31151"/>
                      <a:pt x="30626" y="30946"/>
                    </a:cubicBezTo>
                    <a:cubicBezTo>
                      <a:pt x="30635" y="30928"/>
                      <a:pt x="30644" y="30919"/>
                      <a:pt x="30644" y="30901"/>
                    </a:cubicBezTo>
                    <a:cubicBezTo>
                      <a:pt x="30644" y="30883"/>
                      <a:pt x="30635" y="30865"/>
                      <a:pt x="30626" y="30856"/>
                    </a:cubicBezTo>
                    <a:cubicBezTo>
                      <a:pt x="30613" y="30843"/>
                      <a:pt x="30595" y="30836"/>
                      <a:pt x="30578" y="30836"/>
                    </a:cubicBezTo>
                    <a:close/>
                    <a:moveTo>
                      <a:pt x="6839" y="32018"/>
                    </a:moveTo>
                    <a:cubicBezTo>
                      <a:pt x="6819" y="32018"/>
                      <a:pt x="6800" y="32027"/>
                      <a:pt x="6789" y="32043"/>
                    </a:cubicBezTo>
                    <a:cubicBezTo>
                      <a:pt x="6780" y="32052"/>
                      <a:pt x="6771" y="32070"/>
                      <a:pt x="6771" y="32079"/>
                    </a:cubicBezTo>
                    <a:cubicBezTo>
                      <a:pt x="6771" y="32096"/>
                      <a:pt x="6780" y="32114"/>
                      <a:pt x="6789" y="32132"/>
                    </a:cubicBezTo>
                    <a:lnTo>
                      <a:pt x="6798" y="32132"/>
                    </a:lnTo>
                    <a:cubicBezTo>
                      <a:pt x="7030" y="32319"/>
                      <a:pt x="7271" y="32507"/>
                      <a:pt x="7512" y="32676"/>
                    </a:cubicBezTo>
                    <a:cubicBezTo>
                      <a:pt x="7521" y="32685"/>
                      <a:pt x="7539" y="32685"/>
                      <a:pt x="7548" y="32685"/>
                    </a:cubicBezTo>
                    <a:cubicBezTo>
                      <a:pt x="7565" y="32685"/>
                      <a:pt x="7592" y="32676"/>
                      <a:pt x="7601" y="32658"/>
                    </a:cubicBezTo>
                    <a:cubicBezTo>
                      <a:pt x="7610" y="32649"/>
                      <a:pt x="7610" y="32641"/>
                      <a:pt x="7610" y="32623"/>
                    </a:cubicBezTo>
                    <a:cubicBezTo>
                      <a:pt x="7610" y="32605"/>
                      <a:pt x="7601" y="32587"/>
                      <a:pt x="7592" y="32569"/>
                    </a:cubicBezTo>
                    <a:lnTo>
                      <a:pt x="7583" y="32569"/>
                    </a:lnTo>
                    <a:cubicBezTo>
                      <a:pt x="7342" y="32400"/>
                      <a:pt x="7110" y="32221"/>
                      <a:pt x="6878" y="32034"/>
                    </a:cubicBezTo>
                    <a:cubicBezTo>
                      <a:pt x="6867" y="32023"/>
                      <a:pt x="6853" y="32018"/>
                      <a:pt x="6839" y="32018"/>
                    </a:cubicBezTo>
                    <a:close/>
                    <a:moveTo>
                      <a:pt x="29237" y="32021"/>
                    </a:moveTo>
                    <a:cubicBezTo>
                      <a:pt x="29222" y="32021"/>
                      <a:pt x="29206" y="32026"/>
                      <a:pt x="29190" y="32034"/>
                    </a:cubicBezTo>
                    <a:cubicBezTo>
                      <a:pt x="28967" y="32221"/>
                      <a:pt x="28726" y="32400"/>
                      <a:pt x="28485" y="32569"/>
                    </a:cubicBezTo>
                    <a:cubicBezTo>
                      <a:pt x="28467" y="32587"/>
                      <a:pt x="28458" y="32605"/>
                      <a:pt x="28458" y="32623"/>
                    </a:cubicBezTo>
                    <a:cubicBezTo>
                      <a:pt x="28458" y="32641"/>
                      <a:pt x="28458" y="32649"/>
                      <a:pt x="28467" y="32667"/>
                    </a:cubicBezTo>
                    <a:cubicBezTo>
                      <a:pt x="28476" y="32676"/>
                      <a:pt x="28503" y="32694"/>
                      <a:pt x="28521" y="32694"/>
                    </a:cubicBezTo>
                    <a:cubicBezTo>
                      <a:pt x="28530" y="32694"/>
                      <a:pt x="28548" y="32685"/>
                      <a:pt x="28557" y="32676"/>
                    </a:cubicBezTo>
                    <a:cubicBezTo>
                      <a:pt x="28797" y="32507"/>
                      <a:pt x="29038" y="32319"/>
                      <a:pt x="29270" y="32132"/>
                    </a:cubicBezTo>
                    <a:cubicBezTo>
                      <a:pt x="29288" y="32123"/>
                      <a:pt x="29297" y="32105"/>
                      <a:pt x="29297" y="32087"/>
                    </a:cubicBezTo>
                    <a:cubicBezTo>
                      <a:pt x="29297" y="32070"/>
                      <a:pt x="29297" y="32052"/>
                      <a:pt x="29288" y="32043"/>
                    </a:cubicBezTo>
                    <a:cubicBezTo>
                      <a:pt x="29273" y="32028"/>
                      <a:pt x="29256" y="32021"/>
                      <a:pt x="29237" y="32021"/>
                    </a:cubicBezTo>
                    <a:close/>
                    <a:moveTo>
                      <a:pt x="8291" y="33068"/>
                    </a:moveTo>
                    <a:cubicBezTo>
                      <a:pt x="8269" y="33068"/>
                      <a:pt x="8246" y="33078"/>
                      <a:pt x="8234" y="33096"/>
                    </a:cubicBezTo>
                    <a:cubicBezTo>
                      <a:pt x="8226" y="33104"/>
                      <a:pt x="8226" y="33113"/>
                      <a:pt x="8226" y="33131"/>
                    </a:cubicBezTo>
                    <a:cubicBezTo>
                      <a:pt x="8226" y="33149"/>
                      <a:pt x="8234" y="33167"/>
                      <a:pt x="8243" y="33176"/>
                    </a:cubicBezTo>
                    <a:lnTo>
                      <a:pt x="8252" y="33185"/>
                    </a:lnTo>
                    <a:cubicBezTo>
                      <a:pt x="8502" y="33345"/>
                      <a:pt x="8761" y="33506"/>
                      <a:pt x="9020" y="33649"/>
                    </a:cubicBezTo>
                    <a:cubicBezTo>
                      <a:pt x="9028" y="33658"/>
                      <a:pt x="9037" y="33658"/>
                      <a:pt x="9046" y="33658"/>
                    </a:cubicBezTo>
                    <a:cubicBezTo>
                      <a:pt x="9073" y="33658"/>
                      <a:pt x="9091" y="33649"/>
                      <a:pt x="9109" y="33631"/>
                    </a:cubicBezTo>
                    <a:cubicBezTo>
                      <a:pt x="9109" y="33622"/>
                      <a:pt x="9118" y="33604"/>
                      <a:pt x="9118" y="33595"/>
                    </a:cubicBezTo>
                    <a:cubicBezTo>
                      <a:pt x="9118" y="33577"/>
                      <a:pt x="9109" y="33559"/>
                      <a:pt x="9091" y="33550"/>
                    </a:cubicBezTo>
                    <a:lnTo>
                      <a:pt x="9082" y="33542"/>
                    </a:lnTo>
                    <a:cubicBezTo>
                      <a:pt x="8823" y="33390"/>
                      <a:pt x="8573" y="33238"/>
                      <a:pt x="8324" y="33078"/>
                    </a:cubicBezTo>
                    <a:cubicBezTo>
                      <a:pt x="8314" y="33071"/>
                      <a:pt x="8302" y="33068"/>
                      <a:pt x="8291" y="33068"/>
                    </a:cubicBezTo>
                    <a:close/>
                    <a:moveTo>
                      <a:pt x="27778" y="33068"/>
                    </a:moveTo>
                    <a:cubicBezTo>
                      <a:pt x="27766" y="33068"/>
                      <a:pt x="27754" y="33071"/>
                      <a:pt x="27745" y="33078"/>
                    </a:cubicBezTo>
                    <a:cubicBezTo>
                      <a:pt x="27495" y="33238"/>
                      <a:pt x="27236" y="33390"/>
                      <a:pt x="26987" y="33542"/>
                    </a:cubicBezTo>
                    <a:cubicBezTo>
                      <a:pt x="26960" y="33550"/>
                      <a:pt x="26951" y="33577"/>
                      <a:pt x="26951" y="33595"/>
                    </a:cubicBezTo>
                    <a:cubicBezTo>
                      <a:pt x="26951" y="33613"/>
                      <a:pt x="26951" y="33622"/>
                      <a:pt x="26960" y="33631"/>
                    </a:cubicBezTo>
                    <a:cubicBezTo>
                      <a:pt x="26969" y="33649"/>
                      <a:pt x="26995" y="33666"/>
                      <a:pt x="27013" y="33666"/>
                    </a:cubicBezTo>
                    <a:cubicBezTo>
                      <a:pt x="27022" y="33666"/>
                      <a:pt x="27040" y="33658"/>
                      <a:pt x="27049" y="33658"/>
                    </a:cubicBezTo>
                    <a:cubicBezTo>
                      <a:pt x="27308" y="33506"/>
                      <a:pt x="27566" y="33345"/>
                      <a:pt x="27816" y="33185"/>
                    </a:cubicBezTo>
                    <a:cubicBezTo>
                      <a:pt x="27834" y="33176"/>
                      <a:pt x="27843" y="33149"/>
                      <a:pt x="27843" y="33131"/>
                    </a:cubicBezTo>
                    <a:cubicBezTo>
                      <a:pt x="27843" y="33122"/>
                      <a:pt x="27843" y="33104"/>
                      <a:pt x="27834" y="33096"/>
                    </a:cubicBezTo>
                    <a:cubicBezTo>
                      <a:pt x="27822" y="33078"/>
                      <a:pt x="27800" y="33068"/>
                      <a:pt x="27778" y="33068"/>
                    </a:cubicBezTo>
                    <a:close/>
                    <a:moveTo>
                      <a:pt x="9832" y="33961"/>
                    </a:moveTo>
                    <a:cubicBezTo>
                      <a:pt x="9810" y="33961"/>
                      <a:pt x="9790" y="33973"/>
                      <a:pt x="9778" y="33997"/>
                    </a:cubicBezTo>
                    <a:cubicBezTo>
                      <a:pt x="9778" y="34005"/>
                      <a:pt x="9769" y="34014"/>
                      <a:pt x="9769" y="34023"/>
                    </a:cubicBezTo>
                    <a:cubicBezTo>
                      <a:pt x="9769" y="34050"/>
                      <a:pt x="9787" y="34068"/>
                      <a:pt x="9805" y="34086"/>
                    </a:cubicBezTo>
                    <a:cubicBezTo>
                      <a:pt x="10072" y="34220"/>
                      <a:pt x="10340" y="34353"/>
                      <a:pt x="10616" y="34469"/>
                    </a:cubicBezTo>
                    <a:cubicBezTo>
                      <a:pt x="10625" y="34478"/>
                      <a:pt x="10634" y="34478"/>
                      <a:pt x="10643" y="34478"/>
                    </a:cubicBezTo>
                    <a:cubicBezTo>
                      <a:pt x="10670" y="34478"/>
                      <a:pt x="10688" y="34460"/>
                      <a:pt x="10697" y="34443"/>
                    </a:cubicBezTo>
                    <a:cubicBezTo>
                      <a:pt x="10706" y="34434"/>
                      <a:pt x="10706" y="34425"/>
                      <a:pt x="10706" y="34416"/>
                    </a:cubicBezTo>
                    <a:cubicBezTo>
                      <a:pt x="10706" y="34389"/>
                      <a:pt x="10688" y="34362"/>
                      <a:pt x="10670" y="34353"/>
                    </a:cubicBezTo>
                    <a:lnTo>
                      <a:pt x="10661" y="34353"/>
                    </a:lnTo>
                    <a:cubicBezTo>
                      <a:pt x="10402" y="34228"/>
                      <a:pt x="10135" y="34104"/>
                      <a:pt x="9876" y="33970"/>
                    </a:cubicBezTo>
                    <a:lnTo>
                      <a:pt x="9867" y="33970"/>
                    </a:lnTo>
                    <a:cubicBezTo>
                      <a:pt x="9855" y="33964"/>
                      <a:pt x="9843" y="33961"/>
                      <a:pt x="9832" y="33961"/>
                    </a:cubicBezTo>
                    <a:close/>
                    <a:moveTo>
                      <a:pt x="26228" y="33966"/>
                    </a:moveTo>
                    <a:cubicBezTo>
                      <a:pt x="26219" y="33966"/>
                      <a:pt x="26210" y="33968"/>
                      <a:pt x="26201" y="33970"/>
                    </a:cubicBezTo>
                    <a:lnTo>
                      <a:pt x="26193" y="33970"/>
                    </a:lnTo>
                    <a:cubicBezTo>
                      <a:pt x="25934" y="34104"/>
                      <a:pt x="25666" y="34237"/>
                      <a:pt x="25390" y="34362"/>
                    </a:cubicBezTo>
                    <a:cubicBezTo>
                      <a:pt x="25372" y="34371"/>
                      <a:pt x="25354" y="34389"/>
                      <a:pt x="25354" y="34416"/>
                    </a:cubicBezTo>
                    <a:cubicBezTo>
                      <a:pt x="25354" y="34425"/>
                      <a:pt x="25354" y="34434"/>
                      <a:pt x="25363" y="34443"/>
                    </a:cubicBezTo>
                    <a:cubicBezTo>
                      <a:pt x="25372" y="34469"/>
                      <a:pt x="25399" y="34478"/>
                      <a:pt x="25416" y="34478"/>
                    </a:cubicBezTo>
                    <a:lnTo>
                      <a:pt x="25452" y="34478"/>
                    </a:lnTo>
                    <a:cubicBezTo>
                      <a:pt x="25720" y="34353"/>
                      <a:pt x="25987" y="34220"/>
                      <a:pt x="26255" y="34086"/>
                    </a:cubicBezTo>
                    <a:cubicBezTo>
                      <a:pt x="26282" y="34077"/>
                      <a:pt x="26291" y="34050"/>
                      <a:pt x="26291" y="34032"/>
                    </a:cubicBezTo>
                    <a:cubicBezTo>
                      <a:pt x="26291" y="34014"/>
                      <a:pt x="26291" y="34005"/>
                      <a:pt x="26282" y="33997"/>
                    </a:cubicBezTo>
                    <a:cubicBezTo>
                      <a:pt x="26275" y="33976"/>
                      <a:pt x="26253" y="33966"/>
                      <a:pt x="26228" y="33966"/>
                    </a:cubicBezTo>
                    <a:close/>
                    <a:moveTo>
                      <a:pt x="11466" y="34698"/>
                    </a:moveTo>
                    <a:cubicBezTo>
                      <a:pt x="11439" y="34698"/>
                      <a:pt x="11415" y="34710"/>
                      <a:pt x="11401" y="34737"/>
                    </a:cubicBezTo>
                    <a:cubicBezTo>
                      <a:pt x="11401" y="34746"/>
                      <a:pt x="11401" y="34755"/>
                      <a:pt x="11401" y="34764"/>
                    </a:cubicBezTo>
                    <a:cubicBezTo>
                      <a:pt x="11401" y="34791"/>
                      <a:pt x="11419" y="34808"/>
                      <a:pt x="11437" y="34817"/>
                    </a:cubicBezTo>
                    <a:lnTo>
                      <a:pt x="11446" y="34817"/>
                    </a:lnTo>
                    <a:cubicBezTo>
                      <a:pt x="11723" y="34933"/>
                      <a:pt x="12008" y="35031"/>
                      <a:pt x="12285" y="35129"/>
                    </a:cubicBezTo>
                    <a:lnTo>
                      <a:pt x="12302" y="35129"/>
                    </a:lnTo>
                    <a:cubicBezTo>
                      <a:pt x="12329" y="35129"/>
                      <a:pt x="12356" y="35112"/>
                      <a:pt x="12365" y="35085"/>
                    </a:cubicBezTo>
                    <a:cubicBezTo>
                      <a:pt x="12365" y="35085"/>
                      <a:pt x="12374" y="35076"/>
                      <a:pt x="12374" y="35067"/>
                    </a:cubicBezTo>
                    <a:cubicBezTo>
                      <a:pt x="12374" y="35040"/>
                      <a:pt x="12356" y="35014"/>
                      <a:pt x="12329" y="35005"/>
                    </a:cubicBezTo>
                    <a:cubicBezTo>
                      <a:pt x="12044" y="34915"/>
                      <a:pt x="11767" y="34808"/>
                      <a:pt x="11491" y="34701"/>
                    </a:cubicBezTo>
                    <a:cubicBezTo>
                      <a:pt x="11482" y="34699"/>
                      <a:pt x="11474" y="34698"/>
                      <a:pt x="11466" y="34698"/>
                    </a:cubicBezTo>
                    <a:close/>
                    <a:moveTo>
                      <a:pt x="24597" y="34703"/>
                    </a:moveTo>
                    <a:cubicBezTo>
                      <a:pt x="24588" y="34703"/>
                      <a:pt x="24578" y="34705"/>
                      <a:pt x="24569" y="34710"/>
                    </a:cubicBezTo>
                    <a:cubicBezTo>
                      <a:pt x="24292" y="34817"/>
                      <a:pt x="24007" y="34915"/>
                      <a:pt x="23730" y="35014"/>
                    </a:cubicBezTo>
                    <a:cubicBezTo>
                      <a:pt x="23704" y="35022"/>
                      <a:pt x="23686" y="35049"/>
                      <a:pt x="23686" y="35076"/>
                    </a:cubicBezTo>
                    <a:cubicBezTo>
                      <a:pt x="23686" y="35076"/>
                      <a:pt x="23686" y="35085"/>
                      <a:pt x="23686" y="35094"/>
                    </a:cubicBezTo>
                    <a:cubicBezTo>
                      <a:pt x="23695" y="35121"/>
                      <a:pt x="23721" y="35138"/>
                      <a:pt x="23748" y="35138"/>
                    </a:cubicBezTo>
                    <a:cubicBezTo>
                      <a:pt x="23757" y="35138"/>
                      <a:pt x="23766" y="35138"/>
                      <a:pt x="23766" y="35129"/>
                    </a:cubicBezTo>
                    <a:cubicBezTo>
                      <a:pt x="24051" y="35040"/>
                      <a:pt x="24337" y="34933"/>
                      <a:pt x="24614" y="34826"/>
                    </a:cubicBezTo>
                    <a:cubicBezTo>
                      <a:pt x="24640" y="34817"/>
                      <a:pt x="24658" y="34791"/>
                      <a:pt x="24658" y="34764"/>
                    </a:cubicBezTo>
                    <a:cubicBezTo>
                      <a:pt x="24658" y="34755"/>
                      <a:pt x="24658" y="34746"/>
                      <a:pt x="24649" y="34746"/>
                    </a:cubicBezTo>
                    <a:cubicBezTo>
                      <a:pt x="24643" y="34720"/>
                      <a:pt x="24622" y="34703"/>
                      <a:pt x="24597" y="34703"/>
                    </a:cubicBezTo>
                    <a:close/>
                    <a:moveTo>
                      <a:pt x="13162" y="35270"/>
                    </a:moveTo>
                    <a:cubicBezTo>
                      <a:pt x="13136" y="35270"/>
                      <a:pt x="13104" y="35287"/>
                      <a:pt x="13096" y="35317"/>
                    </a:cubicBezTo>
                    <a:cubicBezTo>
                      <a:pt x="13096" y="35317"/>
                      <a:pt x="13096" y="35326"/>
                      <a:pt x="13096" y="35335"/>
                    </a:cubicBezTo>
                    <a:cubicBezTo>
                      <a:pt x="13096" y="35361"/>
                      <a:pt x="13114" y="35388"/>
                      <a:pt x="13141" y="35397"/>
                    </a:cubicBezTo>
                    <a:cubicBezTo>
                      <a:pt x="13435" y="35477"/>
                      <a:pt x="13721" y="35549"/>
                      <a:pt x="14015" y="35611"/>
                    </a:cubicBezTo>
                    <a:cubicBezTo>
                      <a:pt x="14024" y="35620"/>
                      <a:pt x="14024" y="35620"/>
                      <a:pt x="14033" y="35620"/>
                    </a:cubicBezTo>
                    <a:cubicBezTo>
                      <a:pt x="14060" y="35620"/>
                      <a:pt x="14087" y="35593"/>
                      <a:pt x="14096" y="35567"/>
                    </a:cubicBezTo>
                    <a:cubicBezTo>
                      <a:pt x="14096" y="35558"/>
                      <a:pt x="14096" y="35558"/>
                      <a:pt x="14096" y="35549"/>
                    </a:cubicBezTo>
                    <a:cubicBezTo>
                      <a:pt x="14096" y="35522"/>
                      <a:pt x="14078" y="35495"/>
                      <a:pt x="14042" y="35486"/>
                    </a:cubicBezTo>
                    <a:cubicBezTo>
                      <a:pt x="13757" y="35424"/>
                      <a:pt x="13462" y="35353"/>
                      <a:pt x="13186" y="35272"/>
                    </a:cubicBezTo>
                    <a:lnTo>
                      <a:pt x="13177" y="35272"/>
                    </a:lnTo>
                    <a:cubicBezTo>
                      <a:pt x="13172" y="35271"/>
                      <a:pt x="13167" y="35270"/>
                      <a:pt x="13162" y="35270"/>
                    </a:cubicBezTo>
                    <a:close/>
                    <a:moveTo>
                      <a:pt x="22892" y="35270"/>
                    </a:moveTo>
                    <a:cubicBezTo>
                      <a:pt x="22886" y="35270"/>
                      <a:pt x="22880" y="35271"/>
                      <a:pt x="22874" y="35272"/>
                    </a:cubicBezTo>
                    <a:cubicBezTo>
                      <a:pt x="22588" y="35353"/>
                      <a:pt x="22303" y="35424"/>
                      <a:pt x="22017" y="35495"/>
                    </a:cubicBezTo>
                    <a:lnTo>
                      <a:pt x="22009" y="35495"/>
                    </a:lnTo>
                    <a:cubicBezTo>
                      <a:pt x="21982" y="35495"/>
                      <a:pt x="21964" y="35522"/>
                      <a:pt x="21964" y="35558"/>
                    </a:cubicBezTo>
                    <a:cubicBezTo>
                      <a:pt x="21964" y="35558"/>
                      <a:pt x="21964" y="35567"/>
                      <a:pt x="21964" y="35567"/>
                    </a:cubicBezTo>
                    <a:cubicBezTo>
                      <a:pt x="21973" y="35602"/>
                      <a:pt x="21991" y="35620"/>
                      <a:pt x="22026" y="35620"/>
                    </a:cubicBezTo>
                    <a:lnTo>
                      <a:pt x="22035" y="35620"/>
                    </a:lnTo>
                    <a:cubicBezTo>
                      <a:pt x="22330" y="35549"/>
                      <a:pt x="22624" y="35477"/>
                      <a:pt x="22910" y="35397"/>
                    </a:cubicBezTo>
                    <a:lnTo>
                      <a:pt x="22927" y="35388"/>
                    </a:lnTo>
                    <a:cubicBezTo>
                      <a:pt x="22945" y="35379"/>
                      <a:pt x="22954" y="35361"/>
                      <a:pt x="22954" y="35335"/>
                    </a:cubicBezTo>
                    <a:cubicBezTo>
                      <a:pt x="22954" y="35335"/>
                      <a:pt x="22954" y="35326"/>
                      <a:pt x="22954" y="35317"/>
                    </a:cubicBezTo>
                    <a:cubicBezTo>
                      <a:pt x="22947" y="35287"/>
                      <a:pt x="22921" y="35270"/>
                      <a:pt x="22892" y="35270"/>
                    </a:cubicBezTo>
                    <a:close/>
                    <a:moveTo>
                      <a:pt x="14903" y="35663"/>
                    </a:moveTo>
                    <a:cubicBezTo>
                      <a:pt x="14874" y="35663"/>
                      <a:pt x="14853" y="35687"/>
                      <a:pt x="14845" y="35718"/>
                    </a:cubicBezTo>
                    <a:cubicBezTo>
                      <a:pt x="14845" y="35718"/>
                      <a:pt x="14845" y="35727"/>
                      <a:pt x="14845" y="35727"/>
                    </a:cubicBezTo>
                    <a:cubicBezTo>
                      <a:pt x="14845" y="35763"/>
                      <a:pt x="14863" y="35790"/>
                      <a:pt x="14898" y="35790"/>
                    </a:cubicBezTo>
                    <a:cubicBezTo>
                      <a:pt x="15193" y="35843"/>
                      <a:pt x="15487" y="35888"/>
                      <a:pt x="15782" y="35923"/>
                    </a:cubicBezTo>
                    <a:lnTo>
                      <a:pt x="15791" y="35923"/>
                    </a:lnTo>
                    <a:cubicBezTo>
                      <a:pt x="15826" y="35923"/>
                      <a:pt x="15853" y="35906"/>
                      <a:pt x="15853" y="35870"/>
                    </a:cubicBezTo>
                    <a:cubicBezTo>
                      <a:pt x="15862" y="35870"/>
                      <a:pt x="15862" y="35861"/>
                      <a:pt x="15862" y="35861"/>
                    </a:cubicBezTo>
                    <a:cubicBezTo>
                      <a:pt x="15862" y="35825"/>
                      <a:pt x="15835" y="35799"/>
                      <a:pt x="15800" y="35799"/>
                    </a:cubicBezTo>
                    <a:cubicBezTo>
                      <a:pt x="15505" y="35763"/>
                      <a:pt x="15211" y="35718"/>
                      <a:pt x="14916" y="35665"/>
                    </a:cubicBezTo>
                    <a:cubicBezTo>
                      <a:pt x="14912" y="35664"/>
                      <a:pt x="14907" y="35663"/>
                      <a:pt x="14903" y="35663"/>
                    </a:cubicBezTo>
                    <a:close/>
                    <a:moveTo>
                      <a:pt x="21134" y="35665"/>
                    </a:moveTo>
                    <a:cubicBezTo>
                      <a:pt x="20840" y="35718"/>
                      <a:pt x="20546" y="35763"/>
                      <a:pt x="20251" y="35799"/>
                    </a:cubicBezTo>
                    <a:cubicBezTo>
                      <a:pt x="20215" y="35807"/>
                      <a:pt x="20198" y="35834"/>
                      <a:pt x="20198" y="35861"/>
                    </a:cubicBezTo>
                    <a:cubicBezTo>
                      <a:pt x="20198" y="35870"/>
                      <a:pt x="20198" y="35870"/>
                      <a:pt x="20198" y="35870"/>
                    </a:cubicBezTo>
                    <a:cubicBezTo>
                      <a:pt x="20198" y="35906"/>
                      <a:pt x="20233" y="35932"/>
                      <a:pt x="20269" y="35932"/>
                    </a:cubicBezTo>
                    <a:cubicBezTo>
                      <a:pt x="20269" y="35923"/>
                      <a:pt x="20269" y="35923"/>
                      <a:pt x="20269" y="35923"/>
                    </a:cubicBezTo>
                    <a:cubicBezTo>
                      <a:pt x="20563" y="35888"/>
                      <a:pt x="20867" y="35843"/>
                      <a:pt x="21161" y="35799"/>
                    </a:cubicBezTo>
                    <a:cubicBezTo>
                      <a:pt x="21188" y="35790"/>
                      <a:pt x="21215" y="35763"/>
                      <a:pt x="21215" y="35736"/>
                    </a:cubicBezTo>
                    <a:cubicBezTo>
                      <a:pt x="21215" y="35727"/>
                      <a:pt x="21215" y="35727"/>
                      <a:pt x="21206" y="35718"/>
                    </a:cubicBezTo>
                    <a:cubicBezTo>
                      <a:pt x="21206" y="35683"/>
                      <a:pt x="21170" y="35665"/>
                      <a:pt x="21134" y="35665"/>
                    </a:cubicBezTo>
                    <a:close/>
                    <a:moveTo>
                      <a:pt x="16692" y="35888"/>
                    </a:moveTo>
                    <a:cubicBezTo>
                      <a:pt x="16656" y="35888"/>
                      <a:pt x="16620" y="35915"/>
                      <a:pt x="16620" y="35941"/>
                    </a:cubicBezTo>
                    <a:cubicBezTo>
                      <a:pt x="16620" y="35950"/>
                      <a:pt x="16620" y="35950"/>
                      <a:pt x="16620" y="35950"/>
                    </a:cubicBezTo>
                    <a:cubicBezTo>
                      <a:pt x="16620" y="35986"/>
                      <a:pt x="16647" y="36013"/>
                      <a:pt x="16683" y="36013"/>
                    </a:cubicBezTo>
                    <a:cubicBezTo>
                      <a:pt x="16977" y="36039"/>
                      <a:pt x="17280" y="36048"/>
                      <a:pt x="17575" y="36057"/>
                    </a:cubicBezTo>
                    <a:cubicBezTo>
                      <a:pt x="17610" y="36057"/>
                      <a:pt x="17646" y="36031"/>
                      <a:pt x="17646" y="35995"/>
                    </a:cubicBezTo>
                    <a:cubicBezTo>
                      <a:pt x="17646" y="35959"/>
                      <a:pt x="17619" y="35932"/>
                      <a:pt x="17584" y="35932"/>
                    </a:cubicBezTo>
                    <a:cubicBezTo>
                      <a:pt x="17289" y="35923"/>
                      <a:pt x="16986" y="35906"/>
                      <a:pt x="16692" y="35888"/>
                    </a:cubicBezTo>
                    <a:close/>
                    <a:moveTo>
                      <a:pt x="19368" y="35888"/>
                    </a:moveTo>
                    <a:cubicBezTo>
                      <a:pt x="19074" y="35906"/>
                      <a:pt x="18770" y="35923"/>
                      <a:pt x="18476" y="35932"/>
                    </a:cubicBezTo>
                    <a:lnTo>
                      <a:pt x="18467" y="35932"/>
                    </a:lnTo>
                    <a:cubicBezTo>
                      <a:pt x="18440" y="35932"/>
                      <a:pt x="18413" y="35959"/>
                      <a:pt x="18413" y="35995"/>
                    </a:cubicBezTo>
                    <a:cubicBezTo>
                      <a:pt x="18413" y="36031"/>
                      <a:pt x="18440" y="36057"/>
                      <a:pt x="18476" y="36057"/>
                    </a:cubicBezTo>
                    <a:cubicBezTo>
                      <a:pt x="18779" y="36048"/>
                      <a:pt x="19074" y="36039"/>
                      <a:pt x="19368" y="36013"/>
                    </a:cubicBezTo>
                    <a:lnTo>
                      <a:pt x="19377" y="36013"/>
                    </a:lnTo>
                    <a:cubicBezTo>
                      <a:pt x="19413" y="36013"/>
                      <a:pt x="19430" y="35986"/>
                      <a:pt x="19430" y="35950"/>
                    </a:cubicBezTo>
                    <a:cubicBezTo>
                      <a:pt x="19430" y="35915"/>
                      <a:pt x="19404" y="35888"/>
                      <a:pt x="19368" y="358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2573777" y="2150469"/>
                <a:ext cx="921667" cy="921667"/>
              </a:xfrm>
              <a:custGeom>
                <a:rect b="b" l="l" r="r" t="t"/>
                <a:pathLst>
                  <a:path extrusionOk="0" h="28539" w="28539">
                    <a:moveTo>
                      <a:pt x="13578" y="18"/>
                    </a:moveTo>
                    <a:cubicBezTo>
                      <a:pt x="13489" y="18"/>
                      <a:pt x="13409" y="27"/>
                      <a:pt x="13320" y="27"/>
                    </a:cubicBezTo>
                    <a:cubicBezTo>
                      <a:pt x="13284" y="36"/>
                      <a:pt x="13257" y="63"/>
                      <a:pt x="13257" y="98"/>
                    </a:cubicBezTo>
                    <a:cubicBezTo>
                      <a:pt x="13266" y="134"/>
                      <a:pt x="13293" y="161"/>
                      <a:pt x="13320" y="161"/>
                    </a:cubicBezTo>
                    <a:lnTo>
                      <a:pt x="13329" y="161"/>
                    </a:lnTo>
                    <a:cubicBezTo>
                      <a:pt x="13418" y="152"/>
                      <a:pt x="13498" y="152"/>
                      <a:pt x="13587" y="143"/>
                    </a:cubicBezTo>
                    <a:cubicBezTo>
                      <a:pt x="13623" y="143"/>
                      <a:pt x="13650" y="116"/>
                      <a:pt x="13650" y="81"/>
                    </a:cubicBezTo>
                    <a:cubicBezTo>
                      <a:pt x="13641" y="45"/>
                      <a:pt x="13614" y="18"/>
                      <a:pt x="13578" y="18"/>
                    </a:cubicBezTo>
                    <a:close/>
                    <a:moveTo>
                      <a:pt x="14354" y="0"/>
                    </a:moveTo>
                    <a:cubicBezTo>
                      <a:pt x="14319" y="0"/>
                      <a:pt x="14292" y="27"/>
                      <a:pt x="14292" y="63"/>
                    </a:cubicBezTo>
                    <a:cubicBezTo>
                      <a:pt x="14292" y="98"/>
                      <a:pt x="14319" y="125"/>
                      <a:pt x="14354" y="125"/>
                    </a:cubicBezTo>
                    <a:cubicBezTo>
                      <a:pt x="14658" y="134"/>
                      <a:pt x="14961" y="143"/>
                      <a:pt x="15255" y="161"/>
                    </a:cubicBezTo>
                    <a:lnTo>
                      <a:pt x="15264" y="161"/>
                    </a:lnTo>
                    <a:cubicBezTo>
                      <a:pt x="15300" y="161"/>
                      <a:pt x="15327" y="134"/>
                      <a:pt x="15327" y="98"/>
                    </a:cubicBezTo>
                    <a:cubicBezTo>
                      <a:pt x="15327" y="63"/>
                      <a:pt x="15300" y="36"/>
                      <a:pt x="15264" y="36"/>
                    </a:cubicBezTo>
                    <a:cubicBezTo>
                      <a:pt x="14970" y="9"/>
                      <a:pt x="14658" y="0"/>
                      <a:pt x="14354" y="0"/>
                    </a:cubicBezTo>
                    <a:close/>
                    <a:moveTo>
                      <a:pt x="15523" y="54"/>
                    </a:moveTo>
                    <a:cubicBezTo>
                      <a:pt x="15487" y="54"/>
                      <a:pt x="15461" y="81"/>
                      <a:pt x="15461" y="116"/>
                    </a:cubicBezTo>
                    <a:cubicBezTo>
                      <a:pt x="15452" y="152"/>
                      <a:pt x="15478" y="179"/>
                      <a:pt x="15514" y="179"/>
                    </a:cubicBezTo>
                    <a:cubicBezTo>
                      <a:pt x="15773" y="205"/>
                      <a:pt x="16032" y="232"/>
                      <a:pt x="16281" y="268"/>
                    </a:cubicBezTo>
                    <a:lnTo>
                      <a:pt x="16290" y="268"/>
                    </a:lnTo>
                    <a:cubicBezTo>
                      <a:pt x="16326" y="268"/>
                      <a:pt x="16353" y="250"/>
                      <a:pt x="16353" y="214"/>
                    </a:cubicBezTo>
                    <a:cubicBezTo>
                      <a:pt x="16362" y="179"/>
                      <a:pt x="16335" y="152"/>
                      <a:pt x="16299" y="143"/>
                    </a:cubicBezTo>
                    <a:cubicBezTo>
                      <a:pt x="16041" y="107"/>
                      <a:pt x="15782" y="81"/>
                      <a:pt x="15523" y="54"/>
                    </a:cubicBezTo>
                    <a:close/>
                    <a:moveTo>
                      <a:pt x="12419" y="116"/>
                    </a:moveTo>
                    <a:cubicBezTo>
                      <a:pt x="12160" y="152"/>
                      <a:pt x="11901" y="197"/>
                      <a:pt x="11642" y="241"/>
                    </a:cubicBezTo>
                    <a:cubicBezTo>
                      <a:pt x="11607" y="250"/>
                      <a:pt x="11589" y="277"/>
                      <a:pt x="11598" y="313"/>
                    </a:cubicBezTo>
                    <a:cubicBezTo>
                      <a:pt x="11598" y="348"/>
                      <a:pt x="11625" y="366"/>
                      <a:pt x="11660" y="366"/>
                    </a:cubicBezTo>
                    <a:lnTo>
                      <a:pt x="11669" y="366"/>
                    </a:lnTo>
                    <a:cubicBezTo>
                      <a:pt x="11919" y="321"/>
                      <a:pt x="12178" y="277"/>
                      <a:pt x="12427" y="250"/>
                    </a:cubicBezTo>
                    <a:cubicBezTo>
                      <a:pt x="12463" y="241"/>
                      <a:pt x="12490" y="205"/>
                      <a:pt x="12490" y="179"/>
                    </a:cubicBezTo>
                    <a:cubicBezTo>
                      <a:pt x="12481" y="143"/>
                      <a:pt x="12454" y="116"/>
                      <a:pt x="12419" y="116"/>
                    </a:cubicBezTo>
                    <a:close/>
                    <a:moveTo>
                      <a:pt x="17182" y="301"/>
                    </a:moveTo>
                    <a:cubicBezTo>
                      <a:pt x="17153" y="301"/>
                      <a:pt x="17127" y="319"/>
                      <a:pt x="17120" y="348"/>
                    </a:cubicBezTo>
                    <a:cubicBezTo>
                      <a:pt x="17111" y="384"/>
                      <a:pt x="17138" y="420"/>
                      <a:pt x="17173" y="428"/>
                    </a:cubicBezTo>
                    <a:cubicBezTo>
                      <a:pt x="17254" y="446"/>
                      <a:pt x="17334" y="464"/>
                      <a:pt x="17423" y="482"/>
                    </a:cubicBezTo>
                    <a:lnTo>
                      <a:pt x="17432" y="482"/>
                    </a:lnTo>
                    <a:cubicBezTo>
                      <a:pt x="17468" y="482"/>
                      <a:pt x="17495" y="464"/>
                      <a:pt x="17495" y="428"/>
                    </a:cubicBezTo>
                    <a:cubicBezTo>
                      <a:pt x="17504" y="402"/>
                      <a:pt x="17486" y="366"/>
                      <a:pt x="17450" y="357"/>
                    </a:cubicBezTo>
                    <a:cubicBezTo>
                      <a:pt x="17370" y="339"/>
                      <a:pt x="17281" y="321"/>
                      <a:pt x="17200" y="304"/>
                    </a:cubicBezTo>
                    <a:cubicBezTo>
                      <a:pt x="17194" y="302"/>
                      <a:pt x="17188" y="301"/>
                      <a:pt x="17182" y="301"/>
                    </a:cubicBezTo>
                    <a:close/>
                    <a:moveTo>
                      <a:pt x="11393" y="286"/>
                    </a:moveTo>
                    <a:cubicBezTo>
                      <a:pt x="11098" y="348"/>
                      <a:pt x="10795" y="420"/>
                      <a:pt x="10509" y="500"/>
                    </a:cubicBezTo>
                    <a:cubicBezTo>
                      <a:pt x="10474" y="509"/>
                      <a:pt x="10447" y="544"/>
                      <a:pt x="10465" y="580"/>
                    </a:cubicBezTo>
                    <a:cubicBezTo>
                      <a:pt x="10465" y="607"/>
                      <a:pt x="10492" y="625"/>
                      <a:pt x="10518" y="625"/>
                    </a:cubicBezTo>
                    <a:lnTo>
                      <a:pt x="10536" y="625"/>
                    </a:lnTo>
                    <a:cubicBezTo>
                      <a:pt x="10831" y="544"/>
                      <a:pt x="11125" y="473"/>
                      <a:pt x="11419" y="420"/>
                    </a:cubicBezTo>
                    <a:cubicBezTo>
                      <a:pt x="11455" y="411"/>
                      <a:pt x="11473" y="375"/>
                      <a:pt x="11464" y="339"/>
                    </a:cubicBezTo>
                    <a:cubicBezTo>
                      <a:pt x="11455" y="304"/>
                      <a:pt x="11428" y="286"/>
                      <a:pt x="11393" y="286"/>
                    </a:cubicBezTo>
                    <a:close/>
                    <a:moveTo>
                      <a:pt x="9778" y="721"/>
                    </a:moveTo>
                    <a:cubicBezTo>
                      <a:pt x="9772" y="721"/>
                      <a:pt x="9766" y="721"/>
                      <a:pt x="9760" y="723"/>
                    </a:cubicBezTo>
                    <a:cubicBezTo>
                      <a:pt x="9680" y="750"/>
                      <a:pt x="9591" y="785"/>
                      <a:pt x="9510" y="812"/>
                    </a:cubicBezTo>
                    <a:cubicBezTo>
                      <a:pt x="9484" y="821"/>
                      <a:pt x="9466" y="857"/>
                      <a:pt x="9475" y="892"/>
                    </a:cubicBezTo>
                    <a:cubicBezTo>
                      <a:pt x="9484" y="919"/>
                      <a:pt x="9510" y="937"/>
                      <a:pt x="9537" y="937"/>
                    </a:cubicBezTo>
                    <a:cubicBezTo>
                      <a:pt x="9537" y="937"/>
                      <a:pt x="9546" y="937"/>
                      <a:pt x="9555" y="928"/>
                    </a:cubicBezTo>
                    <a:cubicBezTo>
                      <a:pt x="9635" y="901"/>
                      <a:pt x="9715" y="875"/>
                      <a:pt x="9805" y="848"/>
                    </a:cubicBezTo>
                    <a:cubicBezTo>
                      <a:pt x="9831" y="839"/>
                      <a:pt x="9849" y="803"/>
                      <a:pt x="9840" y="767"/>
                    </a:cubicBezTo>
                    <a:cubicBezTo>
                      <a:pt x="9833" y="738"/>
                      <a:pt x="9807" y="721"/>
                      <a:pt x="9778" y="721"/>
                    </a:cubicBezTo>
                    <a:close/>
                    <a:moveTo>
                      <a:pt x="18185" y="548"/>
                    </a:moveTo>
                    <a:cubicBezTo>
                      <a:pt x="18158" y="548"/>
                      <a:pt x="18135" y="568"/>
                      <a:pt x="18128" y="589"/>
                    </a:cubicBezTo>
                    <a:cubicBezTo>
                      <a:pt x="18119" y="625"/>
                      <a:pt x="18137" y="660"/>
                      <a:pt x="18173" y="669"/>
                    </a:cubicBezTo>
                    <a:cubicBezTo>
                      <a:pt x="18458" y="759"/>
                      <a:pt x="18744" y="848"/>
                      <a:pt x="19029" y="946"/>
                    </a:cubicBezTo>
                    <a:cubicBezTo>
                      <a:pt x="19038" y="955"/>
                      <a:pt x="19038" y="955"/>
                      <a:pt x="19047" y="955"/>
                    </a:cubicBezTo>
                    <a:cubicBezTo>
                      <a:pt x="19074" y="955"/>
                      <a:pt x="19100" y="937"/>
                      <a:pt x="19109" y="910"/>
                    </a:cubicBezTo>
                    <a:cubicBezTo>
                      <a:pt x="19118" y="875"/>
                      <a:pt x="19100" y="839"/>
                      <a:pt x="19074" y="830"/>
                    </a:cubicBezTo>
                    <a:cubicBezTo>
                      <a:pt x="18788" y="723"/>
                      <a:pt x="18494" y="634"/>
                      <a:pt x="18208" y="553"/>
                    </a:cubicBezTo>
                    <a:cubicBezTo>
                      <a:pt x="18200" y="549"/>
                      <a:pt x="18192" y="548"/>
                      <a:pt x="18185" y="548"/>
                    </a:cubicBezTo>
                    <a:close/>
                    <a:moveTo>
                      <a:pt x="19286" y="912"/>
                    </a:moveTo>
                    <a:cubicBezTo>
                      <a:pt x="19262" y="912"/>
                      <a:pt x="19241" y="929"/>
                      <a:pt x="19234" y="955"/>
                    </a:cubicBezTo>
                    <a:cubicBezTo>
                      <a:pt x="19216" y="991"/>
                      <a:pt x="19234" y="1026"/>
                      <a:pt x="19270" y="1035"/>
                    </a:cubicBezTo>
                    <a:cubicBezTo>
                      <a:pt x="19511" y="1124"/>
                      <a:pt x="19752" y="1222"/>
                      <a:pt x="19984" y="1330"/>
                    </a:cubicBezTo>
                    <a:cubicBezTo>
                      <a:pt x="19993" y="1330"/>
                      <a:pt x="20001" y="1338"/>
                      <a:pt x="20010" y="1338"/>
                    </a:cubicBezTo>
                    <a:cubicBezTo>
                      <a:pt x="20028" y="1338"/>
                      <a:pt x="20055" y="1321"/>
                      <a:pt x="20064" y="1294"/>
                    </a:cubicBezTo>
                    <a:cubicBezTo>
                      <a:pt x="20082" y="1267"/>
                      <a:pt x="20064" y="1222"/>
                      <a:pt x="20037" y="1214"/>
                    </a:cubicBezTo>
                    <a:cubicBezTo>
                      <a:pt x="19796" y="1106"/>
                      <a:pt x="19555" y="1008"/>
                      <a:pt x="19315" y="919"/>
                    </a:cubicBezTo>
                    <a:cubicBezTo>
                      <a:pt x="19305" y="914"/>
                      <a:pt x="19295" y="912"/>
                      <a:pt x="19286" y="912"/>
                    </a:cubicBezTo>
                    <a:close/>
                    <a:moveTo>
                      <a:pt x="8691" y="1135"/>
                    </a:moveTo>
                    <a:cubicBezTo>
                      <a:pt x="8682" y="1135"/>
                      <a:pt x="8672" y="1137"/>
                      <a:pt x="8663" y="1142"/>
                    </a:cubicBezTo>
                    <a:cubicBezTo>
                      <a:pt x="8431" y="1240"/>
                      <a:pt x="8190" y="1356"/>
                      <a:pt x="7958" y="1472"/>
                    </a:cubicBezTo>
                    <a:cubicBezTo>
                      <a:pt x="7922" y="1481"/>
                      <a:pt x="7913" y="1526"/>
                      <a:pt x="7922" y="1553"/>
                    </a:cubicBezTo>
                    <a:cubicBezTo>
                      <a:pt x="7940" y="1579"/>
                      <a:pt x="7958" y="1588"/>
                      <a:pt x="7985" y="1588"/>
                    </a:cubicBezTo>
                    <a:cubicBezTo>
                      <a:pt x="7994" y="1588"/>
                      <a:pt x="8003" y="1588"/>
                      <a:pt x="8012" y="1579"/>
                    </a:cubicBezTo>
                    <a:cubicBezTo>
                      <a:pt x="8244" y="1472"/>
                      <a:pt x="8475" y="1365"/>
                      <a:pt x="8716" y="1258"/>
                    </a:cubicBezTo>
                    <a:cubicBezTo>
                      <a:pt x="8752" y="1249"/>
                      <a:pt x="8761" y="1205"/>
                      <a:pt x="8752" y="1178"/>
                    </a:cubicBezTo>
                    <a:cubicBezTo>
                      <a:pt x="8739" y="1152"/>
                      <a:pt x="8716" y="1135"/>
                      <a:pt x="8691" y="1135"/>
                    </a:cubicBezTo>
                    <a:close/>
                    <a:moveTo>
                      <a:pt x="20818" y="1597"/>
                    </a:moveTo>
                    <a:cubicBezTo>
                      <a:pt x="20796" y="1597"/>
                      <a:pt x="20775" y="1609"/>
                      <a:pt x="20769" y="1633"/>
                    </a:cubicBezTo>
                    <a:cubicBezTo>
                      <a:pt x="20751" y="1669"/>
                      <a:pt x="20760" y="1704"/>
                      <a:pt x="20795" y="1722"/>
                    </a:cubicBezTo>
                    <a:cubicBezTo>
                      <a:pt x="20867" y="1758"/>
                      <a:pt x="20947" y="1802"/>
                      <a:pt x="21018" y="1838"/>
                    </a:cubicBezTo>
                    <a:cubicBezTo>
                      <a:pt x="21027" y="1847"/>
                      <a:pt x="21036" y="1847"/>
                      <a:pt x="21054" y="1847"/>
                    </a:cubicBezTo>
                    <a:cubicBezTo>
                      <a:pt x="21072" y="1847"/>
                      <a:pt x="21099" y="1838"/>
                      <a:pt x="21108" y="1811"/>
                    </a:cubicBezTo>
                    <a:cubicBezTo>
                      <a:pt x="21126" y="1784"/>
                      <a:pt x="21117" y="1749"/>
                      <a:pt x="21081" y="1731"/>
                    </a:cubicBezTo>
                    <a:cubicBezTo>
                      <a:pt x="21010" y="1686"/>
                      <a:pt x="20929" y="1642"/>
                      <a:pt x="20849" y="1606"/>
                    </a:cubicBezTo>
                    <a:cubicBezTo>
                      <a:pt x="20840" y="1600"/>
                      <a:pt x="20829" y="1597"/>
                      <a:pt x="20818" y="1597"/>
                    </a:cubicBezTo>
                    <a:close/>
                    <a:moveTo>
                      <a:pt x="7757" y="1579"/>
                    </a:moveTo>
                    <a:cubicBezTo>
                      <a:pt x="7746" y="1579"/>
                      <a:pt x="7735" y="1582"/>
                      <a:pt x="7726" y="1588"/>
                    </a:cubicBezTo>
                    <a:cubicBezTo>
                      <a:pt x="7458" y="1722"/>
                      <a:pt x="7191" y="1874"/>
                      <a:pt x="6932" y="2025"/>
                    </a:cubicBezTo>
                    <a:cubicBezTo>
                      <a:pt x="6896" y="2052"/>
                      <a:pt x="6888" y="2088"/>
                      <a:pt x="6905" y="2115"/>
                    </a:cubicBezTo>
                    <a:cubicBezTo>
                      <a:pt x="6914" y="2141"/>
                      <a:pt x="6941" y="2150"/>
                      <a:pt x="6959" y="2150"/>
                    </a:cubicBezTo>
                    <a:cubicBezTo>
                      <a:pt x="6977" y="2150"/>
                      <a:pt x="6986" y="2150"/>
                      <a:pt x="6995" y="2141"/>
                    </a:cubicBezTo>
                    <a:cubicBezTo>
                      <a:pt x="7253" y="1990"/>
                      <a:pt x="7512" y="1838"/>
                      <a:pt x="7780" y="1704"/>
                    </a:cubicBezTo>
                    <a:cubicBezTo>
                      <a:pt x="7815" y="1686"/>
                      <a:pt x="7824" y="1642"/>
                      <a:pt x="7806" y="1615"/>
                    </a:cubicBezTo>
                    <a:cubicBezTo>
                      <a:pt x="7800" y="1591"/>
                      <a:pt x="7779" y="1579"/>
                      <a:pt x="7757" y="1579"/>
                    </a:cubicBezTo>
                    <a:close/>
                    <a:moveTo>
                      <a:pt x="6312" y="2437"/>
                    </a:moveTo>
                    <a:cubicBezTo>
                      <a:pt x="6298" y="2437"/>
                      <a:pt x="6283" y="2442"/>
                      <a:pt x="6272" y="2454"/>
                    </a:cubicBezTo>
                    <a:cubicBezTo>
                      <a:pt x="6201" y="2498"/>
                      <a:pt x="6129" y="2552"/>
                      <a:pt x="6058" y="2596"/>
                    </a:cubicBezTo>
                    <a:cubicBezTo>
                      <a:pt x="6031" y="2614"/>
                      <a:pt x="6022" y="2659"/>
                      <a:pt x="6040" y="2685"/>
                    </a:cubicBezTo>
                    <a:cubicBezTo>
                      <a:pt x="6058" y="2703"/>
                      <a:pt x="6076" y="2712"/>
                      <a:pt x="6094" y="2712"/>
                    </a:cubicBezTo>
                    <a:cubicBezTo>
                      <a:pt x="6102" y="2712"/>
                      <a:pt x="6120" y="2712"/>
                      <a:pt x="6129" y="2703"/>
                    </a:cubicBezTo>
                    <a:cubicBezTo>
                      <a:pt x="6201" y="2650"/>
                      <a:pt x="6272" y="2605"/>
                      <a:pt x="6343" y="2552"/>
                    </a:cubicBezTo>
                    <a:cubicBezTo>
                      <a:pt x="6370" y="2534"/>
                      <a:pt x="6379" y="2498"/>
                      <a:pt x="6361" y="2462"/>
                    </a:cubicBezTo>
                    <a:cubicBezTo>
                      <a:pt x="6351" y="2447"/>
                      <a:pt x="6331" y="2437"/>
                      <a:pt x="6312" y="2437"/>
                    </a:cubicBezTo>
                    <a:close/>
                    <a:moveTo>
                      <a:pt x="21724" y="2106"/>
                    </a:moveTo>
                    <a:cubicBezTo>
                      <a:pt x="21701" y="2106"/>
                      <a:pt x="21682" y="2118"/>
                      <a:pt x="21670" y="2141"/>
                    </a:cubicBezTo>
                    <a:cubicBezTo>
                      <a:pt x="21643" y="2168"/>
                      <a:pt x="21661" y="2213"/>
                      <a:pt x="21688" y="2231"/>
                    </a:cubicBezTo>
                    <a:cubicBezTo>
                      <a:pt x="21937" y="2382"/>
                      <a:pt x="22196" y="2552"/>
                      <a:pt x="22437" y="2721"/>
                    </a:cubicBezTo>
                    <a:cubicBezTo>
                      <a:pt x="22446" y="2730"/>
                      <a:pt x="22464" y="2739"/>
                      <a:pt x="22473" y="2739"/>
                    </a:cubicBezTo>
                    <a:cubicBezTo>
                      <a:pt x="22499" y="2739"/>
                      <a:pt x="22517" y="2730"/>
                      <a:pt x="22526" y="2712"/>
                    </a:cubicBezTo>
                    <a:cubicBezTo>
                      <a:pt x="22544" y="2677"/>
                      <a:pt x="22544" y="2641"/>
                      <a:pt x="22508" y="2623"/>
                    </a:cubicBezTo>
                    <a:cubicBezTo>
                      <a:pt x="22267" y="2445"/>
                      <a:pt x="22009" y="2275"/>
                      <a:pt x="21759" y="2115"/>
                    </a:cubicBezTo>
                    <a:cubicBezTo>
                      <a:pt x="21747" y="2109"/>
                      <a:pt x="21735" y="2106"/>
                      <a:pt x="21724" y="2106"/>
                    </a:cubicBezTo>
                    <a:close/>
                    <a:moveTo>
                      <a:pt x="22683" y="2759"/>
                    </a:moveTo>
                    <a:cubicBezTo>
                      <a:pt x="22663" y="2759"/>
                      <a:pt x="22644" y="2768"/>
                      <a:pt x="22633" y="2784"/>
                    </a:cubicBezTo>
                    <a:cubicBezTo>
                      <a:pt x="22615" y="2810"/>
                      <a:pt x="22615" y="2855"/>
                      <a:pt x="22642" y="2873"/>
                    </a:cubicBezTo>
                    <a:cubicBezTo>
                      <a:pt x="22856" y="3024"/>
                      <a:pt x="23061" y="3185"/>
                      <a:pt x="23258" y="3346"/>
                    </a:cubicBezTo>
                    <a:cubicBezTo>
                      <a:pt x="23267" y="3363"/>
                      <a:pt x="23284" y="3363"/>
                      <a:pt x="23293" y="3363"/>
                    </a:cubicBezTo>
                    <a:cubicBezTo>
                      <a:pt x="23311" y="3363"/>
                      <a:pt x="23329" y="3355"/>
                      <a:pt x="23347" y="3346"/>
                    </a:cubicBezTo>
                    <a:cubicBezTo>
                      <a:pt x="23365" y="3310"/>
                      <a:pt x="23365" y="3274"/>
                      <a:pt x="23338" y="3248"/>
                    </a:cubicBezTo>
                    <a:cubicBezTo>
                      <a:pt x="23142" y="3087"/>
                      <a:pt x="22928" y="2926"/>
                      <a:pt x="22722" y="2775"/>
                    </a:cubicBezTo>
                    <a:cubicBezTo>
                      <a:pt x="22711" y="2763"/>
                      <a:pt x="22697" y="2759"/>
                      <a:pt x="22683" y="2759"/>
                    </a:cubicBezTo>
                    <a:close/>
                    <a:moveTo>
                      <a:pt x="5370" y="3129"/>
                    </a:moveTo>
                    <a:cubicBezTo>
                      <a:pt x="5356" y="3129"/>
                      <a:pt x="5341" y="3133"/>
                      <a:pt x="5326" y="3140"/>
                    </a:cubicBezTo>
                    <a:cubicBezTo>
                      <a:pt x="5130" y="3310"/>
                      <a:pt x="4925" y="3479"/>
                      <a:pt x="4738" y="3649"/>
                    </a:cubicBezTo>
                    <a:cubicBezTo>
                      <a:pt x="4711" y="3676"/>
                      <a:pt x="4711" y="3711"/>
                      <a:pt x="4729" y="3738"/>
                    </a:cubicBezTo>
                    <a:cubicBezTo>
                      <a:pt x="4746" y="3756"/>
                      <a:pt x="4764" y="3765"/>
                      <a:pt x="4782" y="3765"/>
                    </a:cubicBezTo>
                    <a:cubicBezTo>
                      <a:pt x="4791" y="3765"/>
                      <a:pt x="4809" y="3756"/>
                      <a:pt x="4818" y="3747"/>
                    </a:cubicBezTo>
                    <a:cubicBezTo>
                      <a:pt x="5014" y="3578"/>
                      <a:pt x="5210" y="3408"/>
                      <a:pt x="5407" y="3248"/>
                    </a:cubicBezTo>
                    <a:cubicBezTo>
                      <a:pt x="5442" y="3221"/>
                      <a:pt x="5442" y="3185"/>
                      <a:pt x="5424" y="3158"/>
                    </a:cubicBezTo>
                    <a:cubicBezTo>
                      <a:pt x="5409" y="3137"/>
                      <a:pt x="5390" y="3129"/>
                      <a:pt x="5370" y="3129"/>
                    </a:cubicBezTo>
                    <a:close/>
                    <a:moveTo>
                      <a:pt x="23975" y="3834"/>
                    </a:moveTo>
                    <a:cubicBezTo>
                      <a:pt x="23958" y="3834"/>
                      <a:pt x="23940" y="3841"/>
                      <a:pt x="23927" y="3854"/>
                    </a:cubicBezTo>
                    <a:cubicBezTo>
                      <a:pt x="23909" y="3881"/>
                      <a:pt x="23909" y="3917"/>
                      <a:pt x="23936" y="3943"/>
                    </a:cubicBezTo>
                    <a:cubicBezTo>
                      <a:pt x="23998" y="4006"/>
                      <a:pt x="24061" y="4059"/>
                      <a:pt x="24114" y="4122"/>
                    </a:cubicBezTo>
                    <a:cubicBezTo>
                      <a:pt x="24132" y="4131"/>
                      <a:pt x="24150" y="4140"/>
                      <a:pt x="24159" y="4140"/>
                    </a:cubicBezTo>
                    <a:cubicBezTo>
                      <a:pt x="24177" y="4140"/>
                      <a:pt x="24194" y="4131"/>
                      <a:pt x="24212" y="4122"/>
                    </a:cubicBezTo>
                    <a:cubicBezTo>
                      <a:pt x="24230" y="4095"/>
                      <a:pt x="24230" y="4050"/>
                      <a:pt x="24212" y="4033"/>
                    </a:cubicBezTo>
                    <a:cubicBezTo>
                      <a:pt x="24150" y="3970"/>
                      <a:pt x="24087" y="3908"/>
                      <a:pt x="24016" y="3854"/>
                    </a:cubicBezTo>
                    <a:cubicBezTo>
                      <a:pt x="24007" y="3841"/>
                      <a:pt x="23991" y="3834"/>
                      <a:pt x="23975" y="3834"/>
                    </a:cubicBezTo>
                    <a:close/>
                    <a:moveTo>
                      <a:pt x="4590" y="3807"/>
                    </a:moveTo>
                    <a:cubicBezTo>
                      <a:pt x="4573" y="3807"/>
                      <a:pt x="4555" y="3814"/>
                      <a:pt x="4541" y="3827"/>
                    </a:cubicBezTo>
                    <a:cubicBezTo>
                      <a:pt x="4327" y="4033"/>
                      <a:pt x="4104" y="4247"/>
                      <a:pt x="3899" y="4470"/>
                    </a:cubicBezTo>
                    <a:cubicBezTo>
                      <a:pt x="3872" y="4488"/>
                      <a:pt x="3872" y="4532"/>
                      <a:pt x="3899" y="4559"/>
                    </a:cubicBezTo>
                    <a:cubicBezTo>
                      <a:pt x="3917" y="4568"/>
                      <a:pt x="3926" y="4577"/>
                      <a:pt x="3944" y="4577"/>
                    </a:cubicBezTo>
                    <a:cubicBezTo>
                      <a:pt x="3961" y="4577"/>
                      <a:pt x="3979" y="4568"/>
                      <a:pt x="3988" y="4550"/>
                    </a:cubicBezTo>
                    <a:cubicBezTo>
                      <a:pt x="4193" y="4336"/>
                      <a:pt x="4416" y="4122"/>
                      <a:pt x="4630" y="3917"/>
                    </a:cubicBezTo>
                    <a:cubicBezTo>
                      <a:pt x="4657" y="3899"/>
                      <a:pt x="4657" y="3854"/>
                      <a:pt x="4639" y="3827"/>
                    </a:cubicBezTo>
                    <a:cubicBezTo>
                      <a:pt x="4626" y="3814"/>
                      <a:pt x="4608" y="3807"/>
                      <a:pt x="4590" y="3807"/>
                    </a:cubicBezTo>
                    <a:close/>
                    <a:moveTo>
                      <a:pt x="3431" y="5024"/>
                    </a:moveTo>
                    <a:cubicBezTo>
                      <a:pt x="3411" y="5024"/>
                      <a:pt x="3392" y="5034"/>
                      <a:pt x="3382" y="5050"/>
                    </a:cubicBezTo>
                    <a:cubicBezTo>
                      <a:pt x="3319" y="5112"/>
                      <a:pt x="3266" y="5174"/>
                      <a:pt x="3212" y="5246"/>
                    </a:cubicBezTo>
                    <a:cubicBezTo>
                      <a:pt x="3194" y="5273"/>
                      <a:pt x="3194" y="5317"/>
                      <a:pt x="3221" y="5335"/>
                    </a:cubicBezTo>
                    <a:cubicBezTo>
                      <a:pt x="3230" y="5344"/>
                      <a:pt x="3248" y="5353"/>
                      <a:pt x="3266" y="5353"/>
                    </a:cubicBezTo>
                    <a:cubicBezTo>
                      <a:pt x="3283" y="5353"/>
                      <a:pt x="3301" y="5344"/>
                      <a:pt x="3310" y="5326"/>
                    </a:cubicBezTo>
                    <a:cubicBezTo>
                      <a:pt x="3364" y="5264"/>
                      <a:pt x="3426" y="5192"/>
                      <a:pt x="3480" y="5130"/>
                    </a:cubicBezTo>
                    <a:cubicBezTo>
                      <a:pt x="3498" y="5103"/>
                      <a:pt x="3498" y="5058"/>
                      <a:pt x="3471" y="5041"/>
                    </a:cubicBezTo>
                    <a:cubicBezTo>
                      <a:pt x="3460" y="5029"/>
                      <a:pt x="3445" y="5024"/>
                      <a:pt x="3431" y="5024"/>
                    </a:cubicBezTo>
                    <a:close/>
                    <a:moveTo>
                      <a:pt x="24707" y="4566"/>
                    </a:moveTo>
                    <a:cubicBezTo>
                      <a:pt x="24689" y="4566"/>
                      <a:pt x="24672" y="4572"/>
                      <a:pt x="24658" y="4586"/>
                    </a:cubicBezTo>
                    <a:cubicBezTo>
                      <a:pt x="24631" y="4612"/>
                      <a:pt x="24631" y="4648"/>
                      <a:pt x="24658" y="4675"/>
                    </a:cubicBezTo>
                    <a:cubicBezTo>
                      <a:pt x="24863" y="4898"/>
                      <a:pt x="25060" y="5121"/>
                      <a:pt x="25247" y="5353"/>
                    </a:cubicBezTo>
                    <a:cubicBezTo>
                      <a:pt x="25265" y="5371"/>
                      <a:pt x="25283" y="5380"/>
                      <a:pt x="25301" y="5380"/>
                    </a:cubicBezTo>
                    <a:cubicBezTo>
                      <a:pt x="25309" y="5380"/>
                      <a:pt x="25327" y="5380"/>
                      <a:pt x="25336" y="5362"/>
                    </a:cubicBezTo>
                    <a:cubicBezTo>
                      <a:pt x="25363" y="5344"/>
                      <a:pt x="25372" y="5299"/>
                      <a:pt x="25345" y="5273"/>
                    </a:cubicBezTo>
                    <a:cubicBezTo>
                      <a:pt x="25158" y="5041"/>
                      <a:pt x="24953" y="4809"/>
                      <a:pt x="24756" y="4586"/>
                    </a:cubicBezTo>
                    <a:cubicBezTo>
                      <a:pt x="24743" y="4572"/>
                      <a:pt x="24725" y="4566"/>
                      <a:pt x="24707" y="4566"/>
                    </a:cubicBezTo>
                    <a:close/>
                    <a:moveTo>
                      <a:pt x="25460" y="5453"/>
                    </a:moveTo>
                    <a:cubicBezTo>
                      <a:pt x="25446" y="5453"/>
                      <a:pt x="25431" y="5458"/>
                      <a:pt x="25417" y="5469"/>
                    </a:cubicBezTo>
                    <a:cubicBezTo>
                      <a:pt x="25390" y="5487"/>
                      <a:pt x="25390" y="5531"/>
                      <a:pt x="25408" y="5558"/>
                    </a:cubicBezTo>
                    <a:cubicBezTo>
                      <a:pt x="25568" y="5763"/>
                      <a:pt x="25720" y="5968"/>
                      <a:pt x="25872" y="6183"/>
                    </a:cubicBezTo>
                    <a:cubicBezTo>
                      <a:pt x="25880" y="6200"/>
                      <a:pt x="25898" y="6209"/>
                      <a:pt x="25925" y="6209"/>
                    </a:cubicBezTo>
                    <a:cubicBezTo>
                      <a:pt x="25934" y="6209"/>
                      <a:pt x="25943" y="6200"/>
                      <a:pt x="25961" y="6191"/>
                    </a:cubicBezTo>
                    <a:cubicBezTo>
                      <a:pt x="25987" y="6174"/>
                      <a:pt x="25996" y="6138"/>
                      <a:pt x="25979" y="6102"/>
                    </a:cubicBezTo>
                    <a:cubicBezTo>
                      <a:pt x="25827" y="5897"/>
                      <a:pt x="25666" y="5683"/>
                      <a:pt x="25506" y="5478"/>
                    </a:cubicBezTo>
                    <a:cubicBezTo>
                      <a:pt x="25495" y="5462"/>
                      <a:pt x="25479" y="5453"/>
                      <a:pt x="25460" y="5453"/>
                    </a:cubicBezTo>
                    <a:close/>
                    <a:moveTo>
                      <a:pt x="2717" y="5941"/>
                    </a:moveTo>
                    <a:cubicBezTo>
                      <a:pt x="2697" y="5941"/>
                      <a:pt x="2676" y="5951"/>
                      <a:pt x="2659" y="5968"/>
                    </a:cubicBezTo>
                    <a:cubicBezTo>
                      <a:pt x="2507" y="6174"/>
                      <a:pt x="2365" y="6397"/>
                      <a:pt x="2222" y="6611"/>
                    </a:cubicBezTo>
                    <a:cubicBezTo>
                      <a:pt x="2204" y="6646"/>
                      <a:pt x="2213" y="6682"/>
                      <a:pt x="2240" y="6700"/>
                    </a:cubicBezTo>
                    <a:cubicBezTo>
                      <a:pt x="2257" y="6709"/>
                      <a:pt x="2266" y="6709"/>
                      <a:pt x="2275" y="6709"/>
                    </a:cubicBezTo>
                    <a:cubicBezTo>
                      <a:pt x="2302" y="6709"/>
                      <a:pt x="2320" y="6700"/>
                      <a:pt x="2329" y="6682"/>
                    </a:cubicBezTo>
                    <a:cubicBezTo>
                      <a:pt x="2472" y="6468"/>
                      <a:pt x="2614" y="6254"/>
                      <a:pt x="2766" y="6040"/>
                    </a:cubicBezTo>
                    <a:cubicBezTo>
                      <a:pt x="2784" y="6013"/>
                      <a:pt x="2775" y="5977"/>
                      <a:pt x="2748" y="5951"/>
                    </a:cubicBezTo>
                    <a:cubicBezTo>
                      <a:pt x="2739" y="5944"/>
                      <a:pt x="2728" y="5941"/>
                      <a:pt x="2717" y="5941"/>
                    </a:cubicBezTo>
                    <a:close/>
                    <a:moveTo>
                      <a:pt x="26415" y="6834"/>
                    </a:moveTo>
                    <a:cubicBezTo>
                      <a:pt x="26404" y="6834"/>
                      <a:pt x="26392" y="6837"/>
                      <a:pt x="26380" y="6843"/>
                    </a:cubicBezTo>
                    <a:cubicBezTo>
                      <a:pt x="26353" y="6861"/>
                      <a:pt x="26344" y="6905"/>
                      <a:pt x="26362" y="6932"/>
                    </a:cubicBezTo>
                    <a:cubicBezTo>
                      <a:pt x="26407" y="7003"/>
                      <a:pt x="26451" y="7084"/>
                      <a:pt x="26496" y="7155"/>
                    </a:cubicBezTo>
                    <a:cubicBezTo>
                      <a:pt x="26505" y="7173"/>
                      <a:pt x="26523" y="7191"/>
                      <a:pt x="26550" y="7191"/>
                    </a:cubicBezTo>
                    <a:cubicBezTo>
                      <a:pt x="26558" y="7191"/>
                      <a:pt x="26567" y="7182"/>
                      <a:pt x="26585" y="7182"/>
                    </a:cubicBezTo>
                    <a:cubicBezTo>
                      <a:pt x="26612" y="7164"/>
                      <a:pt x="26621" y="7119"/>
                      <a:pt x="26603" y="7092"/>
                    </a:cubicBezTo>
                    <a:cubicBezTo>
                      <a:pt x="26558" y="7012"/>
                      <a:pt x="26514" y="6941"/>
                      <a:pt x="26469" y="6869"/>
                    </a:cubicBezTo>
                    <a:cubicBezTo>
                      <a:pt x="26457" y="6846"/>
                      <a:pt x="26437" y="6834"/>
                      <a:pt x="26415" y="6834"/>
                    </a:cubicBezTo>
                    <a:close/>
                    <a:moveTo>
                      <a:pt x="2142" y="6798"/>
                    </a:moveTo>
                    <a:cubicBezTo>
                      <a:pt x="2120" y="6798"/>
                      <a:pt x="2100" y="6810"/>
                      <a:pt x="2088" y="6834"/>
                    </a:cubicBezTo>
                    <a:cubicBezTo>
                      <a:pt x="1927" y="7092"/>
                      <a:pt x="1776" y="7360"/>
                      <a:pt x="1642" y="7619"/>
                    </a:cubicBezTo>
                    <a:cubicBezTo>
                      <a:pt x="1624" y="7654"/>
                      <a:pt x="1633" y="7690"/>
                      <a:pt x="1669" y="7708"/>
                    </a:cubicBezTo>
                    <a:cubicBezTo>
                      <a:pt x="1678" y="7717"/>
                      <a:pt x="1687" y="7717"/>
                      <a:pt x="1695" y="7717"/>
                    </a:cubicBezTo>
                    <a:cubicBezTo>
                      <a:pt x="1713" y="7717"/>
                      <a:pt x="1740" y="7708"/>
                      <a:pt x="1749" y="7681"/>
                    </a:cubicBezTo>
                    <a:cubicBezTo>
                      <a:pt x="1892" y="7423"/>
                      <a:pt x="2043" y="7155"/>
                      <a:pt x="2195" y="6896"/>
                    </a:cubicBezTo>
                    <a:cubicBezTo>
                      <a:pt x="2213" y="6869"/>
                      <a:pt x="2204" y="6834"/>
                      <a:pt x="2177" y="6807"/>
                    </a:cubicBezTo>
                    <a:cubicBezTo>
                      <a:pt x="2165" y="6801"/>
                      <a:pt x="2153" y="6798"/>
                      <a:pt x="2142" y="6798"/>
                    </a:cubicBezTo>
                    <a:close/>
                    <a:moveTo>
                      <a:pt x="1355" y="8281"/>
                    </a:moveTo>
                    <a:cubicBezTo>
                      <a:pt x="1330" y="8281"/>
                      <a:pt x="1307" y="8297"/>
                      <a:pt x="1294" y="8324"/>
                    </a:cubicBezTo>
                    <a:cubicBezTo>
                      <a:pt x="1258" y="8395"/>
                      <a:pt x="1223" y="8475"/>
                      <a:pt x="1187" y="8556"/>
                    </a:cubicBezTo>
                    <a:cubicBezTo>
                      <a:pt x="1169" y="8591"/>
                      <a:pt x="1187" y="8627"/>
                      <a:pt x="1223" y="8645"/>
                    </a:cubicBezTo>
                    <a:lnTo>
                      <a:pt x="1249" y="8645"/>
                    </a:lnTo>
                    <a:cubicBezTo>
                      <a:pt x="1267" y="8645"/>
                      <a:pt x="1294" y="8636"/>
                      <a:pt x="1303" y="8609"/>
                    </a:cubicBezTo>
                    <a:cubicBezTo>
                      <a:pt x="1339" y="8529"/>
                      <a:pt x="1374" y="8448"/>
                      <a:pt x="1410" y="8377"/>
                    </a:cubicBezTo>
                    <a:cubicBezTo>
                      <a:pt x="1428" y="8341"/>
                      <a:pt x="1410" y="8306"/>
                      <a:pt x="1383" y="8288"/>
                    </a:cubicBezTo>
                    <a:cubicBezTo>
                      <a:pt x="1374" y="8283"/>
                      <a:pt x="1364" y="8281"/>
                      <a:pt x="1355" y="8281"/>
                    </a:cubicBezTo>
                    <a:close/>
                    <a:moveTo>
                      <a:pt x="26914" y="7740"/>
                    </a:moveTo>
                    <a:cubicBezTo>
                      <a:pt x="26905" y="7740"/>
                      <a:pt x="26897" y="7742"/>
                      <a:pt x="26889" y="7744"/>
                    </a:cubicBezTo>
                    <a:cubicBezTo>
                      <a:pt x="26862" y="7762"/>
                      <a:pt x="26853" y="7806"/>
                      <a:pt x="26862" y="7833"/>
                    </a:cubicBezTo>
                    <a:cubicBezTo>
                      <a:pt x="27004" y="8101"/>
                      <a:pt x="27129" y="8377"/>
                      <a:pt x="27245" y="8654"/>
                    </a:cubicBezTo>
                    <a:cubicBezTo>
                      <a:pt x="27263" y="8671"/>
                      <a:pt x="27281" y="8689"/>
                      <a:pt x="27308" y="8689"/>
                    </a:cubicBezTo>
                    <a:cubicBezTo>
                      <a:pt x="27317" y="8689"/>
                      <a:pt x="27326" y="8689"/>
                      <a:pt x="27335" y="8680"/>
                    </a:cubicBezTo>
                    <a:cubicBezTo>
                      <a:pt x="27370" y="8671"/>
                      <a:pt x="27379" y="8636"/>
                      <a:pt x="27370" y="8600"/>
                    </a:cubicBezTo>
                    <a:cubicBezTo>
                      <a:pt x="27245" y="8324"/>
                      <a:pt x="27120" y="8047"/>
                      <a:pt x="26978" y="7779"/>
                    </a:cubicBezTo>
                    <a:cubicBezTo>
                      <a:pt x="26964" y="7752"/>
                      <a:pt x="26940" y="7740"/>
                      <a:pt x="26914" y="7740"/>
                    </a:cubicBezTo>
                    <a:close/>
                    <a:moveTo>
                      <a:pt x="27412" y="8798"/>
                    </a:moveTo>
                    <a:cubicBezTo>
                      <a:pt x="27404" y="8798"/>
                      <a:pt x="27395" y="8801"/>
                      <a:pt x="27388" y="8805"/>
                    </a:cubicBezTo>
                    <a:cubicBezTo>
                      <a:pt x="27352" y="8814"/>
                      <a:pt x="27335" y="8859"/>
                      <a:pt x="27352" y="8886"/>
                    </a:cubicBezTo>
                    <a:cubicBezTo>
                      <a:pt x="27451" y="9126"/>
                      <a:pt x="27540" y="9367"/>
                      <a:pt x="27629" y="9608"/>
                    </a:cubicBezTo>
                    <a:cubicBezTo>
                      <a:pt x="27638" y="9635"/>
                      <a:pt x="27656" y="9653"/>
                      <a:pt x="27682" y="9653"/>
                    </a:cubicBezTo>
                    <a:lnTo>
                      <a:pt x="27709" y="9653"/>
                    </a:lnTo>
                    <a:cubicBezTo>
                      <a:pt x="27745" y="9635"/>
                      <a:pt x="27763" y="9599"/>
                      <a:pt x="27745" y="9573"/>
                    </a:cubicBezTo>
                    <a:cubicBezTo>
                      <a:pt x="27665" y="9323"/>
                      <a:pt x="27567" y="9082"/>
                      <a:pt x="27468" y="8841"/>
                    </a:cubicBezTo>
                    <a:cubicBezTo>
                      <a:pt x="27462" y="8815"/>
                      <a:pt x="27436" y="8798"/>
                      <a:pt x="27412" y="8798"/>
                    </a:cubicBezTo>
                    <a:close/>
                    <a:moveTo>
                      <a:pt x="919" y="9356"/>
                    </a:moveTo>
                    <a:cubicBezTo>
                      <a:pt x="890" y="9356"/>
                      <a:pt x="863" y="9373"/>
                      <a:pt x="848" y="9403"/>
                    </a:cubicBezTo>
                    <a:cubicBezTo>
                      <a:pt x="759" y="9644"/>
                      <a:pt x="678" y="9894"/>
                      <a:pt x="607" y="10143"/>
                    </a:cubicBezTo>
                    <a:cubicBezTo>
                      <a:pt x="598" y="10170"/>
                      <a:pt x="616" y="10206"/>
                      <a:pt x="652" y="10224"/>
                    </a:cubicBezTo>
                    <a:lnTo>
                      <a:pt x="670" y="10224"/>
                    </a:lnTo>
                    <a:cubicBezTo>
                      <a:pt x="696" y="10224"/>
                      <a:pt x="723" y="10206"/>
                      <a:pt x="732" y="10179"/>
                    </a:cubicBezTo>
                    <a:cubicBezTo>
                      <a:pt x="803" y="9929"/>
                      <a:pt x="884" y="9688"/>
                      <a:pt x="973" y="9448"/>
                    </a:cubicBezTo>
                    <a:cubicBezTo>
                      <a:pt x="982" y="9412"/>
                      <a:pt x="964" y="9376"/>
                      <a:pt x="937" y="9358"/>
                    </a:cubicBezTo>
                    <a:cubicBezTo>
                      <a:pt x="931" y="9357"/>
                      <a:pt x="925" y="9356"/>
                      <a:pt x="919" y="9356"/>
                    </a:cubicBezTo>
                    <a:close/>
                    <a:moveTo>
                      <a:pt x="27959" y="10391"/>
                    </a:moveTo>
                    <a:cubicBezTo>
                      <a:pt x="27953" y="10391"/>
                      <a:pt x="27947" y="10392"/>
                      <a:pt x="27941" y="10393"/>
                    </a:cubicBezTo>
                    <a:cubicBezTo>
                      <a:pt x="27906" y="10402"/>
                      <a:pt x="27888" y="10438"/>
                      <a:pt x="27897" y="10474"/>
                    </a:cubicBezTo>
                    <a:cubicBezTo>
                      <a:pt x="27914" y="10554"/>
                      <a:pt x="27941" y="10634"/>
                      <a:pt x="27959" y="10723"/>
                    </a:cubicBezTo>
                    <a:cubicBezTo>
                      <a:pt x="27968" y="10750"/>
                      <a:pt x="27995" y="10768"/>
                      <a:pt x="28021" y="10768"/>
                    </a:cubicBezTo>
                    <a:lnTo>
                      <a:pt x="28039" y="10768"/>
                    </a:lnTo>
                    <a:cubicBezTo>
                      <a:pt x="28075" y="10759"/>
                      <a:pt x="28093" y="10723"/>
                      <a:pt x="28084" y="10688"/>
                    </a:cubicBezTo>
                    <a:cubicBezTo>
                      <a:pt x="28066" y="10607"/>
                      <a:pt x="28039" y="10518"/>
                      <a:pt x="28021" y="10438"/>
                    </a:cubicBezTo>
                    <a:cubicBezTo>
                      <a:pt x="28014" y="10408"/>
                      <a:pt x="27988" y="10391"/>
                      <a:pt x="27959" y="10391"/>
                    </a:cubicBezTo>
                    <a:close/>
                    <a:moveTo>
                      <a:pt x="602" y="10338"/>
                    </a:moveTo>
                    <a:cubicBezTo>
                      <a:pt x="571" y="10338"/>
                      <a:pt x="543" y="10361"/>
                      <a:pt x="536" y="10384"/>
                    </a:cubicBezTo>
                    <a:cubicBezTo>
                      <a:pt x="447" y="10679"/>
                      <a:pt x="375" y="10973"/>
                      <a:pt x="313" y="11267"/>
                    </a:cubicBezTo>
                    <a:cubicBezTo>
                      <a:pt x="304" y="11303"/>
                      <a:pt x="331" y="11339"/>
                      <a:pt x="366" y="11348"/>
                    </a:cubicBezTo>
                    <a:lnTo>
                      <a:pt x="375" y="11348"/>
                    </a:lnTo>
                    <a:cubicBezTo>
                      <a:pt x="402" y="11348"/>
                      <a:pt x="429" y="11330"/>
                      <a:pt x="438" y="11294"/>
                    </a:cubicBezTo>
                    <a:cubicBezTo>
                      <a:pt x="500" y="11009"/>
                      <a:pt x="571" y="10714"/>
                      <a:pt x="652" y="10420"/>
                    </a:cubicBezTo>
                    <a:cubicBezTo>
                      <a:pt x="670" y="10393"/>
                      <a:pt x="643" y="10358"/>
                      <a:pt x="616" y="10340"/>
                    </a:cubicBezTo>
                    <a:cubicBezTo>
                      <a:pt x="611" y="10339"/>
                      <a:pt x="606" y="10338"/>
                      <a:pt x="602" y="10338"/>
                    </a:cubicBezTo>
                    <a:close/>
                    <a:moveTo>
                      <a:pt x="241" y="11981"/>
                    </a:moveTo>
                    <a:cubicBezTo>
                      <a:pt x="215" y="11981"/>
                      <a:pt x="179" y="11999"/>
                      <a:pt x="170" y="12035"/>
                    </a:cubicBezTo>
                    <a:cubicBezTo>
                      <a:pt x="161" y="12124"/>
                      <a:pt x="143" y="12204"/>
                      <a:pt x="134" y="12293"/>
                    </a:cubicBezTo>
                    <a:cubicBezTo>
                      <a:pt x="125" y="12329"/>
                      <a:pt x="152" y="12365"/>
                      <a:pt x="188" y="12365"/>
                    </a:cubicBezTo>
                    <a:lnTo>
                      <a:pt x="197" y="12365"/>
                    </a:lnTo>
                    <a:cubicBezTo>
                      <a:pt x="232" y="12365"/>
                      <a:pt x="259" y="12347"/>
                      <a:pt x="259" y="12311"/>
                    </a:cubicBezTo>
                    <a:cubicBezTo>
                      <a:pt x="277" y="12231"/>
                      <a:pt x="286" y="12142"/>
                      <a:pt x="295" y="12061"/>
                    </a:cubicBezTo>
                    <a:cubicBezTo>
                      <a:pt x="304" y="12026"/>
                      <a:pt x="277" y="11990"/>
                      <a:pt x="241" y="11981"/>
                    </a:cubicBezTo>
                    <a:close/>
                    <a:moveTo>
                      <a:pt x="28182" y="11392"/>
                    </a:moveTo>
                    <a:cubicBezTo>
                      <a:pt x="28146" y="11401"/>
                      <a:pt x="28129" y="11437"/>
                      <a:pt x="28137" y="11473"/>
                    </a:cubicBezTo>
                    <a:cubicBezTo>
                      <a:pt x="28191" y="11767"/>
                      <a:pt x="28245" y="12061"/>
                      <a:pt x="28280" y="12365"/>
                    </a:cubicBezTo>
                    <a:cubicBezTo>
                      <a:pt x="28289" y="12392"/>
                      <a:pt x="28316" y="12418"/>
                      <a:pt x="28343" y="12418"/>
                    </a:cubicBezTo>
                    <a:lnTo>
                      <a:pt x="28352" y="12418"/>
                    </a:lnTo>
                    <a:cubicBezTo>
                      <a:pt x="28387" y="12409"/>
                      <a:pt x="28414" y="12383"/>
                      <a:pt x="28414" y="12347"/>
                    </a:cubicBezTo>
                    <a:cubicBezTo>
                      <a:pt x="28369" y="12044"/>
                      <a:pt x="28316" y="11740"/>
                      <a:pt x="28262" y="11446"/>
                    </a:cubicBezTo>
                    <a:cubicBezTo>
                      <a:pt x="28253" y="11410"/>
                      <a:pt x="28218" y="11392"/>
                      <a:pt x="28182" y="11392"/>
                    </a:cubicBezTo>
                    <a:close/>
                    <a:moveTo>
                      <a:pt x="28369" y="12543"/>
                    </a:moveTo>
                    <a:cubicBezTo>
                      <a:pt x="28334" y="12552"/>
                      <a:pt x="28307" y="12579"/>
                      <a:pt x="28316" y="12615"/>
                    </a:cubicBezTo>
                    <a:cubicBezTo>
                      <a:pt x="28343" y="12873"/>
                      <a:pt x="28369" y="13132"/>
                      <a:pt x="28387" y="13382"/>
                    </a:cubicBezTo>
                    <a:cubicBezTo>
                      <a:pt x="28387" y="13417"/>
                      <a:pt x="28414" y="13444"/>
                      <a:pt x="28450" y="13444"/>
                    </a:cubicBezTo>
                    <a:cubicBezTo>
                      <a:pt x="28485" y="13444"/>
                      <a:pt x="28512" y="13417"/>
                      <a:pt x="28512" y="13382"/>
                    </a:cubicBezTo>
                    <a:cubicBezTo>
                      <a:pt x="28494" y="13123"/>
                      <a:pt x="28476" y="12855"/>
                      <a:pt x="28441" y="12606"/>
                    </a:cubicBezTo>
                    <a:cubicBezTo>
                      <a:pt x="28441" y="12570"/>
                      <a:pt x="28405" y="12543"/>
                      <a:pt x="28369" y="12543"/>
                    </a:cubicBezTo>
                    <a:close/>
                    <a:moveTo>
                      <a:pt x="94" y="13139"/>
                    </a:moveTo>
                    <a:cubicBezTo>
                      <a:pt x="63" y="13139"/>
                      <a:pt x="36" y="13163"/>
                      <a:pt x="36" y="13194"/>
                    </a:cubicBezTo>
                    <a:cubicBezTo>
                      <a:pt x="18" y="13453"/>
                      <a:pt x="9" y="13721"/>
                      <a:pt x="0" y="13979"/>
                    </a:cubicBezTo>
                    <a:cubicBezTo>
                      <a:pt x="0" y="14015"/>
                      <a:pt x="27" y="14042"/>
                      <a:pt x="63" y="14042"/>
                    </a:cubicBezTo>
                    <a:cubicBezTo>
                      <a:pt x="99" y="14042"/>
                      <a:pt x="125" y="14015"/>
                      <a:pt x="125" y="13979"/>
                    </a:cubicBezTo>
                    <a:cubicBezTo>
                      <a:pt x="134" y="13721"/>
                      <a:pt x="143" y="13462"/>
                      <a:pt x="170" y="13212"/>
                    </a:cubicBezTo>
                    <a:cubicBezTo>
                      <a:pt x="170" y="13177"/>
                      <a:pt x="143" y="13141"/>
                      <a:pt x="108" y="13141"/>
                    </a:cubicBezTo>
                    <a:cubicBezTo>
                      <a:pt x="103" y="13140"/>
                      <a:pt x="98" y="13139"/>
                      <a:pt x="94" y="13139"/>
                    </a:cubicBezTo>
                    <a:close/>
                    <a:moveTo>
                      <a:pt x="28476" y="14220"/>
                    </a:moveTo>
                    <a:cubicBezTo>
                      <a:pt x="28441" y="14220"/>
                      <a:pt x="28414" y="14247"/>
                      <a:pt x="28414" y="14283"/>
                    </a:cubicBezTo>
                    <a:cubicBezTo>
                      <a:pt x="28414" y="14372"/>
                      <a:pt x="28405" y="14461"/>
                      <a:pt x="28405" y="14541"/>
                    </a:cubicBezTo>
                    <a:cubicBezTo>
                      <a:pt x="28405" y="14577"/>
                      <a:pt x="28432" y="14613"/>
                      <a:pt x="28468" y="14613"/>
                    </a:cubicBezTo>
                    <a:lnTo>
                      <a:pt x="28476" y="14613"/>
                    </a:lnTo>
                    <a:cubicBezTo>
                      <a:pt x="28503" y="14613"/>
                      <a:pt x="28539" y="14577"/>
                      <a:pt x="28539" y="14550"/>
                    </a:cubicBezTo>
                    <a:cubicBezTo>
                      <a:pt x="28539" y="14461"/>
                      <a:pt x="28539" y="14372"/>
                      <a:pt x="28539" y="14283"/>
                    </a:cubicBezTo>
                    <a:cubicBezTo>
                      <a:pt x="28539" y="14247"/>
                      <a:pt x="28512" y="14220"/>
                      <a:pt x="28476" y="14220"/>
                    </a:cubicBezTo>
                    <a:close/>
                    <a:moveTo>
                      <a:pt x="63" y="14176"/>
                    </a:moveTo>
                    <a:cubicBezTo>
                      <a:pt x="27" y="14176"/>
                      <a:pt x="0" y="14202"/>
                      <a:pt x="0" y="14238"/>
                    </a:cubicBezTo>
                    <a:lnTo>
                      <a:pt x="0" y="14274"/>
                    </a:lnTo>
                    <a:cubicBezTo>
                      <a:pt x="0" y="14568"/>
                      <a:pt x="9" y="14880"/>
                      <a:pt x="27" y="15175"/>
                    </a:cubicBezTo>
                    <a:cubicBezTo>
                      <a:pt x="27" y="15211"/>
                      <a:pt x="54" y="15237"/>
                      <a:pt x="90" y="15237"/>
                    </a:cubicBezTo>
                    <a:lnTo>
                      <a:pt x="99" y="15237"/>
                    </a:lnTo>
                    <a:cubicBezTo>
                      <a:pt x="134" y="15237"/>
                      <a:pt x="161" y="15202"/>
                      <a:pt x="152" y="15175"/>
                    </a:cubicBezTo>
                    <a:cubicBezTo>
                      <a:pt x="134" y="14872"/>
                      <a:pt x="125" y="14568"/>
                      <a:pt x="125" y="14274"/>
                    </a:cubicBezTo>
                    <a:lnTo>
                      <a:pt x="125" y="14238"/>
                    </a:lnTo>
                    <a:cubicBezTo>
                      <a:pt x="125" y="14202"/>
                      <a:pt x="99" y="14176"/>
                      <a:pt x="63" y="14176"/>
                    </a:cubicBezTo>
                    <a:close/>
                    <a:moveTo>
                      <a:pt x="152" y="15880"/>
                    </a:moveTo>
                    <a:cubicBezTo>
                      <a:pt x="116" y="15889"/>
                      <a:pt x="90" y="15915"/>
                      <a:pt x="99" y="15951"/>
                    </a:cubicBezTo>
                    <a:cubicBezTo>
                      <a:pt x="108" y="16040"/>
                      <a:pt x="116" y="16129"/>
                      <a:pt x="125" y="16210"/>
                    </a:cubicBezTo>
                    <a:cubicBezTo>
                      <a:pt x="134" y="16245"/>
                      <a:pt x="161" y="16272"/>
                      <a:pt x="197" y="16272"/>
                    </a:cubicBezTo>
                    <a:cubicBezTo>
                      <a:pt x="197" y="16272"/>
                      <a:pt x="197" y="16272"/>
                      <a:pt x="206" y="16263"/>
                    </a:cubicBezTo>
                    <a:cubicBezTo>
                      <a:pt x="232" y="16263"/>
                      <a:pt x="259" y="16228"/>
                      <a:pt x="259" y="16192"/>
                    </a:cubicBezTo>
                    <a:cubicBezTo>
                      <a:pt x="241" y="16112"/>
                      <a:pt x="232" y="16022"/>
                      <a:pt x="224" y="15942"/>
                    </a:cubicBezTo>
                    <a:cubicBezTo>
                      <a:pt x="224" y="15906"/>
                      <a:pt x="188" y="15880"/>
                      <a:pt x="152" y="15880"/>
                    </a:cubicBezTo>
                    <a:close/>
                    <a:moveTo>
                      <a:pt x="28441" y="15255"/>
                    </a:moveTo>
                    <a:cubicBezTo>
                      <a:pt x="28405" y="15255"/>
                      <a:pt x="28378" y="15282"/>
                      <a:pt x="28369" y="15318"/>
                    </a:cubicBezTo>
                    <a:cubicBezTo>
                      <a:pt x="28352" y="15612"/>
                      <a:pt x="28316" y="15915"/>
                      <a:pt x="28280" y="16210"/>
                    </a:cubicBezTo>
                    <a:cubicBezTo>
                      <a:pt x="28271" y="16245"/>
                      <a:pt x="28298" y="16281"/>
                      <a:pt x="28334" y="16281"/>
                    </a:cubicBezTo>
                    <a:lnTo>
                      <a:pt x="28343" y="16281"/>
                    </a:lnTo>
                    <a:cubicBezTo>
                      <a:pt x="28369" y="16281"/>
                      <a:pt x="28405" y="16263"/>
                      <a:pt x="28405" y="16228"/>
                    </a:cubicBezTo>
                    <a:cubicBezTo>
                      <a:pt x="28450" y="15933"/>
                      <a:pt x="28476" y="15630"/>
                      <a:pt x="28503" y="15327"/>
                    </a:cubicBezTo>
                    <a:cubicBezTo>
                      <a:pt x="28503" y="15291"/>
                      <a:pt x="28476" y="15255"/>
                      <a:pt x="28441" y="15255"/>
                    </a:cubicBezTo>
                    <a:close/>
                    <a:moveTo>
                      <a:pt x="28302" y="16413"/>
                    </a:moveTo>
                    <a:cubicBezTo>
                      <a:pt x="28271" y="16413"/>
                      <a:pt x="28245" y="16437"/>
                      <a:pt x="28245" y="16468"/>
                    </a:cubicBezTo>
                    <a:cubicBezTo>
                      <a:pt x="28200" y="16718"/>
                      <a:pt x="28155" y="16977"/>
                      <a:pt x="28102" y="17227"/>
                    </a:cubicBezTo>
                    <a:cubicBezTo>
                      <a:pt x="28093" y="17262"/>
                      <a:pt x="28120" y="17298"/>
                      <a:pt x="28146" y="17298"/>
                    </a:cubicBezTo>
                    <a:cubicBezTo>
                      <a:pt x="28155" y="17307"/>
                      <a:pt x="28155" y="17307"/>
                      <a:pt x="28164" y="17307"/>
                    </a:cubicBezTo>
                    <a:cubicBezTo>
                      <a:pt x="28191" y="17307"/>
                      <a:pt x="28218" y="17280"/>
                      <a:pt x="28227" y="17253"/>
                    </a:cubicBezTo>
                    <a:cubicBezTo>
                      <a:pt x="28280" y="17004"/>
                      <a:pt x="28325" y="16745"/>
                      <a:pt x="28369" y="16486"/>
                    </a:cubicBezTo>
                    <a:cubicBezTo>
                      <a:pt x="28369" y="16451"/>
                      <a:pt x="28352" y="16415"/>
                      <a:pt x="28316" y="16415"/>
                    </a:cubicBezTo>
                    <a:cubicBezTo>
                      <a:pt x="28311" y="16414"/>
                      <a:pt x="28306" y="16413"/>
                      <a:pt x="28302" y="16413"/>
                    </a:cubicBezTo>
                    <a:close/>
                    <a:moveTo>
                      <a:pt x="331" y="17030"/>
                    </a:moveTo>
                    <a:cubicBezTo>
                      <a:pt x="295" y="17039"/>
                      <a:pt x="277" y="17075"/>
                      <a:pt x="277" y="17111"/>
                    </a:cubicBezTo>
                    <a:cubicBezTo>
                      <a:pt x="331" y="17361"/>
                      <a:pt x="393" y="17619"/>
                      <a:pt x="455" y="17869"/>
                    </a:cubicBezTo>
                    <a:cubicBezTo>
                      <a:pt x="464" y="17896"/>
                      <a:pt x="491" y="17914"/>
                      <a:pt x="518" y="17914"/>
                    </a:cubicBezTo>
                    <a:lnTo>
                      <a:pt x="536" y="17914"/>
                    </a:lnTo>
                    <a:cubicBezTo>
                      <a:pt x="571" y="17905"/>
                      <a:pt x="589" y="17869"/>
                      <a:pt x="580" y="17833"/>
                    </a:cubicBezTo>
                    <a:cubicBezTo>
                      <a:pt x="518" y="17592"/>
                      <a:pt x="455" y="17334"/>
                      <a:pt x="411" y="17084"/>
                    </a:cubicBezTo>
                    <a:cubicBezTo>
                      <a:pt x="402" y="17048"/>
                      <a:pt x="366" y="17030"/>
                      <a:pt x="331" y="17030"/>
                    </a:cubicBezTo>
                    <a:close/>
                    <a:moveTo>
                      <a:pt x="27950" y="18054"/>
                    </a:moveTo>
                    <a:cubicBezTo>
                      <a:pt x="27921" y="18054"/>
                      <a:pt x="27895" y="18071"/>
                      <a:pt x="27888" y="18101"/>
                    </a:cubicBezTo>
                    <a:cubicBezTo>
                      <a:pt x="27861" y="18181"/>
                      <a:pt x="27834" y="18262"/>
                      <a:pt x="27816" y="18351"/>
                    </a:cubicBezTo>
                    <a:cubicBezTo>
                      <a:pt x="27807" y="18386"/>
                      <a:pt x="27825" y="18422"/>
                      <a:pt x="27861" y="18431"/>
                    </a:cubicBezTo>
                    <a:lnTo>
                      <a:pt x="27879" y="18431"/>
                    </a:lnTo>
                    <a:cubicBezTo>
                      <a:pt x="27906" y="18431"/>
                      <a:pt x="27932" y="18413"/>
                      <a:pt x="27941" y="18386"/>
                    </a:cubicBezTo>
                    <a:cubicBezTo>
                      <a:pt x="27959" y="18306"/>
                      <a:pt x="27986" y="18217"/>
                      <a:pt x="28013" y="18137"/>
                    </a:cubicBezTo>
                    <a:cubicBezTo>
                      <a:pt x="28021" y="18101"/>
                      <a:pt x="27995" y="18065"/>
                      <a:pt x="27968" y="18056"/>
                    </a:cubicBezTo>
                    <a:cubicBezTo>
                      <a:pt x="27962" y="18055"/>
                      <a:pt x="27956" y="18054"/>
                      <a:pt x="27950" y="18054"/>
                    </a:cubicBezTo>
                    <a:close/>
                    <a:moveTo>
                      <a:pt x="586" y="18036"/>
                    </a:moveTo>
                    <a:cubicBezTo>
                      <a:pt x="581" y="18036"/>
                      <a:pt x="576" y="18037"/>
                      <a:pt x="571" y="18039"/>
                    </a:cubicBezTo>
                    <a:cubicBezTo>
                      <a:pt x="536" y="18047"/>
                      <a:pt x="518" y="18083"/>
                      <a:pt x="527" y="18119"/>
                    </a:cubicBezTo>
                    <a:cubicBezTo>
                      <a:pt x="607" y="18413"/>
                      <a:pt x="696" y="18699"/>
                      <a:pt x="794" y="18984"/>
                    </a:cubicBezTo>
                    <a:cubicBezTo>
                      <a:pt x="803" y="19011"/>
                      <a:pt x="830" y="19029"/>
                      <a:pt x="857" y="19029"/>
                    </a:cubicBezTo>
                    <a:lnTo>
                      <a:pt x="875" y="19029"/>
                    </a:lnTo>
                    <a:cubicBezTo>
                      <a:pt x="910" y="19011"/>
                      <a:pt x="928" y="18975"/>
                      <a:pt x="919" y="18948"/>
                    </a:cubicBezTo>
                    <a:cubicBezTo>
                      <a:pt x="821" y="18663"/>
                      <a:pt x="732" y="18378"/>
                      <a:pt x="643" y="18083"/>
                    </a:cubicBezTo>
                    <a:cubicBezTo>
                      <a:pt x="635" y="18054"/>
                      <a:pt x="610" y="18036"/>
                      <a:pt x="586" y="18036"/>
                    </a:cubicBezTo>
                    <a:close/>
                    <a:moveTo>
                      <a:pt x="1135" y="19628"/>
                    </a:moveTo>
                    <a:cubicBezTo>
                      <a:pt x="1126" y="19628"/>
                      <a:pt x="1116" y="19631"/>
                      <a:pt x="1107" y="19635"/>
                    </a:cubicBezTo>
                    <a:cubicBezTo>
                      <a:pt x="1080" y="19644"/>
                      <a:pt x="1062" y="19680"/>
                      <a:pt x="1071" y="19716"/>
                    </a:cubicBezTo>
                    <a:cubicBezTo>
                      <a:pt x="1107" y="19796"/>
                      <a:pt x="1142" y="19876"/>
                      <a:pt x="1178" y="19957"/>
                    </a:cubicBezTo>
                    <a:cubicBezTo>
                      <a:pt x="1187" y="19983"/>
                      <a:pt x="1214" y="19992"/>
                      <a:pt x="1232" y="19992"/>
                    </a:cubicBezTo>
                    <a:lnTo>
                      <a:pt x="1258" y="19992"/>
                    </a:lnTo>
                    <a:cubicBezTo>
                      <a:pt x="1294" y="19974"/>
                      <a:pt x="1312" y="19939"/>
                      <a:pt x="1294" y="19903"/>
                    </a:cubicBezTo>
                    <a:cubicBezTo>
                      <a:pt x="1258" y="19823"/>
                      <a:pt x="1223" y="19742"/>
                      <a:pt x="1196" y="19671"/>
                    </a:cubicBezTo>
                    <a:cubicBezTo>
                      <a:pt x="1183" y="19645"/>
                      <a:pt x="1160" y="19628"/>
                      <a:pt x="1135" y="19628"/>
                    </a:cubicBezTo>
                    <a:close/>
                    <a:moveTo>
                      <a:pt x="27628" y="19040"/>
                    </a:moveTo>
                    <a:cubicBezTo>
                      <a:pt x="27603" y="19040"/>
                      <a:pt x="27582" y="19056"/>
                      <a:pt x="27575" y="19082"/>
                    </a:cubicBezTo>
                    <a:cubicBezTo>
                      <a:pt x="27468" y="19359"/>
                      <a:pt x="27361" y="19644"/>
                      <a:pt x="27236" y="19921"/>
                    </a:cubicBezTo>
                    <a:cubicBezTo>
                      <a:pt x="27228" y="19948"/>
                      <a:pt x="27236" y="19983"/>
                      <a:pt x="27272" y="20001"/>
                    </a:cubicBezTo>
                    <a:cubicBezTo>
                      <a:pt x="27281" y="20001"/>
                      <a:pt x="27290" y="20010"/>
                      <a:pt x="27299" y="20010"/>
                    </a:cubicBezTo>
                    <a:cubicBezTo>
                      <a:pt x="27326" y="20010"/>
                      <a:pt x="27343" y="19992"/>
                      <a:pt x="27352" y="19965"/>
                    </a:cubicBezTo>
                    <a:cubicBezTo>
                      <a:pt x="27477" y="19689"/>
                      <a:pt x="27593" y="19412"/>
                      <a:pt x="27691" y="19127"/>
                    </a:cubicBezTo>
                    <a:cubicBezTo>
                      <a:pt x="27700" y="19091"/>
                      <a:pt x="27682" y="19056"/>
                      <a:pt x="27656" y="19047"/>
                    </a:cubicBezTo>
                    <a:cubicBezTo>
                      <a:pt x="27646" y="19042"/>
                      <a:pt x="27637" y="19040"/>
                      <a:pt x="27628" y="19040"/>
                    </a:cubicBezTo>
                    <a:close/>
                    <a:moveTo>
                      <a:pt x="27194" y="20114"/>
                    </a:moveTo>
                    <a:cubicBezTo>
                      <a:pt x="27167" y="20114"/>
                      <a:pt x="27143" y="20126"/>
                      <a:pt x="27129" y="20153"/>
                    </a:cubicBezTo>
                    <a:cubicBezTo>
                      <a:pt x="27022" y="20385"/>
                      <a:pt x="26915" y="20617"/>
                      <a:pt x="26790" y="20840"/>
                    </a:cubicBezTo>
                    <a:cubicBezTo>
                      <a:pt x="26773" y="20875"/>
                      <a:pt x="26790" y="20911"/>
                      <a:pt x="26817" y="20929"/>
                    </a:cubicBezTo>
                    <a:cubicBezTo>
                      <a:pt x="26826" y="20938"/>
                      <a:pt x="26844" y="20938"/>
                      <a:pt x="26853" y="20938"/>
                    </a:cubicBezTo>
                    <a:cubicBezTo>
                      <a:pt x="26871" y="20938"/>
                      <a:pt x="26897" y="20929"/>
                      <a:pt x="26906" y="20902"/>
                    </a:cubicBezTo>
                    <a:cubicBezTo>
                      <a:pt x="27031" y="20670"/>
                      <a:pt x="27147" y="20438"/>
                      <a:pt x="27254" y="20206"/>
                    </a:cubicBezTo>
                    <a:cubicBezTo>
                      <a:pt x="27263" y="20171"/>
                      <a:pt x="27254" y="20135"/>
                      <a:pt x="27219" y="20117"/>
                    </a:cubicBezTo>
                    <a:cubicBezTo>
                      <a:pt x="27210" y="20115"/>
                      <a:pt x="27202" y="20114"/>
                      <a:pt x="27194" y="20114"/>
                    </a:cubicBezTo>
                    <a:close/>
                    <a:moveTo>
                      <a:pt x="1617" y="20685"/>
                    </a:moveTo>
                    <a:cubicBezTo>
                      <a:pt x="1610" y="20685"/>
                      <a:pt x="1604" y="20686"/>
                      <a:pt x="1597" y="20688"/>
                    </a:cubicBezTo>
                    <a:cubicBezTo>
                      <a:pt x="1562" y="20706"/>
                      <a:pt x="1553" y="20751"/>
                      <a:pt x="1562" y="20777"/>
                    </a:cubicBezTo>
                    <a:cubicBezTo>
                      <a:pt x="1687" y="21009"/>
                      <a:pt x="1811" y="21241"/>
                      <a:pt x="1945" y="21464"/>
                    </a:cubicBezTo>
                    <a:cubicBezTo>
                      <a:pt x="1954" y="21482"/>
                      <a:pt x="1972" y="21491"/>
                      <a:pt x="1999" y="21491"/>
                    </a:cubicBezTo>
                    <a:cubicBezTo>
                      <a:pt x="2008" y="21491"/>
                      <a:pt x="2017" y="21491"/>
                      <a:pt x="2026" y="21482"/>
                    </a:cubicBezTo>
                    <a:cubicBezTo>
                      <a:pt x="2061" y="21464"/>
                      <a:pt x="2070" y="21429"/>
                      <a:pt x="2052" y="21402"/>
                    </a:cubicBezTo>
                    <a:cubicBezTo>
                      <a:pt x="1919" y="21179"/>
                      <a:pt x="1794" y="20947"/>
                      <a:pt x="1678" y="20724"/>
                    </a:cubicBezTo>
                    <a:cubicBezTo>
                      <a:pt x="1664" y="20696"/>
                      <a:pt x="1640" y="20685"/>
                      <a:pt x="1617" y="20685"/>
                    </a:cubicBezTo>
                    <a:close/>
                    <a:moveTo>
                      <a:pt x="26403" y="21598"/>
                    </a:moveTo>
                    <a:cubicBezTo>
                      <a:pt x="26384" y="21598"/>
                      <a:pt x="26365" y="21607"/>
                      <a:pt x="26353" y="21625"/>
                    </a:cubicBezTo>
                    <a:cubicBezTo>
                      <a:pt x="26309" y="21696"/>
                      <a:pt x="26255" y="21776"/>
                      <a:pt x="26211" y="21848"/>
                    </a:cubicBezTo>
                    <a:cubicBezTo>
                      <a:pt x="26193" y="21875"/>
                      <a:pt x="26202" y="21910"/>
                      <a:pt x="26237" y="21937"/>
                    </a:cubicBezTo>
                    <a:cubicBezTo>
                      <a:pt x="26246" y="21937"/>
                      <a:pt x="26255" y="21946"/>
                      <a:pt x="26264" y="21946"/>
                    </a:cubicBezTo>
                    <a:cubicBezTo>
                      <a:pt x="26291" y="21946"/>
                      <a:pt x="26309" y="21937"/>
                      <a:pt x="26318" y="21910"/>
                    </a:cubicBezTo>
                    <a:cubicBezTo>
                      <a:pt x="26371" y="21839"/>
                      <a:pt x="26416" y="21768"/>
                      <a:pt x="26460" y="21696"/>
                    </a:cubicBezTo>
                    <a:cubicBezTo>
                      <a:pt x="26478" y="21660"/>
                      <a:pt x="26469" y="21625"/>
                      <a:pt x="26434" y="21607"/>
                    </a:cubicBezTo>
                    <a:cubicBezTo>
                      <a:pt x="26424" y="21601"/>
                      <a:pt x="26413" y="21598"/>
                      <a:pt x="26403" y="21598"/>
                    </a:cubicBezTo>
                    <a:close/>
                    <a:moveTo>
                      <a:pt x="2130" y="21589"/>
                    </a:moveTo>
                    <a:cubicBezTo>
                      <a:pt x="2118" y="21589"/>
                      <a:pt x="2106" y="21592"/>
                      <a:pt x="2097" y="21598"/>
                    </a:cubicBezTo>
                    <a:cubicBezTo>
                      <a:pt x="2061" y="21616"/>
                      <a:pt x="2052" y="21660"/>
                      <a:pt x="2070" y="21687"/>
                    </a:cubicBezTo>
                    <a:cubicBezTo>
                      <a:pt x="2231" y="21946"/>
                      <a:pt x="2400" y="22205"/>
                      <a:pt x="2570" y="22445"/>
                    </a:cubicBezTo>
                    <a:cubicBezTo>
                      <a:pt x="2588" y="22463"/>
                      <a:pt x="2605" y="22472"/>
                      <a:pt x="2623" y="22472"/>
                    </a:cubicBezTo>
                    <a:cubicBezTo>
                      <a:pt x="2641" y="22472"/>
                      <a:pt x="2650" y="22472"/>
                      <a:pt x="2659" y="22463"/>
                    </a:cubicBezTo>
                    <a:cubicBezTo>
                      <a:pt x="2695" y="22445"/>
                      <a:pt x="2695" y="22401"/>
                      <a:pt x="2677" y="22374"/>
                    </a:cubicBezTo>
                    <a:cubicBezTo>
                      <a:pt x="2507" y="22133"/>
                      <a:pt x="2338" y="21875"/>
                      <a:pt x="2186" y="21616"/>
                    </a:cubicBezTo>
                    <a:cubicBezTo>
                      <a:pt x="2175" y="21599"/>
                      <a:pt x="2152" y="21589"/>
                      <a:pt x="2130" y="21589"/>
                    </a:cubicBezTo>
                    <a:close/>
                    <a:moveTo>
                      <a:pt x="3088" y="22969"/>
                    </a:moveTo>
                    <a:cubicBezTo>
                      <a:pt x="3075" y="22969"/>
                      <a:pt x="3063" y="22973"/>
                      <a:pt x="3051" y="22981"/>
                    </a:cubicBezTo>
                    <a:cubicBezTo>
                      <a:pt x="3016" y="23008"/>
                      <a:pt x="3016" y="23043"/>
                      <a:pt x="3034" y="23079"/>
                    </a:cubicBezTo>
                    <a:cubicBezTo>
                      <a:pt x="3087" y="23141"/>
                      <a:pt x="3141" y="23213"/>
                      <a:pt x="3203" y="23275"/>
                    </a:cubicBezTo>
                    <a:cubicBezTo>
                      <a:pt x="3212" y="23293"/>
                      <a:pt x="3230" y="23302"/>
                      <a:pt x="3248" y="23302"/>
                    </a:cubicBezTo>
                    <a:cubicBezTo>
                      <a:pt x="3266" y="23302"/>
                      <a:pt x="3274" y="23293"/>
                      <a:pt x="3292" y="23284"/>
                    </a:cubicBezTo>
                    <a:cubicBezTo>
                      <a:pt x="3319" y="23266"/>
                      <a:pt x="3319" y="23222"/>
                      <a:pt x="3301" y="23195"/>
                    </a:cubicBezTo>
                    <a:cubicBezTo>
                      <a:pt x="3248" y="23132"/>
                      <a:pt x="3194" y="23061"/>
                      <a:pt x="3141" y="22999"/>
                    </a:cubicBezTo>
                    <a:cubicBezTo>
                      <a:pt x="3125" y="22978"/>
                      <a:pt x="3106" y="22969"/>
                      <a:pt x="3088" y="22969"/>
                    </a:cubicBezTo>
                    <a:close/>
                    <a:moveTo>
                      <a:pt x="25832" y="22456"/>
                    </a:moveTo>
                    <a:cubicBezTo>
                      <a:pt x="25812" y="22456"/>
                      <a:pt x="25793" y="22466"/>
                      <a:pt x="25782" y="22481"/>
                    </a:cubicBezTo>
                    <a:cubicBezTo>
                      <a:pt x="25604" y="22731"/>
                      <a:pt x="25425" y="22972"/>
                      <a:pt x="25238" y="23204"/>
                    </a:cubicBezTo>
                    <a:cubicBezTo>
                      <a:pt x="25211" y="23231"/>
                      <a:pt x="25220" y="23266"/>
                      <a:pt x="25247" y="23293"/>
                    </a:cubicBezTo>
                    <a:cubicBezTo>
                      <a:pt x="25256" y="23302"/>
                      <a:pt x="25274" y="23302"/>
                      <a:pt x="25283" y="23302"/>
                    </a:cubicBezTo>
                    <a:cubicBezTo>
                      <a:pt x="25301" y="23302"/>
                      <a:pt x="25318" y="23293"/>
                      <a:pt x="25336" y="23284"/>
                    </a:cubicBezTo>
                    <a:cubicBezTo>
                      <a:pt x="25524" y="23043"/>
                      <a:pt x="25711" y="22802"/>
                      <a:pt x="25889" y="22561"/>
                    </a:cubicBezTo>
                    <a:cubicBezTo>
                      <a:pt x="25907" y="22526"/>
                      <a:pt x="25898" y="22490"/>
                      <a:pt x="25872" y="22472"/>
                    </a:cubicBezTo>
                    <a:cubicBezTo>
                      <a:pt x="25860" y="22461"/>
                      <a:pt x="25846" y="22456"/>
                      <a:pt x="25832" y="22456"/>
                    </a:cubicBezTo>
                    <a:close/>
                    <a:moveTo>
                      <a:pt x="25121" y="23375"/>
                    </a:moveTo>
                    <a:cubicBezTo>
                      <a:pt x="25103" y="23375"/>
                      <a:pt x="25084" y="23384"/>
                      <a:pt x="25069" y="23400"/>
                    </a:cubicBezTo>
                    <a:cubicBezTo>
                      <a:pt x="24908" y="23596"/>
                      <a:pt x="24730" y="23784"/>
                      <a:pt x="24560" y="23971"/>
                    </a:cubicBezTo>
                    <a:cubicBezTo>
                      <a:pt x="24533" y="23998"/>
                      <a:pt x="24533" y="24042"/>
                      <a:pt x="24560" y="24069"/>
                    </a:cubicBezTo>
                    <a:cubicBezTo>
                      <a:pt x="24569" y="24078"/>
                      <a:pt x="24587" y="24078"/>
                      <a:pt x="24605" y="24078"/>
                    </a:cubicBezTo>
                    <a:cubicBezTo>
                      <a:pt x="24623" y="24078"/>
                      <a:pt x="24640" y="24078"/>
                      <a:pt x="24649" y="24060"/>
                    </a:cubicBezTo>
                    <a:cubicBezTo>
                      <a:pt x="24828" y="23873"/>
                      <a:pt x="24997" y="23677"/>
                      <a:pt x="25167" y="23480"/>
                    </a:cubicBezTo>
                    <a:cubicBezTo>
                      <a:pt x="25194" y="23454"/>
                      <a:pt x="25185" y="23409"/>
                      <a:pt x="25158" y="23391"/>
                    </a:cubicBezTo>
                    <a:cubicBezTo>
                      <a:pt x="25147" y="23380"/>
                      <a:pt x="25134" y="23375"/>
                      <a:pt x="25121" y="23375"/>
                    </a:cubicBezTo>
                    <a:close/>
                    <a:moveTo>
                      <a:pt x="3845" y="23853"/>
                    </a:moveTo>
                    <a:cubicBezTo>
                      <a:pt x="3830" y="23853"/>
                      <a:pt x="3814" y="23859"/>
                      <a:pt x="3801" y="23873"/>
                    </a:cubicBezTo>
                    <a:cubicBezTo>
                      <a:pt x="3774" y="23900"/>
                      <a:pt x="3774" y="23935"/>
                      <a:pt x="3792" y="23962"/>
                    </a:cubicBezTo>
                    <a:cubicBezTo>
                      <a:pt x="3970" y="24158"/>
                      <a:pt x="4158" y="24346"/>
                      <a:pt x="4345" y="24524"/>
                    </a:cubicBezTo>
                    <a:cubicBezTo>
                      <a:pt x="4354" y="24533"/>
                      <a:pt x="4372" y="24542"/>
                      <a:pt x="4390" y="24542"/>
                    </a:cubicBezTo>
                    <a:cubicBezTo>
                      <a:pt x="4399" y="24542"/>
                      <a:pt x="4416" y="24533"/>
                      <a:pt x="4434" y="24524"/>
                    </a:cubicBezTo>
                    <a:cubicBezTo>
                      <a:pt x="4461" y="24497"/>
                      <a:pt x="4452" y="24453"/>
                      <a:pt x="4434" y="24426"/>
                    </a:cubicBezTo>
                    <a:cubicBezTo>
                      <a:pt x="4247" y="24248"/>
                      <a:pt x="4068" y="24069"/>
                      <a:pt x="3890" y="23873"/>
                    </a:cubicBezTo>
                    <a:cubicBezTo>
                      <a:pt x="3877" y="23859"/>
                      <a:pt x="3861" y="23853"/>
                      <a:pt x="3845" y="23853"/>
                    </a:cubicBezTo>
                    <a:close/>
                    <a:moveTo>
                      <a:pt x="23962" y="24593"/>
                    </a:moveTo>
                    <a:cubicBezTo>
                      <a:pt x="23947" y="24593"/>
                      <a:pt x="23931" y="24600"/>
                      <a:pt x="23918" y="24613"/>
                    </a:cubicBezTo>
                    <a:cubicBezTo>
                      <a:pt x="23855" y="24667"/>
                      <a:pt x="23793" y="24729"/>
                      <a:pt x="23730" y="24783"/>
                    </a:cubicBezTo>
                    <a:cubicBezTo>
                      <a:pt x="23704" y="24810"/>
                      <a:pt x="23695" y="24845"/>
                      <a:pt x="23722" y="24872"/>
                    </a:cubicBezTo>
                    <a:cubicBezTo>
                      <a:pt x="23739" y="24890"/>
                      <a:pt x="23748" y="24899"/>
                      <a:pt x="23766" y="24899"/>
                    </a:cubicBezTo>
                    <a:cubicBezTo>
                      <a:pt x="23784" y="24899"/>
                      <a:pt x="23802" y="24890"/>
                      <a:pt x="23811" y="24881"/>
                    </a:cubicBezTo>
                    <a:cubicBezTo>
                      <a:pt x="23873" y="24818"/>
                      <a:pt x="23945" y="24765"/>
                      <a:pt x="24007" y="24703"/>
                    </a:cubicBezTo>
                    <a:cubicBezTo>
                      <a:pt x="24034" y="24676"/>
                      <a:pt x="24034" y="24640"/>
                      <a:pt x="24007" y="24613"/>
                    </a:cubicBezTo>
                    <a:cubicBezTo>
                      <a:pt x="23994" y="24600"/>
                      <a:pt x="23978" y="24593"/>
                      <a:pt x="23962" y="24593"/>
                    </a:cubicBezTo>
                    <a:close/>
                    <a:moveTo>
                      <a:pt x="4578" y="24592"/>
                    </a:moveTo>
                    <a:cubicBezTo>
                      <a:pt x="4558" y="24592"/>
                      <a:pt x="4538" y="24599"/>
                      <a:pt x="4523" y="24613"/>
                    </a:cubicBezTo>
                    <a:cubicBezTo>
                      <a:pt x="4506" y="24631"/>
                      <a:pt x="4506" y="24676"/>
                      <a:pt x="4532" y="24703"/>
                    </a:cubicBezTo>
                    <a:cubicBezTo>
                      <a:pt x="4746" y="24908"/>
                      <a:pt x="4978" y="25104"/>
                      <a:pt x="5210" y="25300"/>
                    </a:cubicBezTo>
                    <a:cubicBezTo>
                      <a:pt x="5228" y="25309"/>
                      <a:pt x="5237" y="25318"/>
                      <a:pt x="5255" y="25318"/>
                    </a:cubicBezTo>
                    <a:cubicBezTo>
                      <a:pt x="5273" y="25318"/>
                      <a:pt x="5291" y="25309"/>
                      <a:pt x="5300" y="25291"/>
                    </a:cubicBezTo>
                    <a:cubicBezTo>
                      <a:pt x="5326" y="25265"/>
                      <a:pt x="5326" y="25220"/>
                      <a:pt x="5291" y="25202"/>
                    </a:cubicBezTo>
                    <a:cubicBezTo>
                      <a:pt x="5068" y="25015"/>
                      <a:pt x="4836" y="24810"/>
                      <a:pt x="4622" y="24604"/>
                    </a:cubicBezTo>
                    <a:cubicBezTo>
                      <a:pt x="4610" y="24596"/>
                      <a:pt x="4594" y="24592"/>
                      <a:pt x="4578" y="24592"/>
                    </a:cubicBezTo>
                    <a:close/>
                    <a:moveTo>
                      <a:pt x="5863" y="25662"/>
                    </a:moveTo>
                    <a:cubicBezTo>
                      <a:pt x="5845" y="25662"/>
                      <a:pt x="5827" y="25669"/>
                      <a:pt x="5817" y="25684"/>
                    </a:cubicBezTo>
                    <a:cubicBezTo>
                      <a:pt x="5790" y="25720"/>
                      <a:pt x="5799" y="25755"/>
                      <a:pt x="5826" y="25782"/>
                    </a:cubicBezTo>
                    <a:cubicBezTo>
                      <a:pt x="5897" y="25827"/>
                      <a:pt x="5969" y="25880"/>
                      <a:pt x="6040" y="25934"/>
                    </a:cubicBezTo>
                    <a:cubicBezTo>
                      <a:pt x="6049" y="25934"/>
                      <a:pt x="6067" y="25943"/>
                      <a:pt x="6076" y="25943"/>
                    </a:cubicBezTo>
                    <a:cubicBezTo>
                      <a:pt x="6094" y="25943"/>
                      <a:pt x="6111" y="25934"/>
                      <a:pt x="6129" y="25916"/>
                    </a:cubicBezTo>
                    <a:cubicBezTo>
                      <a:pt x="6147" y="25889"/>
                      <a:pt x="6138" y="25844"/>
                      <a:pt x="6111" y="25827"/>
                    </a:cubicBezTo>
                    <a:cubicBezTo>
                      <a:pt x="6040" y="25773"/>
                      <a:pt x="5978" y="25728"/>
                      <a:pt x="5906" y="25675"/>
                    </a:cubicBezTo>
                    <a:cubicBezTo>
                      <a:pt x="5894" y="25667"/>
                      <a:pt x="5879" y="25662"/>
                      <a:pt x="5863" y="25662"/>
                    </a:cubicBezTo>
                    <a:close/>
                    <a:moveTo>
                      <a:pt x="23182" y="25270"/>
                    </a:moveTo>
                    <a:cubicBezTo>
                      <a:pt x="23168" y="25270"/>
                      <a:pt x="23154" y="25274"/>
                      <a:pt x="23142" y="25282"/>
                    </a:cubicBezTo>
                    <a:cubicBezTo>
                      <a:pt x="22910" y="25470"/>
                      <a:pt x="22660" y="25657"/>
                      <a:pt x="22419" y="25827"/>
                    </a:cubicBezTo>
                    <a:cubicBezTo>
                      <a:pt x="22392" y="25844"/>
                      <a:pt x="22383" y="25889"/>
                      <a:pt x="22401" y="25916"/>
                    </a:cubicBezTo>
                    <a:cubicBezTo>
                      <a:pt x="22419" y="25934"/>
                      <a:pt x="22437" y="25943"/>
                      <a:pt x="22455" y="25943"/>
                    </a:cubicBezTo>
                    <a:cubicBezTo>
                      <a:pt x="22473" y="25943"/>
                      <a:pt x="22482" y="25943"/>
                      <a:pt x="22490" y="25934"/>
                    </a:cubicBezTo>
                    <a:cubicBezTo>
                      <a:pt x="22740" y="25755"/>
                      <a:pt x="22981" y="25577"/>
                      <a:pt x="23222" y="25381"/>
                    </a:cubicBezTo>
                    <a:cubicBezTo>
                      <a:pt x="23249" y="25363"/>
                      <a:pt x="23249" y="25318"/>
                      <a:pt x="23231" y="25291"/>
                    </a:cubicBezTo>
                    <a:cubicBezTo>
                      <a:pt x="23216" y="25277"/>
                      <a:pt x="23199" y="25270"/>
                      <a:pt x="23182" y="25270"/>
                    </a:cubicBezTo>
                    <a:close/>
                    <a:moveTo>
                      <a:pt x="22246" y="25963"/>
                    </a:moveTo>
                    <a:cubicBezTo>
                      <a:pt x="22233" y="25963"/>
                      <a:pt x="22219" y="25968"/>
                      <a:pt x="22205" y="25978"/>
                    </a:cubicBezTo>
                    <a:cubicBezTo>
                      <a:pt x="21991" y="26121"/>
                      <a:pt x="21777" y="26264"/>
                      <a:pt x="21554" y="26389"/>
                    </a:cubicBezTo>
                    <a:cubicBezTo>
                      <a:pt x="21527" y="26406"/>
                      <a:pt x="21518" y="26451"/>
                      <a:pt x="21536" y="26478"/>
                    </a:cubicBezTo>
                    <a:cubicBezTo>
                      <a:pt x="21545" y="26496"/>
                      <a:pt x="21572" y="26513"/>
                      <a:pt x="21589" y="26513"/>
                    </a:cubicBezTo>
                    <a:cubicBezTo>
                      <a:pt x="21598" y="26513"/>
                      <a:pt x="21616" y="26505"/>
                      <a:pt x="21625" y="26505"/>
                    </a:cubicBezTo>
                    <a:cubicBezTo>
                      <a:pt x="21848" y="26371"/>
                      <a:pt x="22062" y="26228"/>
                      <a:pt x="22276" y="26085"/>
                    </a:cubicBezTo>
                    <a:cubicBezTo>
                      <a:pt x="22312" y="26059"/>
                      <a:pt x="22321" y="26023"/>
                      <a:pt x="22294" y="25996"/>
                    </a:cubicBezTo>
                    <a:cubicBezTo>
                      <a:pt x="22283" y="25974"/>
                      <a:pt x="22266" y="25963"/>
                      <a:pt x="22246" y="25963"/>
                    </a:cubicBezTo>
                    <a:close/>
                    <a:moveTo>
                      <a:pt x="6832" y="26308"/>
                    </a:moveTo>
                    <a:cubicBezTo>
                      <a:pt x="6811" y="26308"/>
                      <a:pt x="6789" y="26320"/>
                      <a:pt x="6772" y="26344"/>
                    </a:cubicBezTo>
                    <a:cubicBezTo>
                      <a:pt x="6754" y="26371"/>
                      <a:pt x="6763" y="26415"/>
                      <a:pt x="6798" y="26433"/>
                    </a:cubicBezTo>
                    <a:cubicBezTo>
                      <a:pt x="7012" y="26567"/>
                      <a:pt x="7244" y="26701"/>
                      <a:pt x="7467" y="26817"/>
                    </a:cubicBezTo>
                    <a:cubicBezTo>
                      <a:pt x="7476" y="26826"/>
                      <a:pt x="7494" y="26826"/>
                      <a:pt x="7503" y="26826"/>
                    </a:cubicBezTo>
                    <a:cubicBezTo>
                      <a:pt x="7521" y="26826"/>
                      <a:pt x="7548" y="26817"/>
                      <a:pt x="7557" y="26790"/>
                    </a:cubicBezTo>
                    <a:cubicBezTo>
                      <a:pt x="7574" y="26763"/>
                      <a:pt x="7566" y="26728"/>
                      <a:pt x="7530" y="26710"/>
                    </a:cubicBezTo>
                    <a:cubicBezTo>
                      <a:pt x="7307" y="26585"/>
                      <a:pt x="7084" y="26451"/>
                      <a:pt x="6861" y="26317"/>
                    </a:cubicBezTo>
                    <a:cubicBezTo>
                      <a:pt x="6852" y="26311"/>
                      <a:pt x="6842" y="26308"/>
                      <a:pt x="6832" y="26308"/>
                    </a:cubicBezTo>
                    <a:close/>
                    <a:moveTo>
                      <a:pt x="20804" y="26826"/>
                    </a:moveTo>
                    <a:cubicBezTo>
                      <a:pt x="20792" y="26826"/>
                      <a:pt x="20781" y="26829"/>
                      <a:pt x="20769" y="26835"/>
                    </a:cubicBezTo>
                    <a:cubicBezTo>
                      <a:pt x="20697" y="26870"/>
                      <a:pt x="20617" y="26915"/>
                      <a:pt x="20537" y="26951"/>
                    </a:cubicBezTo>
                    <a:cubicBezTo>
                      <a:pt x="20510" y="26968"/>
                      <a:pt x="20492" y="27004"/>
                      <a:pt x="20510" y="27031"/>
                    </a:cubicBezTo>
                    <a:cubicBezTo>
                      <a:pt x="20519" y="27058"/>
                      <a:pt x="20546" y="27067"/>
                      <a:pt x="20572" y="27067"/>
                    </a:cubicBezTo>
                    <a:lnTo>
                      <a:pt x="20599" y="27067"/>
                    </a:lnTo>
                    <a:cubicBezTo>
                      <a:pt x="20671" y="27022"/>
                      <a:pt x="20751" y="26986"/>
                      <a:pt x="20831" y="26951"/>
                    </a:cubicBezTo>
                    <a:cubicBezTo>
                      <a:pt x="20858" y="26933"/>
                      <a:pt x="20876" y="26888"/>
                      <a:pt x="20858" y="26861"/>
                    </a:cubicBezTo>
                    <a:cubicBezTo>
                      <a:pt x="20846" y="26838"/>
                      <a:pt x="20826" y="26826"/>
                      <a:pt x="20804" y="26826"/>
                    </a:cubicBezTo>
                    <a:close/>
                    <a:moveTo>
                      <a:pt x="7732" y="26819"/>
                    </a:moveTo>
                    <a:cubicBezTo>
                      <a:pt x="7708" y="26819"/>
                      <a:pt x="7685" y="26833"/>
                      <a:pt x="7673" y="26852"/>
                    </a:cubicBezTo>
                    <a:cubicBezTo>
                      <a:pt x="7655" y="26888"/>
                      <a:pt x="7664" y="26924"/>
                      <a:pt x="7699" y="26942"/>
                    </a:cubicBezTo>
                    <a:cubicBezTo>
                      <a:pt x="7967" y="27084"/>
                      <a:pt x="8244" y="27209"/>
                      <a:pt x="8520" y="27334"/>
                    </a:cubicBezTo>
                    <a:cubicBezTo>
                      <a:pt x="8529" y="27334"/>
                      <a:pt x="8538" y="27343"/>
                      <a:pt x="8547" y="27343"/>
                    </a:cubicBezTo>
                    <a:cubicBezTo>
                      <a:pt x="8565" y="27343"/>
                      <a:pt x="8591" y="27325"/>
                      <a:pt x="8600" y="27299"/>
                    </a:cubicBezTo>
                    <a:cubicBezTo>
                      <a:pt x="8618" y="27272"/>
                      <a:pt x="8600" y="27227"/>
                      <a:pt x="8574" y="27218"/>
                    </a:cubicBezTo>
                    <a:cubicBezTo>
                      <a:pt x="8297" y="27093"/>
                      <a:pt x="8020" y="26968"/>
                      <a:pt x="7762" y="26826"/>
                    </a:cubicBezTo>
                    <a:cubicBezTo>
                      <a:pt x="7752" y="26821"/>
                      <a:pt x="7742" y="26819"/>
                      <a:pt x="7732" y="26819"/>
                    </a:cubicBezTo>
                    <a:close/>
                    <a:moveTo>
                      <a:pt x="9259" y="27506"/>
                    </a:moveTo>
                    <a:cubicBezTo>
                      <a:pt x="9234" y="27506"/>
                      <a:pt x="9211" y="27522"/>
                      <a:pt x="9198" y="27548"/>
                    </a:cubicBezTo>
                    <a:cubicBezTo>
                      <a:pt x="9189" y="27575"/>
                      <a:pt x="9207" y="27620"/>
                      <a:pt x="9243" y="27629"/>
                    </a:cubicBezTo>
                    <a:cubicBezTo>
                      <a:pt x="9323" y="27655"/>
                      <a:pt x="9403" y="27691"/>
                      <a:pt x="9484" y="27718"/>
                    </a:cubicBezTo>
                    <a:lnTo>
                      <a:pt x="9501" y="27718"/>
                    </a:lnTo>
                    <a:cubicBezTo>
                      <a:pt x="9528" y="27718"/>
                      <a:pt x="9555" y="27709"/>
                      <a:pt x="9564" y="27682"/>
                    </a:cubicBezTo>
                    <a:cubicBezTo>
                      <a:pt x="9573" y="27646"/>
                      <a:pt x="9555" y="27611"/>
                      <a:pt x="9528" y="27593"/>
                    </a:cubicBezTo>
                    <a:cubicBezTo>
                      <a:pt x="9448" y="27566"/>
                      <a:pt x="9368" y="27539"/>
                      <a:pt x="9287" y="27513"/>
                    </a:cubicBezTo>
                    <a:cubicBezTo>
                      <a:pt x="9278" y="27508"/>
                      <a:pt x="9268" y="27506"/>
                      <a:pt x="9259" y="27506"/>
                    </a:cubicBezTo>
                    <a:close/>
                    <a:moveTo>
                      <a:pt x="19861" y="27269"/>
                    </a:moveTo>
                    <a:cubicBezTo>
                      <a:pt x="19854" y="27269"/>
                      <a:pt x="19847" y="27270"/>
                      <a:pt x="19841" y="27272"/>
                    </a:cubicBezTo>
                    <a:cubicBezTo>
                      <a:pt x="19564" y="27388"/>
                      <a:pt x="19279" y="27504"/>
                      <a:pt x="18993" y="27602"/>
                    </a:cubicBezTo>
                    <a:cubicBezTo>
                      <a:pt x="18967" y="27611"/>
                      <a:pt x="18949" y="27646"/>
                      <a:pt x="18958" y="27682"/>
                    </a:cubicBezTo>
                    <a:cubicBezTo>
                      <a:pt x="18967" y="27709"/>
                      <a:pt x="18993" y="27727"/>
                      <a:pt x="19020" y="27727"/>
                    </a:cubicBezTo>
                    <a:lnTo>
                      <a:pt x="19038" y="27727"/>
                    </a:lnTo>
                    <a:cubicBezTo>
                      <a:pt x="19323" y="27620"/>
                      <a:pt x="19609" y="27513"/>
                      <a:pt x="19885" y="27388"/>
                    </a:cubicBezTo>
                    <a:cubicBezTo>
                      <a:pt x="19921" y="27379"/>
                      <a:pt x="19939" y="27343"/>
                      <a:pt x="19921" y="27307"/>
                    </a:cubicBezTo>
                    <a:cubicBezTo>
                      <a:pt x="19908" y="27280"/>
                      <a:pt x="19883" y="27269"/>
                      <a:pt x="19861" y="27269"/>
                    </a:cubicBezTo>
                    <a:close/>
                    <a:moveTo>
                      <a:pt x="18771" y="27680"/>
                    </a:moveTo>
                    <a:cubicBezTo>
                      <a:pt x="18765" y="27680"/>
                      <a:pt x="18759" y="27681"/>
                      <a:pt x="18753" y="27682"/>
                    </a:cubicBezTo>
                    <a:cubicBezTo>
                      <a:pt x="18512" y="27771"/>
                      <a:pt x="18262" y="27843"/>
                      <a:pt x="18012" y="27914"/>
                    </a:cubicBezTo>
                    <a:cubicBezTo>
                      <a:pt x="17976" y="27923"/>
                      <a:pt x="17959" y="27959"/>
                      <a:pt x="17967" y="27985"/>
                    </a:cubicBezTo>
                    <a:cubicBezTo>
                      <a:pt x="17976" y="28021"/>
                      <a:pt x="18003" y="28039"/>
                      <a:pt x="18030" y="28039"/>
                    </a:cubicBezTo>
                    <a:lnTo>
                      <a:pt x="18048" y="28039"/>
                    </a:lnTo>
                    <a:cubicBezTo>
                      <a:pt x="18298" y="27968"/>
                      <a:pt x="18547" y="27887"/>
                      <a:pt x="18797" y="27807"/>
                    </a:cubicBezTo>
                    <a:cubicBezTo>
                      <a:pt x="18824" y="27798"/>
                      <a:pt x="18842" y="27762"/>
                      <a:pt x="18833" y="27727"/>
                    </a:cubicBezTo>
                    <a:cubicBezTo>
                      <a:pt x="18825" y="27697"/>
                      <a:pt x="18800" y="27680"/>
                      <a:pt x="18771" y="27680"/>
                    </a:cubicBezTo>
                    <a:close/>
                    <a:moveTo>
                      <a:pt x="10366" y="27867"/>
                    </a:moveTo>
                    <a:cubicBezTo>
                      <a:pt x="10337" y="27867"/>
                      <a:pt x="10312" y="27885"/>
                      <a:pt x="10304" y="27914"/>
                    </a:cubicBezTo>
                    <a:cubicBezTo>
                      <a:pt x="10295" y="27950"/>
                      <a:pt x="10313" y="27985"/>
                      <a:pt x="10349" y="27994"/>
                    </a:cubicBezTo>
                    <a:cubicBezTo>
                      <a:pt x="10599" y="28066"/>
                      <a:pt x="10848" y="28128"/>
                      <a:pt x="11107" y="28191"/>
                    </a:cubicBezTo>
                    <a:lnTo>
                      <a:pt x="11116" y="28191"/>
                    </a:lnTo>
                    <a:cubicBezTo>
                      <a:pt x="11143" y="28191"/>
                      <a:pt x="11170" y="28173"/>
                      <a:pt x="11179" y="28137"/>
                    </a:cubicBezTo>
                    <a:cubicBezTo>
                      <a:pt x="11187" y="28101"/>
                      <a:pt x="11170" y="28075"/>
                      <a:pt x="11134" y="28066"/>
                    </a:cubicBezTo>
                    <a:cubicBezTo>
                      <a:pt x="10884" y="28003"/>
                      <a:pt x="10625" y="27941"/>
                      <a:pt x="10385" y="27869"/>
                    </a:cubicBezTo>
                    <a:cubicBezTo>
                      <a:pt x="10378" y="27868"/>
                      <a:pt x="10372" y="27867"/>
                      <a:pt x="10366" y="27867"/>
                    </a:cubicBezTo>
                    <a:close/>
                    <a:moveTo>
                      <a:pt x="17152" y="28118"/>
                    </a:moveTo>
                    <a:cubicBezTo>
                      <a:pt x="17147" y="28118"/>
                      <a:pt x="17142" y="28118"/>
                      <a:pt x="17138" y="28119"/>
                    </a:cubicBezTo>
                    <a:cubicBezTo>
                      <a:pt x="17058" y="28137"/>
                      <a:pt x="16968" y="28155"/>
                      <a:pt x="16888" y="28173"/>
                    </a:cubicBezTo>
                    <a:cubicBezTo>
                      <a:pt x="16852" y="28173"/>
                      <a:pt x="16826" y="28208"/>
                      <a:pt x="16834" y="28244"/>
                    </a:cubicBezTo>
                    <a:cubicBezTo>
                      <a:pt x="16834" y="28280"/>
                      <a:pt x="16870" y="28298"/>
                      <a:pt x="16897" y="28298"/>
                    </a:cubicBezTo>
                    <a:lnTo>
                      <a:pt x="16906" y="28298"/>
                    </a:lnTo>
                    <a:cubicBezTo>
                      <a:pt x="16995" y="28280"/>
                      <a:pt x="17075" y="28262"/>
                      <a:pt x="17165" y="28244"/>
                    </a:cubicBezTo>
                    <a:cubicBezTo>
                      <a:pt x="17200" y="28235"/>
                      <a:pt x="17218" y="28208"/>
                      <a:pt x="17209" y="28173"/>
                    </a:cubicBezTo>
                    <a:cubicBezTo>
                      <a:pt x="17209" y="28142"/>
                      <a:pt x="17182" y="28118"/>
                      <a:pt x="17152" y="28118"/>
                    </a:cubicBezTo>
                    <a:close/>
                    <a:moveTo>
                      <a:pt x="11365" y="28117"/>
                    </a:moveTo>
                    <a:cubicBezTo>
                      <a:pt x="11337" y="28117"/>
                      <a:pt x="11311" y="28134"/>
                      <a:pt x="11303" y="28164"/>
                    </a:cubicBezTo>
                    <a:cubicBezTo>
                      <a:pt x="11303" y="28200"/>
                      <a:pt x="11321" y="28235"/>
                      <a:pt x="11357" y="28244"/>
                    </a:cubicBezTo>
                    <a:cubicBezTo>
                      <a:pt x="11651" y="28307"/>
                      <a:pt x="11955" y="28360"/>
                      <a:pt x="12249" y="28396"/>
                    </a:cubicBezTo>
                    <a:lnTo>
                      <a:pt x="12258" y="28396"/>
                    </a:lnTo>
                    <a:cubicBezTo>
                      <a:pt x="12294" y="28396"/>
                      <a:pt x="12320" y="28378"/>
                      <a:pt x="12329" y="28342"/>
                    </a:cubicBezTo>
                    <a:cubicBezTo>
                      <a:pt x="12329" y="28307"/>
                      <a:pt x="12303" y="28280"/>
                      <a:pt x="12267" y="28271"/>
                    </a:cubicBezTo>
                    <a:cubicBezTo>
                      <a:pt x="11973" y="28226"/>
                      <a:pt x="11678" y="28182"/>
                      <a:pt x="11384" y="28119"/>
                    </a:cubicBezTo>
                    <a:cubicBezTo>
                      <a:pt x="11378" y="28118"/>
                      <a:pt x="11371" y="28117"/>
                      <a:pt x="11365" y="28117"/>
                    </a:cubicBezTo>
                    <a:close/>
                    <a:moveTo>
                      <a:pt x="13029" y="28358"/>
                    </a:moveTo>
                    <a:cubicBezTo>
                      <a:pt x="12999" y="28358"/>
                      <a:pt x="12972" y="28383"/>
                      <a:pt x="12972" y="28414"/>
                    </a:cubicBezTo>
                    <a:cubicBezTo>
                      <a:pt x="12963" y="28449"/>
                      <a:pt x="12990" y="28485"/>
                      <a:pt x="13025" y="28485"/>
                    </a:cubicBezTo>
                    <a:cubicBezTo>
                      <a:pt x="13114" y="28494"/>
                      <a:pt x="13204" y="28503"/>
                      <a:pt x="13284" y="28503"/>
                    </a:cubicBezTo>
                    <a:lnTo>
                      <a:pt x="13293" y="28503"/>
                    </a:lnTo>
                    <a:cubicBezTo>
                      <a:pt x="13329" y="28503"/>
                      <a:pt x="13355" y="28485"/>
                      <a:pt x="13355" y="28449"/>
                    </a:cubicBezTo>
                    <a:cubicBezTo>
                      <a:pt x="13355" y="28414"/>
                      <a:pt x="13329" y="28378"/>
                      <a:pt x="13293" y="28378"/>
                    </a:cubicBezTo>
                    <a:cubicBezTo>
                      <a:pt x="13213" y="28369"/>
                      <a:pt x="13123" y="28369"/>
                      <a:pt x="13043" y="28360"/>
                    </a:cubicBezTo>
                    <a:cubicBezTo>
                      <a:pt x="13038" y="28359"/>
                      <a:pt x="13034" y="28358"/>
                      <a:pt x="13029" y="28358"/>
                    </a:cubicBezTo>
                    <a:close/>
                    <a:moveTo>
                      <a:pt x="16121" y="28289"/>
                    </a:moveTo>
                    <a:cubicBezTo>
                      <a:pt x="15826" y="28333"/>
                      <a:pt x="15523" y="28360"/>
                      <a:pt x="15229" y="28378"/>
                    </a:cubicBezTo>
                    <a:cubicBezTo>
                      <a:pt x="15193" y="28378"/>
                      <a:pt x="15166" y="28414"/>
                      <a:pt x="15166" y="28449"/>
                    </a:cubicBezTo>
                    <a:cubicBezTo>
                      <a:pt x="15166" y="28485"/>
                      <a:pt x="15193" y="28512"/>
                      <a:pt x="15229" y="28512"/>
                    </a:cubicBezTo>
                    <a:lnTo>
                      <a:pt x="15238" y="28512"/>
                    </a:lnTo>
                    <a:cubicBezTo>
                      <a:pt x="15532" y="28485"/>
                      <a:pt x="15844" y="28458"/>
                      <a:pt x="16139" y="28423"/>
                    </a:cubicBezTo>
                    <a:cubicBezTo>
                      <a:pt x="16174" y="28414"/>
                      <a:pt x="16201" y="28378"/>
                      <a:pt x="16192" y="28351"/>
                    </a:cubicBezTo>
                    <a:cubicBezTo>
                      <a:pt x="16192" y="28316"/>
                      <a:pt x="16156" y="28289"/>
                      <a:pt x="16121" y="28289"/>
                    </a:cubicBezTo>
                    <a:close/>
                    <a:moveTo>
                      <a:pt x="14970" y="28396"/>
                    </a:moveTo>
                    <a:cubicBezTo>
                      <a:pt x="14738" y="28405"/>
                      <a:pt x="14506" y="28414"/>
                      <a:pt x="14265" y="28414"/>
                    </a:cubicBezTo>
                    <a:lnTo>
                      <a:pt x="14194" y="28414"/>
                    </a:lnTo>
                    <a:cubicBezTo>
                      <a:pt x="14158" y="28414"/>
                      <a:pt x="14131" y="28440"/>
                      <a:pt x="14131" y="28476"/>
                    </a:cubicBezTo>
                    <a:cubicBezTo>
                      <a:pt x="14131" y="28512"/>
                      <a:pt x="14158" y="28539"/>
                      <a:pt x="14194" y="28539"/>
                    </a:cubicBezTo>
                    <a:lnTo>
                      <a:pt x="14265" y="28539"/>
                    </a:lnTo>
                    <a:cubicBezTo>
                      <a:pt x="14506" y="28539"/>
                      <a:pt x="14738" y="28539"/>
                      <a:pt x="14970" y="28521"/>
                    </a:cubicBezTo>
                    <a:cubicBezTo>
                      <a:pt x="15006" y="28521"/>
                      <a:pt x="15041" y="28494"/>
                      <a:pt x="15032" y="28458"/>
                    </a:cubicBezTo>
                    <a:cubicBezTo>
                      <a:pt x="15032" y="28423"/>
                      <a:pt x="15006" y="28396"/>
                      <a:pt x="14970" y="283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7" name="Google Shape;667;p27"/>
          <p:cNvSpPr txBox="1"/>
          <p:nvPr>
            <p:ph idx="12" type="sldNum"/>
          </p:nvPr>
        </p:nvSpPr>
        <p:spPr>
          <a:xfrm>
            <a:off x="7832063" y="4749850"/>
            <a:ext cx="1273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6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 (Joey):</a:t>
            </a:r>
            <a:endParaRPr/>
          </a:p>
        </p:txBody>
      </p:sp>
      <p:sp>
        <p:nvSpPr>
          <p:cNvPr id="851" name="Google Shape;851;p36"/>
          <p:cNvSpPr txBox="1"/>
          <p:nvPr>
            <p:ph idx="12" type="sldNum"/>
          </p:nvPr>
        </p:nvSpPr>
        <p:spPr>
          <a:xfrm>
            <a:off x="8025267" y="4749850"/>
            <a:ext cx="1080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52" name="Google Shape;852;p36"/>
          <p:cNvGraphicFramePr/>
          <p:nvPr/>
        </p:nvGraphicFramePr>
        <p:xfrm>
          <a:off x="952500" y="111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{A26DE8AF-E8DF-4B4D-A21D-D20257BCC824}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087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Concept: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Honda CBR600RR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Yamaha YZF-R6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Yamaha WR450F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Honda CRF450RX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4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Materials 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Used: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OEM Intake, OEM Exhaust Manifold, OEM Wiring Harness, OEM ECU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OEM Intake, OEM Exhaust Manifold, OEM Wiring Harness, OEM ECU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Full 2013 motorcycle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Full 2019 motorcycle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Advantages: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Cheap, easy to find, configuration variety, reliable, tunability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Easy to find, configuration variety, reliable, </a:t>
                      </a:r>
                      <a:r>
                        <a:rPr lang="en" sz="1200"/>
                        <a:t>tunability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Lightweight, easy to find, simple wiring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Reliable, lightweight, simple wiring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Disadvantages: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Missing parts to run outside of bike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Expensive, missing parts to run outside of bike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Expensive, limited configurations, shorter lifespan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Expensive, one configuration, shorter lifespan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53" name="Google Shape;8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650" y="1658200"/>
            <a:ext cx="766853" cy="5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6550" y="1658200"/>
            <a:ext cx="385750" cy="510300"/>
          </a:xfrm>
          <a:prstGeom prst="rect">
            <a:avLst/>
          </a:prstGeom>
          <a:noFill/>
          <a:ln cap="flat" cmpd="sng" w="28575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5" name="Google Shape;85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9675" y="1658200"/>
            <a:ext cx="907209" cy="5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1880" y="1626999"/>
            <a:ext cx="620382" cy="5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7"/>
          <p:cNvSpPr txBox="1"/>
          <p:nvPr>
            <p:ph type="title"/>
          </p:nvPr>
        </p:nvSpPr>
        <p:spPr>
          <a:xfrm>
            <a:off x="720000" y="60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 (Lucille):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37"/>
          <p:cNvSpPr txBox="1"/>
          <p:nvPr>
            <p:ph idx="12" type="sldNum"/>
          </p:nvPr>
        </p:nvSpPr>
        <p:spPr>
          <a:xfrm>
            <a:off x="7954040" y="4749850"/>
            <a:ext cx="1151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3" name="Google Shape;863;p37"/>
          <p:cNvSpPr txBox="1"/>
          <p:nvPr/>
        </p:nvSpPr>
        <p:spPr>
          <a:xfrm>
            <a:off x="412150" y="673350"/>
            <a:ext cx="3578400" cy="3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Shifting Systems Considered: </a:t>
            </a:r>
            <a:endParaRPr b="1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Pneumatic</a:t>
            </a:r>
            <a:r>
              <a:rPr b="1" lang="en" sz="1100"/>
              <a:t> </a:t>
            </a:r>
            <a:r>
              <a:rPr b="1" lang="en" sz="1100"/>
              <a:t>Paddle Shifting System</a:t>
            </a:r>
            <a:r>
              <a:rPr lang="en" sz="1100"/>
              <a:t>: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Uses compressed air to engage and disengage gears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Typically smaller in size compared to hydraulic systems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Electronic Paddle Shifting System</a:t>
            </a:r>
            <a:r>
              <a:rPr lang="en" sz="1100"/>
              <a:t>: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Utilizes sensors and an electronic control unit for gear changes.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Offers quicker shifts and could add features like automatic rev-matching.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Cable Lever Pull System</a:t>
            </a:r>
            <a:r>
              <a:rPr lang="en" sz="1100"/>
              <a:t>: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Uses cables to pull the lever for shifting, providing a tactile response.</a:t>
            </a:r>
            <a:endParaRPr sz="11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Simpler design with fewer components.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64" name="Google Shape;864;p37"/>
          <p:cNvSpPr txBox="1"/>
          <p:nvPr/>
        </p:nvSpPr>
        <p:spPr>
          <a:xfrm>
            <a:off x="4572000" y="1020650"/>
            <a:ext cx="3001800" cy="17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Sub-Assembly Concepts</a:t>
            </a:r>
            <a:endParaRPr b="1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Gear Ratio:</a:t>
            </a:r>
            <a:endParaRPr b="1"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chivo"/>
              <a:buChar char="-"/>
            </a:pP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Top Speed v. Acceleration </a:t>
            </a:r>
            <a:endParaRPr b="1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Sprocket Design:</a:t>
            </a: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chivo"/>
              <a:buChar char="-"/>
            </a:pP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Variations in sprocket size and material.</a:t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Chain Type:</a:t>
            </a: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chivo"/>
              <a:buChar char="-"/>
            </a:pP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Different standards (420, 428, 520, etc.) based on weight and strength..</a:t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65" name="Google Shape;8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800" y="3135200"/>
            <a:ext cx="5598201" cy="14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8"/>
          <p:cNvSpPr txBox="1"/>
          <p:nvPr>
            <p:ph type="title"/>
          </p:nvPr>
        </p:nvSpPr>
        <p:spPr>
          <a:xfrm>
            <a:off x="461100" y="183350"/>
            <a:ext cx="822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CALCULATIONS </a:t>
            </a:r>
            <a:r>
              <a:rPr lang="en"/>
              <a:t>(Damian):</a:t>
            </a:r>
            <a:endParaRPr/>
          </a:p>
        </p:txBody>
      </p:sp>
      <p:sp>
        <p:nvSpPr>
          <p:cNvPr id="871" name="Google Shape;871;p38"/>
          <p:cNvSpPr txBox="1"/>
          <p:nvPr>
            <p:ph idx="12" type="sldNum"/>
          </p:nvPr>
        </p:nvSpPr>
        <p:spPr>
          <a:xfrm>
            <a:off x="7718512" y="4749900"/>
            <a:ext cx="1377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72" name="Google Shape;872;p38"/>
          <p:cNvPicPr preferRelativeResize="0"/>
          <p:nvPr/>
        </p:nvPicPr>
        <p:blipFill rotWithShape="1">
          <a:blip r:embed="rId3">
            <a:alphaModFix/>
          </a:blip>
          <a:srcRect b="9451" l="7531" r="6595" t="8507"/>
          <a:stretch/>
        </p:blipFill>
        <p:spPr>
          <a:xfrm>
            <a:off x="4783625" y="1219950"/>
            <a:ext cx="4128950" cy="10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38"/>
          <p:cNvPicPr preferRelativeResize="0"/>
          <p:nvPr/>
        </p:nvPicPr>
        <p:blipFill rotWithShape="1">
          <a:blip r:embed="rId4">
            <a:alphaModFix/>
          </a:blip>
          <a:srcRect b="18389" l="12837" r="7525" t="23800"/>
          <a:stretch/>
        </p:blipFill>
        <p:spPr>
          <a:xfrm>
            <a:off x="6205225" y="2791675"/>
            <a:ext cx="1706650" cy="47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26750"/>
            <a:ext cx="5064850" cy="18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0748" y="3672423"/>
            <a:ext cx="3686365" cy="79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675" y="1360429"/>
            <a:ext cx="4128950" cy="780758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38"/>
          <p:cNvSpPr txBox="1"/>
          <p:nvPr/>
        </p:nvSpPr>
        <p:spPr>
          <a:xfrm>
            <a:off x="6139650" y="2334900"/>
            <a:ext cx="18378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Mass Flow Rate: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78" name="Google Shape;878;p38"/>
          <p:cNvSpPr txBox="1"/>
          <p:nvPr/>
        </p:nvSpPr>
        <p:spPr>
          <a:xfrm>
            <a:off x="740225" y="886725"/>
            <a:ext cx="35844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Choked Mass Flow Rate Theoretical:</a:t>
            </a:r>
            <a:endParaRPr sz="1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79" name="Google Shape;879;p38"/>
          <p:cNvSpPr txBox="1"/>
          <p:nvPr/>
        </p:nvSpPr>
        <p:spPr>
          <a:xfrm>
            <a:off x="5197500" y="756050"/>
            <a:ext cx="33012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Choked Mass Flow Rate </a:t>
            </a:r>
            <a:r>
              <a:rPr lang="en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Actual:</a:t>
            </a:r>
            <a:r>
              <a:rPr lang="en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1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80" name="Google Shape;880;p38"/>
          <p:cNvSpPr txBox="1"/>
          <p:nvPr/>
        </p:nvSpPr>
        <p:spPr>
          <a:xfrm>
            <a:off x="910950" y="2945150"/>
            <a:ext cx="29304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Example:</a:t>
            </a:r>
            <a:endParaRPr sz="2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39"/>
          <p:cNvSpPr txBox="1"/>
          <p:nvPr>
            <p:ph idx="12" type="sldNum"/>
          </p:nvPr>
        </p:nvSpPr>
        <p:spPr>
          <a:xfrm>
            <a:off x="7888314" y="4749850"/>
            <a:ext cx="1217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6" name="Google Shape;886;p39"/>
          <p:cNvSpPr txBox="1"/>
          <p:nvPr>
            <p:ph type="title"/>
          </p:nvPr>
        </p:nvSpPr>
        <p:spPr>
          <a:xfrm>
            <a:off x="461100" y="183350"/>
            <a:ext cx="822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CALCULATIONS (Damian):</a:t>
            </a:r>
            <a:endParaRPr/>
          </a:p>
        </p:txBody>
      </p:sp>
      <p:pic>
        <p:nvPicPr>
          <p:cNvPr id="887" name="Google Shape;887;p39"/>
          <p:cNvPicPr preferRelativeResize="0"/>
          <p:nvPr/>
        </p:nvPicPr>
        <p:blipFill rotWithShape="1">
          <a:blip r:embed="rId3">
            <a:alphaModFix/>
          </a:blip>
          <a:srcRect b="17201" l="38192" r="36545" t="25648"/>
          <a:stretch/>
        </p:blipFill>
        <p:spPr>
          <a:xfrm>
            <a:off x="12" y="756050"/>
            <a:ext cx="1287469" cy="12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39"/>
          <p:cNvPicPr preferRelativeResize="0"/>
          <p:nvPr/>
        </p:nvPicPr>
        <p:blipFill rotWithShape="1">
          <a:blip r:embed="rId4">
            <a:alphaModFix/>
          </a:blip>
          <a:srcRect b="7400" l="32910" r="31656" t="12155"/>
          <a:stretch/>
        </p:blipFill>
        <p:spPr>
          <a:xfrm>
            <a:off x="0" y="3640250"/>
            <a:ext cx="1287474" cy="12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39"/>
          <p:cNvPicPr preferRelativeResize="0"/>
          <p:nvPr/>
        </p:nvPicPr>
        <p:blipFill rotWithShape="1">
          <a:blip r:embed="rId5">
            <a:alphaModFix/>
          </a:blip>
          <a:srcRect b="10400" l="35938" r="32048" t="17271"/>
          <a:stretch/>
        </p:blipFill>
        <p:spPr>
          <a:xfrm>
            <a:off x="0" y="2198150"/>
            <a:ext cx="1287474" cy="12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39"/>
          <p:cNvSpPr txBox="1"/>
          <p:nvPr/>
        </p:nvSpPr>
        <p:spPr>
          <a:xfrm>
            <a:off x="163888" y="2050250"/>
            <a:ext cx="9597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"/>
                <a:ea typeface="Archivo"/>
                <a:cs typeface="Archivo"/>
                <a:sym typeface="Archivo"/>
              </a:rPr>
              <a:t>Straight Lined</a:t>
            </a:r>
            <a:endParaRPr sz="8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91" name="Google Shape;891;p39"/>
          <p:cNvSpPr txBox="1"/>
          <p:nvPr/>
        </p:nvSpPr>
        <p:spPr>
          <a:xfrm>
            <a:off x="163888" y="3492350"/>
            <a:ext cx="9597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"/>
                <a:ea typeface="Archivo"/>
                <a:cs typeface="Archivo"/>
                <a:sym typeface="Archivo"/>
              </a:rPr>
              <a:t>Curved Top</a:t>
            </a:r>
            <a:endParaRPr sz="8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92" name="Google Shape;892;p39"/>
          <p:cNvSpPr txBox="1"/>
          <p:nvPr/>
        </p:nvSpPr>
        <p:spPr>
          <a:xfrm>
            <a:off x="163888" y="4934450"/>
            <a:ext cx="9597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"/>
                <a:ea typeface="Archivo"/>
                <a:cs typeface="Archivo"/>
                <a:sym typeface="Archivo"/>
              </a:rPr>
              <a:t>Curved</a:t>
            </a:r>
            <a:endParaRPr sz="8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93" name="Google Shape;893;p39"/>
          <p:cNvSpPr txBox="1"/>
          <p:nvPr/>
        </p:nvSpPr>
        <p:spPr>
          <a:xfrm>
            <a:off x="1960800" y="3036500"/>
            <a:ext cx="5080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Mass Flow Rate Theoretical </a:t>
            </a: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= 0.3032 kg/s = 535 cfm</a:t>
            </a:r>
            <a:endParaRPr sz="1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94" name="Google Shape;894;p39"/>
          <p:cNvSpPr txBox="1"/>
          <p:nvPr/>
        </p:nvSpPr>
        <p:spPr>
          <a:xfrm>
            <a:off x="1960800" y="3430100"/>
            <a:ext cx="50805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Mass Flow Rate Actual</a:t>
            </a: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= 0.2729 kg/s = 481 cfm</a:t>
            </a:r>
            <a:endParaRPr sz="1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95" name="Google Shape;895;p39"/>
          <p:cNvSpPr txBox="1"/>
          <p:nvPr/>
        </p:nvSpPr>
        <p:spPr>
          <a:xfrm>
            <a:off x="1960800" y="3763100"/>
            <a:ext cx="45003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Max </a:t>
            </a: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Theoretical </a:t>
            </a: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Velocity</a:t>
            </a:r>
            <a:r>
              <a:rPr lang="en" sz="1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=  197 m/s = 646 ft/s</a:t>
            </a:r>
            <a:endParaRPr sz="1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96" name="Google Shape;896;p39"/>
          <p:cNvSpPr txBox="1"/>
          <p:nvPr/>
        </p:nvSpPr>
        <p:spPr>
          <a:xfrm>
            <a:off x="1960800" y="756050"/>
            <a:ext cx="2611200" cy="20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Parameters</a:t>
            </a: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</a:t>
            </a:r>
            <a:endParaRPr sz="1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Density: 1.225 kg/m^3</a:t>
            </a:r>
            <a:endParaRPr sz="1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CD: 90%</a:t>
            </a:r>
            <a:endParaRPr sz="1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A: 20mm </a:t>
            </a: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Restrictor</a:t>
            </a:r>
            <a:endParaRPr sz="1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R: 286.9 J/kg*K</a:t>
            </a:r>
            <a:endParaRPr sz="1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T: 288.15 K</a:t>
            </a:r>
            <a:endParaRPr sz="1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P: 101325 Pa</a:t>
            </a:r>
            <a:endParaRPr sz="1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97" name="Google Shape;897;p39"/>
          <p:cNvPicPr preferRelativeResize="0"/>
          <p:nvPr/>
        </p:nvPicPr>
        <p:blipFill rotWithShape="1">
          <a:blip r:embed="rId6">
            <a:alphaModFix/>
          </a:blip>
          <a:srcRect b="9451" l="7531" r="6595" t="8507"/>
          <a:stretch/>
        </p:blipFill>
        <p:spPr>
          <a:xfrm>
            <a:off x="5015050" y="1536800"/>
            <a:ext cx="4128950" cy="10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5050" y="756042"/>
            <a:ext cx="4128950" cy="78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39"/>
          <p:cNvPicPr preferRelativeResize="0"/>
          <p:nvPr/>
        </p:nvPicPr>
        <p:blipFill rotWithShape="1">
          <a:blip r:embed="rId8">
            <a:alphaModFix/>
          </a:blip>
          <a:srcRect b="18389" l="12837" r="7525" t="23800"/>
          <a:stretch/>
        </p:blipFill>
        <p:spPr>
          <a:xfrm>
            <a:off x="7437350" y="2608475"/>
            <a:ext cx="1706650" cy="47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40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CALCULATIONS</a:t>
            </a:r>
            <a:r>
              <a:rPr lang="en"/>
              <a:t> (Matt):</a:t>
            </a:r>
            <a:endParaRPr/>
          </a:p>
        </p:txBody>
      </p:sp>
      <p:sp>
        <p:nvSpPr>
          <p:cNvPr id="905" name="Google Shape;905;p40"/>
          <p:cNvSpPr txBox="1"/>
          <p:nvPr>
            <p:ph idx="12" type="sldNum"/>
          </p:nvPr>
        </p:nvSpPr>
        <p:spPr>
          <a:xfrm>
            <a:off x="7422707" y="4749850"/>
            <a:ext cx="168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6" name="Google Shape;90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50" y="1337200"/>
            <a:ext cx="1420450" cy="4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40"/>
          <p:cNvSpPr txBox="1"/>
          <p:nvPr/>
        </p:nvSpPr>
        <p:spPr>
          <a:xfrm>
            <a:off x="160950" y="1832550"/>
            <a:ext cx="3301200" cy="14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e Vietnam Pro"/>
                <a:ea typeface="Be Vietnam Pro"/>
                <a:cs typeface="Be Vietnam Pro"/>
                <a:sym typeface="Be Vietnam Pro"/>
              </a:rPr>
              <a:t>Bernoulli’s equation (assuming quasi steady flow)</a:t>
            </a:r>
            <a:endParaRPr sz="1200">
              <a:latin typeface="Be Vietnam Pro"/>
              <a:ea typeface="Be Vietnam Pro"/>
              <a:cs typeface="Be Vietnam Pro"/>
              <a:sym typeface="Be Vietnam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Be Vietnam Pro"/>
                <a:ea typeface="Be Vietnam Pro"/>
                <a:cs typeface="Be Vietnam Pro"/>
                <a:sym typeface="Be Vietnam Pro"/>
              </a:rPr>
              <a:t>ξj is the flow resistance coefficient</a:t>
            </a:r>
            <a:endParaRPr sz="1200">
              <a:latin typeface="Be Vietnam Pro"/>
              <a:ea typeface="Be Vietnam Pro"/>
              <a:cs typeface="Be Vietnam Pro"/>
              <a:sym typeface="Be Vietnam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Be Vietnam Pro"/>
                <a:ea typeface="Be Vietnam Pro"/>
                <a:cs typeface="Be Vietnam Pro"/>
                <a:sym typeface="Be Vietnam Pro"/>
              </a:rPr>
              <a:t>vj is the local velocity</a:t>
            </a:r>
            <a:endParaRPr sz="1200">
              <a:latin typeface="Be Vietnam Pro"/>
              <a:ea typeface="Be Vietnam Pro"/>
              <a:cs typeface="Be Vietnam Pro"/>
              <a:sym typeface="Be Vietnam Pro"/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Be Vietnam Pro"/>
                <a:ea typeface="Be Vietnam Pro"/>
                <a:cs typeface="Be Vietnam Pro"/>
                <a:sym typeface="Be Vietnam Pro"/>
              </a:rPr>
              <a:t>This relates to piston speed (Sp):</a:t>
            </a:r>
            <a:endParaRPr sz="1200">
              <a:latin typeface="Be Vietnam Pro"/>
              <a:ea typeface="Be Vietnam Pro"/>
              <a:cs typeface="Be Vietnam Pro"/>
              <a:sym typeface="Be Vietnam Pr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908" name="Google Shape;90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0950"/>
            <a:ext cx="4517200" cy="8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40"/>
          <p:cNvSpPr txBox="1"/>
          <p:nvPr/>
        </p:nvSpPr>
        <p:spPr>
          <a:xfrm>
            <a:off x="67850" y="4271900"/>
            <a:ext cx="32358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e Vietnam Pro"/>
                <a:ea typeface="Be Vietnam Pro"/>
                <a:cs typeface="Be Vietnam Pro"/>
                <a:sym typeface="Be Vietnam Pro"/>
              </a:rPr>
              <a:t>Equation giving loss due to friction in the intake and exhaust</a:t>
            </a:r>
            <a:endParaRPr>
              <a:latin typeface="Be Vietnam Pro"/>
              <a:ea typeface="Be Vietnam Pro"/>
              <a:cs typeface="Be Vietnam Pro"/>
              <a:sym typeface="Be Vietnam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910" name="Google Shape;910;p40"/>
          <p:cNvSpPr txBox="1"/>
          <p:nvPr/>
        </p:nvSpPr>
        <p:spPr>
          <a:xfrm>
            <a:off x="6891950" y="1238175"/>
            <a:ext cx="14205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Flow Rate of Stock Exhaust (just 1 cylinder)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911" name="Google Shape;91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7200" y="1238175"/>
            <a:ext cx="2312731" cy="1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7200" y="3092725"/>
            <a:ext cx="2374750" cy="1181998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40"/>
          <p:cNvSpPr txBox="1"/>
          <p:nvPr/>
        </p:nvSpPr>
        <p:spPr>
          <a:xfrm>
            <a:off x="6996300" y="3162825"/>
            <a:ext cx="17094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Flow Rate of Long Tube header (also just 1 cylinder)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1"/>
          <p:cNvSpPr txBox="1"/>
          <p:nvPr>
            <p:ph type="title"/>
          </p:nvPr>
        </p:nvSpPr>
        <p:spPr>
          <a:xfrm>
            <a:off x="614550" y="539400"/>
            <a:ext cx="79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DIFFERENTIAL MOUNT FEA</a:t>
            </a:r>
            <a:r>
              <a:rPr lang="en"/>
              <a:t>:</a:t>
            </a:r>
            <a:r>
              <a:rPr lang="en"/>
              <a:t> </a:t>
            </a:r>
            <a:endParaRPr/>
          </a:p>
        </p:txBody>
      </p:sp>
      <p:sp>
        <p:nvSpPr>
          <p:cNvPr id="919" name="Google Shape;919;p41"/>
          <p:cNvSpPr txBox="1"/>
          <p:nvPr>
            <p:ph idx="12" type="sldNum"/>
          </p:nvPr>
        </p:nvSpPr>
        <p:spPr>
          <a:xfrm>
            <a:off x="8195194" y="4749850"/>
            <a:ext cx="910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Tobin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0" name="Google Shape;920;p41"/>
          <p:cNvSpPr txBox="1"/>
          <p:nvPr/>
        </p:nvSpPr>
        <p:spPr>
          <a:xfrm>
            <a:off x="614525" y="1112100"/>
            <a:ext cx="3181500" cy="36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SolidWorks Static Study on a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preliminary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differential mounting bracket design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Current loading based on maximum rated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 torque transferred to the rear sprocket and weight of the Drexler LSD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Weights of axles, brake components, sprocket and sprocket mount, as well as braking forces will need to be considered for more in depth analysis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Horizontally adjustable components will be incorporated in the future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921" name="Google Shape;9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150" y="1112100"/>
            <a:ext cx="4620449" cy="363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42"/>
          <p:cNvSpPr txBox="1"/>
          <p:nvPr>
            <p:ph type="title"/>
          </p:nvPr>
        </p:nvSpPr>
        <p:spPr>
          <a:xfrm>
            <a:off x="614550" y="539400"/>
            <a:ext cx="79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CALCULATIONS</a:t>
            </a:r>
            <a:r>
              <a:rPr lang="en"/>
              <a:t> (Joey):</a:t>
            </a:r>
            <a:r>
              <a:rPr lang="en"/>
              <a:t> </a:t>
            </a:r>
            <a:endParaRPr/>
          </a:p>
        </p:txBody>
      </p:sp>
      <p:sp>
        <p:nvSpPr>
          <p:cNvPr id="927" name="Google Shape;927;p42"/>
          <p:cNvSpPr txBox="1"/>
          <p:nvPr>
            <p:ph idx="12" type="sldNum"/>
          </p:nvPr>
        </p:nvSpPr>
        <p:spPr>
          <a:xfrm>
            <a:off x="8069067" y="4749850"/>
            <a:ext cx="1036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8" name="Google Shape;92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513" y="1276250"/>
            <a:ext cx="5408967" cy="37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3"/>
          <p:cNvSpPr txBox="1"/>
          <p:nvPr>
            <p:ph type="title"/>
          </p:nvPr>
        </p:nvSpPr>
        <p:spPr>
          <a:xfrm>
            <a:off x="614550" y="539400"/>
            <a:ext cx="79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CALCULATIONS (Joey): </a:t>
            </a:r>
            <a:endParaRPr/>
          </a:p>
        </p:txBody>
      </p:sp>
      <p:sp>
        <p:nvSpPr>
          <p:cNvPr id="934" name="Google Shape;934;p43"/>
          <p:cNvSpPr txBox="1"/>
          <p:nvPr>
            <p:ph idx="12" type="sldNum"/>
          </p:nvPr>
        </p:nvSpPr>
        <p:spPr>
          <a:xfrm>
            <a:off x="8112893" y="4749850"/>
            <a:ext cx="99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5" name="Google Shape;9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9800" y="2613400"/>
            <a:ext cx="4124425" cy="24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238" y="1112095"/>
            <a:ext cx="5093525" cy="15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4"/>
          <p:cNvSpPr txBox="1"/>
          <p:nvPr>
            <p:ph type="title"/>
          </p:nvPr>
        </p:nvSpPr>
        <p:spPr>
          <a:xfrm>
            <a:off x="790775" y="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ENGINEERING CALCULATIONS:FINAL GEAR RATIO (Lucille)</a:t>
            </a:r>
            <a:r>
              <a:rPr lang="en"/>
              <a:t> 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2" name="Google Shape;9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4500" y="687388"/>
            <a:ext cx="3150974" cy="173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44"/>
          <p:cNvSpPr txBox="1"/>
          <p:nvPr>
            <p:ph idx="12" type="sldNum"/>
          </p:nvPr>
        </p:nvSpPr>
        <p:spPr>
          <a:xfrm>
            <a:off x="8008816" y="4749850"/>
            <a:ext cx="1096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4" name="Google Shape;94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850" y="1036800"/>
            <a:ext cx="2193950" cy="13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44"/>
          <p:cNvSpPr txBox="1"/>
          <p:nvPr/>
        </p:nvSpPr>
        <p:spPr>
          <a:xfrm>
            <a:off x="727850" y="572700"/>
            <a:ext cx="36450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PARAMETERS: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20.5’’ Tires, Max RPM 14500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946" name="Google Shape;94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5288" y="944287"/>
            <a:ext cx="2562575" cy="14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7612" y="3075100"/>
            <a:ext cx="2252175" cy="628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8" name="Google Shape;94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3387" y="3878127"/>
            <a:ext cx="2020620" cy="572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9" name="Google Shape;949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500" y="2571762"/>
            <a:ext cx="1873284" cy="241148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0" name="Google Shape;950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40625" y="2541888"/>
            <a:ext cx="2026125" cy="210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53525" y="2531435"/>
            <a:ext cx="2026100" cy="211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5"/>
          <p:cNvSpPr txBox="1"/>
          <p:nvPr>
            <p:ph type="title"/>
          </p:nvPr>
        </p:nvSpPr>
        <p:spPr>
          <a:xfrm>
            <a:off x="720000" y="51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ENGINEERING CALCULATIONS: </a:t>
            </a:r>
            <a:r>
              <a:rPr lang="en" sz="1800"/>
              <a:t>SPROCKET SIZES AND PATTERN (Lucille) </a:t>
            </a:r>
            <a:endParaRPr sz="1800"/>
          </a:p>
        </p:txBody>
      </p:sp>
      <p:sp>
        <p:nvSpPr>
          <p:cNvPr id="957" name="Google Shape;957;p45"/>
          <p:cNvSpPr txBox="1"/>
          <p:nvPr>
            <p:ph idx="12" type="sldNum"/>
          </p:nvPr>
        </p:nvSpPr>
        <p:spPr>
          <a:xfrm>
            <a:off x="7975966" y="4749850"/>
            <a:ext cx="112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8" name="Google Shape;958;p45"/>
          <p:cNvSpPr txBox="1"/>
          <p:nvPr/>
        </p:nvSpPr>
        <p:spPr>
          <a:xfrm>
            <a:off x="1108925" y="951625"/>
            <a:ext cx="1415700" cy="1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959" name="Google Shape;9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588" y="2478512"/>
            <a:ext cx="5185500" cy="2361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0" name="Google Shape;96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783" y="1635813"/>
            <a:ext cx="2761150" cy="6740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1" name="Google Shape;96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7242" y="782850"/>
            <a:ext cx="3353976" cy="76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62" name="Google Shape;96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323" y="896573"/>
            <a:ext cx="2393700" cy="4025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/>
          <p:nvPr/>
        </p:nvSpPr>
        <p:spPr>
          <a:xfrm>
            <a:off x="6814013" y="1241738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28"/>
          <p:cNvSpPr/>
          <p:nvPr/>
        </p:nvSpPr>
        <p:spPr>
          <a:xfrm>
            <a:off x="6814013" y="2911850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28"/>
          <p:cNvSpPr/>
          <p:nvPr/>
        </p:nvSpPr>
        <p:spPr>
          <a:xfrm>
            <a:off x="1423363" y="1241738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28"/>
          <p:cNvSpPr/>
          <p:nvPr/>
        </p:nvSpPr>
        <p:spPr>
          <a:xfrm>
            <a:off x="1423363" y="2911850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28"/>
          <p:cNvSpPr/>
          <p:nvPr/>
        </p:nvSpPr>
        <p:spPr>
          <a:xfrm>
            <a:off x="4118688" y="1241738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28"/>
          <p:cNvSpPr/>
          <p:nvPr/>
        </p:nvSpPr>
        <p:spPr>
          <a:xfrm>
            <a:off x="4118688" y="2911850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2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79" name="Google Shape;679;p28"/>
          <p:cNvSpPr txBox="1"/>
          <p:nvPr>
            <p:ph idx="2" type="title"/>
          </p:nvPr>
        </p:nvSpPr>
        <p:spPr>
          <a:xfrm>
            <a:off x="1423313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80" name="Google Shape;680;p28"/>
          <p:cNvSpPr txBox="1"/>
          <p:nvPr>
            <p:ph idx="3" type="title"/>
          </p:nvPr>
        </p:nvSpPr>
        <p:spPr>
          <a:xfrm>
            <a:off x="1423313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81" name="Google Shape;681;p28"/>
          <p:cNvSpPr txBox="1"/>
          <p:nvPr>
            <p:ph idx="4" type="title"/>
          </p:nvPr>
        </p:nvSpPr>
        <p:spPr>
          <a:xfrm>
            <a:off x="411868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82" name="Google Shape;682;p28"/>
          <p:cNvSpPr txBox="1"/>
          <p:nvPr>
            <p:ph idx="5" type="title"/>
          </p:nvPr>
        </p:nvSpPr>
        <p:spPr>
          <a:xfrm>
            <a:off x="411868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83" name="Google Shape;683;p28"/>
          <p:cNvSpPr txBox="1"/>
          <p:nvPr>
            <p:ph idx="1" type="subTitle"/>
          </p:nvPr>
        </p:nvSpPr>
        <p:spPr>
          <a:xfrm>
            <a:off x="7131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684" name="Google Shape;684;p28"/>
          <p:cNvSpPr txBox="1"/>
          <p:nvPr>
            <p:ph idx="6" type="subTitle"/>
          </p:nvPr>
        </p:nvSpPr>
        <p:spPr>
          <a:xfrm>
            <a:off x="340845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GENERATION</a:t>
            </a:r>
            <a:endParaRPr/>
          </a:p>
        </p:txBody>
      </p:sp>
      <p:sp>
        <p:nvSpPr>
          <p:cNvPr id="685" name="Google Shape;685;p28"/>
          <p:cNvSpPr txBox="1"/>
          <p:nvPr>
            <p:ph idx="7" type="subTitle"/>
          </p:nvPr>
        </p:nvSpPr>
        <p:spPr>
          <a:xfrm>
            <a:off x="713100" y="3818450"/>
            <a:ext cx="23271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</a:t>
            </a:r>
            <a:endParaRPr/>
          </a:p>
        </p:txBody>
      </p:sp>
      <p:sp>
        <p:nvSpPr>
          <p:cNvPr id="686" name="Google Shape;686;p28"/>
          <p:cNvSpPr txBox="1"/>
          <p:nvPr>
            <p:ph idx="8" type="subTitle"/>
          </p:nvPr>
        </p:nvSpPr>
        <p:spPr>
          <a:xfrm>
            <a:off x="340845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SCHEDULE, BUDGET, BoM</a:t>
            </a:r>
            <a:endParaRPr/>
          </a:p>
        </p:txBody>
      </p:sp>
      <p:sp>
        <p:nvSpPr>
          <p:cNvPr id="687" name="Google Shape;687;p28"/>
          <p:cNvSpPr txBox="1"/>
          <p:nvPr>
            <p:ph idx="9" type="title"/>
          </p:nvPr>
        </p:nvSpPr>
        <p:spPr>
          <a:xfrm>
            <a:off x="681403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88" name="Google Shape;688;p28"/>
          <p:cNvSpPr txBox="1"/>
          <p:nvPr>
            <p:ph idx="13" type="title"/>
          </p:nvPr>
        </p:nvSpPr>
        <p:spPr>
          <a:xfrm>
            <a:off x="681403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689" name="Google Shape;689;p28"/>
          <p:cNvSpPr txBox="1"/>
          <p:nvPr>
            <p:ph idx="14" type="subTitle"/>
          </p:nvPr>
        </p:nvSpPr>
        <p:spPr>
          <a:xfrm>
            <a:off x="61038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CALCULATIONS</a:t>
            </a:r>
            <a:endParaRPr/>
          </a:p>
        </p:txBody>
      </p:sp>
      <p:sp>
        <p:nvSpPr>
          <p:cNvPr id="690" name="Google Shape;690;p28"/>
          <p:cNvSpPr txBox="1"/>
          <p:nvPr>
            <p:ph idx="15" type="subTitle"/>
          </p:nvPr>
        </p:nvSpPr>
        <p:spPr>
          <a:xfrm>
            <a:off x="61038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691" name="Google Shape;691;p28"/>
          <p:cNvSpPr txBox="1"/>
          <p:nvPr>
            <p:ph idx="12" type="sldNum"/>
          </p:nvPr>
        </p:nvSpPr>
        <p:spPr>
          <a:xfrm>
            <a:off x="7346031" y="4749850"/>
            <a:ext cx="1759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/>
          <p:nvPr>
            <p:ph type="title"/>
          </p:nvPr>
        </p:nvSpPr>
        <p:spPr>
          <a:xfrm>
            <a:off x="361050" y="283125"/>
            <a:ext cx="842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ENGINEERING CALCULATIONS (Lucille): </a:t>
            </a:r>
            <a:endParaRPr sz="2400"/>
          </a:p>
        </p:txBody>
      </p:sp>
      <p:sp>
        <p:nvSpPr>
          <p:cNvPr id="968" name="Google Shape;968;p46"/>
          <p:cNvSpPr txBox="1"/>
          <p:nvPr>
            <p:ph idx="12" type="sldNum"/>
          </p:nvPr>
        </p:nvSpPr>
        <p:spPr>
          <a:xfrm>
            <a:off x="7899265" y="4749850"/>
            <a:ext cx="1206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9" name="Google Shape;969;p46"/>
          <p:cNvPicPr preferRelativeResize="0"/>
          <p:nvPr/>
        </p:nvPicPr>
        <p:blipFill rotWithShape="1">
          <a:blip r:embed="rId3">
            <a:alphaModFix/>
          </a:blip>
          <a:srcRect b="70018" l="27076" r="0" t="0"/>
          <a:stretch/>
        </p:blipFill>
        <p:spPr>
          <a:xfrm>
            <a:off x="5406825" y="1145450"/>
            <a:ext cx="3655925" cy="7196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0" name="Google Shape;97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2800" y="1157625"/>
            <a:ext cx="1238250" cy="695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1" name="Google Shape;97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2788" y="2489925"/>
            <a:ext cx="1343025" cy="723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2" name="Google Shape;97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150" y="1157625"/>
            <a:ext cx="2538875" cy="2999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3" name="Google Shape;97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6825" y="2489925"/>
            <a:ext cx="3000738" cy="11840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7"/>
          <p:cNvSpPr txBox="1"/>
          <p:nvPr>
            <p:ph type="title"/>
          </p:nvPr>
        </p:nvSpPr>
        <p:spPr>
          <a:xfrm>
            <a:off x="720000" y="1833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</a:t>
            </a:r>
            <a:r>
              <a:rPr lang="en"/>
              <a:t> (Damian):</a:t>
            </a:r>
            <a:r>
              <a:rPr lang="en"/>
              <a:t> </a:t>
            </a:r>
            <a:endParaRPr/>
          </a:p>
        </p:txBody>
      </p:sp>
      <p:sp>
        <p:nvSpPr>
          <p:cNvPr id="979" name="Google Shape;979;p47"/>
          <p:cNvSpPr txBox="1"/>
          <p:nvPr>
            <p:ph idx="12" type="sldNum"/>
          </p:nvPr>
        </p:nvSpPr>
        <p:spPr>
          <a:xfrm>
            <a:off x="7997866" y="4749850"/>
            <a:ext cx="1107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80" name="Google Shape;980;p47"/>
          <p:cNvGraphicFramePr/>
          <p:nvPr/>
        </p:nvGraphicFramePr>
        <p:xfrm>
          <a:off x="1193475" y="87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{A26DE8AF-E8DF-4B4D-A21D-D20257BCC824}</a:tableStyleId>
              </a:tblPr>
              <a:tblGrid>
                <a:gridCol w="1252025"/>
                <a:gridCol w="1000325"/>
                <a:gridCol w="1126175"/>
                <a:gridCol w="1126175"/>
                <a:gridCol w="1126175"/>
                <a:gridCol w="1126175"/>
              </a:tblGrid>
              <a:tr h="493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Formula Intake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Side Intake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Short Intake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Long Intake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Last Years</a:t>
                      </a:r>
                      <a:endParaRPr sz="1300"/>
                    </a:p>
                  </a:txBody>
                  <a:tcPr marT="91425" marB="91425" marR="91425" marL="91425" anchor="ctr"/>
                </a:tc>
              </a:tr>
              <a:tr h="4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Material</a:t>
                      </a:r>
                      <a:r>
                        <a:rPr lang="en" sz="1300"/>
                        <a:t> Usage and Print Time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</a:t>
                      </a:r>
                      <a:endParaRPr sz="1300"/>
                    </a:p>
                  </a:txBody>
                  <a:tcPr marT="91425" marB="91425" marR="91425" marL="91425" anchor="ctr"/>
                </a:tc>
              </a:tr>
              <a:tr h="4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Ease of Tuning 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</a:t>
                      </a:r>
                      <a:endParaRPr sz="1300"/>
                    </a:p>
                  </a:txBody>
                  <a:tcPr marT="91425" marB="91425" marR="91425" marL="91425" anchor="ctr"/>
                </a:tc>
              </a:tr>
              <a:tr h="4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Overall Cost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</a:t>
                      </a:r>
                      <a:endParaRPr sz="1300"/>
                    </a:p>
                  </a:txBody>
                  <a:tcPr marT="91425" marB="91425" marR="91425" marL="91425" anchor="ctr"/>
                </a:tc>
              </a:tr>
              <a:tr h="4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Air Quality 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</a:t>
                      </a:r>
                      <a:endParaRPr sz="1300"/>
                    </a:p>
                  </a:txBody>
                  <a:tcPr marT="91425" marB="91425" marR="91425" marL="91425" anchor="ctr"/>
                </a:tc>
              </a:tr>
              <a:tr h="4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Ease of Implementation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</a:t>
                      </a:r>
                      <a:endParaRPr sz="13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</a:t>
                      </a:r>
                      <a:endParaRPr sz="1300"/>
                    </a:p>
                  </a:txBody>
                  <a:tcPr marT="91425" marB="91425" marR="91425" marL="91425" anchor="ctr"/>
                </a:tc>
              </a:tr>
              <a:tr h="493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Total: 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T="91425" marB="91425" marR="91425" marL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13</a:t>
                      </a:r>
                      <a:endParaRPr sz="1300"/>
                    </a:p>
                  </a:txBody>
                  <a:tcPr marT="91425" marB="91425" marR="91425" marL="91425" anchor="ctr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19</a:t>
                      </a:r>
                      <a:endParaRPr sz="1300"/>
                    </a:p>
                  </a:txBody>
                  <a:tcPr marT="91425" marB="91425" marR="91425" marL="91425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16</a:t>
                      </a:r>
                      <a:endParaRPr sz="1300"/>
                    </a:p>
                  </a:txBody>
                  <a:tcPr marT="91425" marB="91425" marR="91425" marL="914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17</a:t>
                      </a:r>
                      <a:endParaRPr sz="1300"/>
                    </a:p>
                  </a:txBody>
                  <a:tcPr marT="91425" marB="91425" marR="91425" marL="91425" anchor="ctr">
                    <a:solidFill>
                      <a:srgbClr val="FCE5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48"/>
          <p:cNvSpPr txBox="1"/>
          <p:nvPr>
            <p:ph type="title"/>
          </p:nvPr>
        </p:nvSpPr>
        <p:spPr>
          <a:xfrm>
            <a:off x="759325" y="2956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 </a:t>
            </a:r>
            <a:r>
              <a:rPr lang="en"/>
              <a:t>(Damian)</a:t>
            </a:r>
            <a:r>
              <a:rPr lang="en"/>
              <a:t>:</a:t>
            </a:r>
            <a:endParaRPr/>
          </a:p>
        </p:txBody>
      </p:sp>
      <p:grpSp>
        <p:nvGrpSpPr>
          <p:cNvPr id="986" name="Google Shape;986;p48"/>
          <p:cNvGrpSpPr/>
          <p:nvPr/>
        </p:nvGrpSpPr>
        <p:grpSpPr>
          <a:xfrm>
            <a:off x="8308075" y="4253648"/>
            <a:ext cx="1593593" cy="1762972"/>
            <a:chOff x="1170400" y="4067650"/>
            <a:chExt cx="728200" cy="728200"/>
          </a:xfrm>
        </p:grpSpPr>
        <p:sp>
          <p:nvSpPr>
            <p:cNvPr id="987" name="Google Shape;987;p48"/>
            <p:cNvSpPr/>
            <p:nvPr/>
          </p:nvSpPr>
          <p:spPr>
            <a:xfrm>
              <a:off x="1170400" y="4067650"/>
              <a:ext cx="728200" cy="728200"/>
            </a:xfrm>
            <a:custGeom>
              <a:rect b="b" l="l" r="r" t="t"/>
              <a:pathLst>
                <a:path extrusionOk="0" h="29128" w="29128">
                  <a:moveTo>
                    <a:pt x="15318" y="3533"/>
                  </a:moveTo>
                  <a:cubicBezTo>
                    <a:pt x="15648" y="3533"/>
                    <a:pt x="16192" y="3560"/>
                    <a:pt x="16531" y="3623"/>
                  </a:cubicBezTo>
                  <a:cubicBezTo>
                    <a:pt x="17147" y="3739"/>
                    <a:pt x="17753" y="3899"/>
                    <a:pt x="18342" y="4113"/>
                  </a:cubicBezTo>
                  <a:cubicBezTo>
                    <a:pt x="18654" y="4220"/>
                    <a:pt x="19145" y="4470"/>
                    <a:pt x="19430" y="4640"/>
                  </a:cubicBezTo>
                  <a:lnTo>
                    <a:pt x="20697" y="5362"/>
                  </a:lnTo>
                  <a:cubicBezTo>
                    <a:pt x="20983" y="5532"/>
                    <a:pt x="21446" y="5835"/>
                    <a:pt x="21696" y="6049"/>
                  </a:cubicBezTo>
                  <a:cubicBezTo>
                    <a:pt x="22196" y="6468"/>
                    <a:pt x="22660" y="6932"/>
                    <a:pt x="23079" y="7423"/>
                  </a:cubicBezTo>
                  <a:cubicBezTo>
                    <a:pt x="23293" y="7682"/>
                    <a:pt x="23588" y="8137"/>
                    <a:pt x="23757" y="8431"/>
                  </a:cubicBezTo>
                  <a:lnTo>
                    <a:pt x="24489" y="9689"/>
                  </a:lnTo>
                  <a:cubicBezTo>
                    <a:pt x="24658" y="9983"/>
                    <a:pt x="24899" y="10465"/>
                    <a:pt x="25015" y="10786"/>
                  </a:cubicBezTo>
                  <a:cubicBezTo>
                    <a:pt x="25229" y="11366"/>
                    <a:pt x="25390" y="11973"/>
                    <a:pt x="25506" y="12597"/>
                  </a:cubicBezTo>
                  <a:cubicBezTo>
                    <a:pt x="25559" y="12936"/>
                    <a:pt x="25595" y="13480"/>
                    <a:pt x="25595" y="13810"/>
                  </a:cubicBezTo>
                  <a:lnTo>
                    <a:pt x="25595" y="15318"/>
                  </a:lnTo>
                  <a:cubicBezTo>
                    <a:pt x="25595" y="15648"/>
                    <a:pt x="25559" y="16192"/>
                    <a:pt x="25506" y="16522"/>
                  </a:cubicBezTo>
                  <a:cubicBezTo>
                    <a:pt x="25390" y="17156"/>
                    <a:pt x="25229" y="17762"/>
                    <a:pt x="25015" y="18351"/>
                  </a:cubicBezTo>
                  <a:cubicBezTo>
                    <a:pt x="24899" y="18663"/>
                    <a:pt x="24649" y="19145"/>
                    <a:pt x="24489" y="19440"/>
                  </a:cubicBezTo>
                  <a:lnTo>
                    <a:pt x="23757" y="20697"/>
                  </a:lnTo>
                  <a:cubicBezTo>
                    <a:pt x="23588" y="20983"/>
                    <a:pt x="23293" y="21438"/>
                    <a:pt x="23079" y="21697"/>
                  </a:cubicBezTo>
                  <a:cubicBezTo>
                    <a:pt x="22660" y="22196"/>
                    <a:pt x="22196" y="22660"/>
                    <a:pt x="21696" y="23079"/>
                  </a:cubicBezTo>
                  <a:cubicBezTo>
                    <a:pt x="21446" y="23293"/>
                    <a:pt x="20983" y="23588"/>
                    <a:pt x="20697" y="23757"/>
                  </a:cubicBezTo>
                  <a:lnTo>
                    <a:pt x="19430" y="24489"/>
                  </a:lnTo>
                  <a:cubicBezTo>
                    <a:pt x="19145" y="24658"/>
                    <a:pt x="18654" y="24899"/>
                    <a:pt x="18342" y="25015"/>
                  </a:cubicBezTo>
                  <a:cubicBezTo>
                    <a:pt x="17753" y="25229"/>
                    <a:pt x="17155" y="25390"/>
                    <a:pt x="16540" y="25506"/>
                  </a:cubicBezTo>
                  <a:cubicBezTo>
                    <a:pt x="16210" y="25559"/>
                    <a:pt x="15666" y="25595"/>
                    <a:pt x="15327" y="25595"/>
                  </a:cubicBezTo>
                  <a:lnTo>
                    <a:pt x="13801" y="25595"/>
                  </a:lnTo>
                  <a:cubicBezTo>
                    <a:pt x="13462" y="25595"/>
                    <a:pt x="12918" y="25559"/>
                    <a:pt x="12588" y="25506"/>
                  </a:cubicBezTo>
                  <a:cubicBezTo>
                    <a:pt x="11972" y="25390"/>
                    <a:pt x="11375" y="25229"/>
                    <a:pt x="10795" y="25015"/>
                  </a:cubicBezTo>
                  <a:cubicBezTo>
                    <a:pt x="10474" y="24908"/>
                    <a:pt x="9992" y="24658"/>
                    <a:pt x="9697" y="24489"/>
                  </a:cubicBezTo>
                  <a:lnTo>
                    <a:pt x="8431" y="23757"/>
                  </a:lnTo>
                  <a:cubicBezTo>
                    <a:pt x="8136" y="23588"/>
                    <a:pt x="7681" y="23293"/>
                    <a:pt x="7423" y="23079"/>
                  </a:cubicBezTo>
                  <a:cubicBezTo>
                    <a:pt x="6932" y="22660"/>
                    <a:pt x="6468" y="22205"/>
                    <a:pt x="6058" y="21705"/>
                  </a:cubicBezTo>
                  <a:cubicBezTo>
                    <a:pt x="5835" y="21447"/>
                    <a:pt x="5540" y="20992"/>
                    <a:pt x="5371" y="20697"/>
                  </a:cubicBezTo>
                  <a:lnTo>
                    <a:pt x="4639" y="19431"/>
                  </a:lnTo>
                  <a:cubicBezTo>
                    <a:pt x="4470" y="19136"/>
                    <a:pt x="4229" y="18654"/>
                    <a:pt x="4113" y="18333"/>
                  </a:cubicBezTo>
                  <a:cubicBezTo>
                    <a:pt x="3899" y="17762"/>
                    <a:pt x="3738" y="17156"/>
                    <a:pt x="3622" y="16540"/>
                  </a:cubicBezTo>
                  <a:cubicBezTo>
                    <a:pt x="3569" y="16201"/>
                    <a:pt x="3533" y="15657"/>
                    <a:pt x="3533" y="15327"/>
                  </a:cubicBezTo>
                  <a:lnTo>
                    <a:pt x="3533" y="13810"/>
                  </a:lnTo>
                  <a:cubicBezTo>
                    <a:pt x="3533" y="13471"/>
                    <a:pt x="3560" y="12927"/>
                    <a:pt x="3622" y="12597"/>
                  </a:cubicBezTo>
                  <a:cubicBezTo>
                    <a:pt x="3738" y="11973"/>
                    <a:pt x="3899" y="11375"/>
                    <a:pt x="4113" y="10795"/>
                  </a:cubicBezTo>
                  <a:cubicBezTo>
                    <a:pt x="4220" y="10474"/>
                    <a:pt x="4470" y="9992"/>
                    <a:pt x="4639" y="9698"/>
                  </a:cubicBezTo>
                  <a:lnTo>
                    <a:pt x="5362" y="8431"/>
                  </a:lnTo>
                  <a:cubicBezTo>
                    <a:pt x="5531" y="8137"/>
                    <a:pt x="5835" y="7682"/>
                    <a:pt x="6049" y="7423"/>
                  </a:cubicBezTo>
                  <a:cubicBezTo>
                    <a:pt x="6468" y="6932"/>
                    <a:pt x="6932" y="6468"/>
                    <a:pt x="7423" y="6049"/>
                  </a:cubicBezTo>
                  <a:cubicBezTo>
                    <a:pt x="7681" y="5835"/>
                    <a:pt x="8136" y="5532"/>
                    <a:pt x="8431" y="5371"/>
                  </a:cubicBezTo>
                  <a:lnTo>
                    <a:pt x="9697" y="4640"/>
                  </a:lnTo>
                  <a:cubicBezTo>
                    <a:pt x="9992" y="4470"/>
                    <a:pt x="10474" y="4220"/>
                    <a:pt x="10795" y="4104"/>
                  </a:cubicBezTo>
                  <a:cubicBezTo>
                    <a:pt x="11375" y="3899"/>
                    <a:pt x="11981" y="3739"/>
                    <a:pt x="12606" y="3623"/>
                  </a:cubicBezTo>
                  <a:cubicBezTo>
                    <a:pt x="12936" y="3560"/>
                    <a:pt x="13480" y="3533"/>
                    <a:pt x="13810" y="3533"/>
                  </a:cubicBezTo>
                  <a:close/>
                  <a:moveTo>
                    <a:pt x="13703" y="1"/>
                  </a:moveTo>
                  <a:cubicBezTo>
                    <a:pt x="13373" y="1"/>
                    <a:pt x="13079" y="277"/>
                    <a:pt x="13043" y="607"/>
                  </a:cubicBezTo>
                  <a:lnTo>
                    <a:pt x="12989" y="1259"/>
                  </a:lnTo>
                  <a:cubicBezTo>
                    <a:pt x="12963" y="1598"/>
                    <a:pt x="12668" y="1901"/>
                    <a:pt x="12338" y="1963"/>
                  </a:cubicBezTo>
                  <a:cubicBezTo>
                    <a:pt x="11598" y="2088"/>
                    <a:pt x="10875" y="2284"/>
                    <a:pt x="10188" y="2534"/>
                  </a:cubicBezTo>
                  <a:cubicBezTo>
                    <a:pt x="10107" y="2564"/>
                    <a:pt x="10019" y="2579"/>
                    <a:pt x="9930" y="2579"/>
                  </a:cubicBezTo>
                  <a:cubicBezTo>
                    <a:pt x="9677" y="2579"/>
                    <a:pt x="9417" y="2462"/>
                    <a:pt x="9278" y="2258"/>
                  </a:cubicBezTo>
                  <a:lnTo>
                    <a:pt x="8903" y="1722"/>
                  </a:lnTo>
                  <a:cubicBezTo>
                    <a:pt x="8775" y="1541"/>
                    <a:pt x="8561" y="1440"/>
                    <a:pt x="8347" y="1440"/>
                  </a:cubicBezTo>
                  <a:cubicBezTo>
                    <a:pt x="8234" y="1440"/>
                    <a:pt x="8122" y="1468"/>
                    <a:pt x="8020" y="1526"/>
                  </a:cubicBezTo>
                  <a:lnTo>
                    <a:pt x="6539" y="2383"/>
                  </a:lnTo>
                  <a:cubicBezTo>
                    <a:pt x="6254" y="2552"/>
                    <a:pt x="6129" y="2936"/>
                    <a:pt x="6272" y="3239"/>
                  </a:cubicBezTo>
                  <a:lnTo>
                    <a:pt x="6548" y="3837"/>
                  </a:lnTo>
                  <a:cubicBezTo>
                    <a:pt x="6691" y="4140"/>
                    <a:pt x="6593" y="4550"/>
                    <a:pt x="6334" y="4764"/>
                  </a:cubicBezTo>
                  <a:cubicBezTo>
                    <a:pt x="5763" y="5237"/>
                    <a:pt x="5246" y="5764"/>
                    <a:pt x="4764" y="6335"/>
                  </a:cubicBezTo>
                  <a:cubicBezTo>
                    <a:pt x="4617" y="6512"/>
                    <a:pt x="4377" y="6614"/>
                    <a:pt x="4143" y="6614"/>
                  </a:cubicBezTo>
                  <a:cubicBezTo>
                    <a:pt x="4036" y="6614"/>
                    <a:pt x="3931" y="6593"/>
                    <a:pt x="3836" y="6549"/>
                  </a:cubicBezTo>
                  <a:lnTo>
                    <a:pt x="3239" y="6272"/>
                  </a:lnTo>
                  <a:cubicBezTo>
                    <a:pt x="3151" y="6231"/>
                    <a:pt x="3057" y="6211"/>
                    <a:pt x="2963" y="6211"/>
                  </a:cubicBezTo>
                  <a:cubicBezTo>
                    <a:pt x="2732" y="6211"/>
                    <a:pt x="2503" y="6330"/>
                    <a:pt x="2382" y="6540"/>
                  </a:cubicBezTo>
                  <a:lnTo>
                    <a:pt x="1526" y="8021"/>
                  </a:lnTo>
                  <a:cubicBezTo>
                    <a:pt x="1356" y="8315"/>
                    <a:pt x="1445" y="8708"/>
                    <a:pt x="1722" y="8904"/>
                  </a:cubicBezTo>
                  <a:lnTo>
                    <a:pt x="2257" y="9279"/>
                  </a:lnTo>
                  <a:cubicBezTo>
                    <a:pt x="2534" y="9466"/>
                    <a:pt x="2650" y="9876"/>
                    <a:pt x="2534" y="10188"/>
                  </a:cubicBezTo>
                  <a:cubicBezTo>
                    <a:pt x="2284" y="10875"/>
                    <a:pt x="2088" y="11598"/>
                    <a:pt x="1963" y="12338"/>
                  </a:cubicBezTo>
                  <a:cubicBezTo>
                    <a:pt x="1900" y="12668"/>
                    <a:pt x="1597" y="12963"/>
                    <a:pt x="1267" y="12990"/>
                  </a:cubicBezTo>
                  <a:lnTo>
                    <a:pt x="607" y="13043"/>
                  </a:lnTo>
                  <a:cubicBezTo>
                    <a:pt x="277" y="13070"/>
                    <a:pt x="0" y="13373"/>
                    <a:pt x="0" y="13703"/>
                  </a:cubicBezTo>
                  <a:lnTo>
                    <a:pt x="0" y="15416"/>
                  </a:lnTo>
                  <a:cubicBezTo>
                    <a:pt x="0" y="15755"/>
                    <a:pt x="277" y="16050"/>
                    <a:pt x="607" y="16085"/>
                  </a:cubicBezTo>
                  <a:lnTo>
                    <a:pt x="1258" y="16139"/>
                  </a:lnTo>
                  <a:cubicBezTo>
                    <a:pt x="1597" y="16166"/>
                    <a:pt x="1900" y="16460"/>
                    <a:pt x="1963" y="16790"/>
                  </a:cubicBezTo>
                  <a:cubicBezTo>
                    <a:pt x="2088" y="17530"/>
                    <a:pt x="2284" y="18244"/>
                    <a:pt x="2534" y="18940"/>
                  </a:cubicBezTo>
                  <a:cubicBezTo>
                    <a:pt x="2650" y="19252"/>
                    <a:pt x="2534" y="19663"/>
                    <a:pt x="2257" y="19850"/>
                  </a:cubicBezTo>
                  <a:lnTo>
                    <a:pt x="1722" y="20225"/>
                  </a:lnTo>
                  <a:cubicBezTo>
                    <a:pt x="1445" y="20421"/>
                    <a:pt x="1356" y="20813"/>
                    <a:pt x="1526" y="21099"/>
                  </a:cubicBezTo>
                  <a:lnTo>
                    <a:pt x="2382" y="22589"/>
                  </a:lnTo>
                  <a:cubicBezTo>
                    <a:pt x="2504" y="22793"/>
                    <a:pt x="2736" y="22916"/>
                    <a:pt x="2969" y="22916"/>
                  </a:cubicBezTo>
                  <a:cubicBezTo>
                    <a:pt x="3061" y="22916"/>
                    <a:pt x="3153" y="22897"/>
                    <a:pt x="3239" y="22856"/>
                  </a:cubicBezTo>
                  <a:lnTo>
                    <a:pt x="3836" y="22580"/>
                  </a:lnTo>
                  <a:cubicBezTo>
                    <a:pt x="3931" y="22535"/>
                    <a:pt x="4036" y="22514"/>
                    <a:pt x="4143" y="22514"/>
                  </a:cubicBezTo>
                  <a:cubicBezTo>
                    <a:pt x="4377" y="22514"/>
                    <a:pt x="4617" y="22616"/>
                    <a:pt x="4764" y="22794"/>
                  </a:cubicBezTo>
                  <a:cubicBezTo>
                    <a:pt x="5237" y="23365"/>
                    <a:pt x="5763" y="23882"/>
                    <a:pt x="6334" y="24364"/>
                  </a:cubicBezTo>
                  <a:cubicBezTo>
                    <a:pt x="6593" y="24578"/>
                    <a:pt x="6691" y="24988"/>
                    <a:pt x="6548" y="25292"/>
                  </a:cubicBezTo>
                  <a:lnTo>
                    <a:pt x="6272" y="25889"/>
                  </a:lnTo>
                  <a:cubicBezTo>
                    <a:pt x="6129" y="26193"/>
                    <a:pt x="6254" y="26576"/>
                    <a:pt x="6539" y="26746"/>
                  </a:cubicBezTo>
                  <a:lnTo>
                    <a:pt x="8020" y="27602"/>
                  </a:lnTo>
                  <a:cubicBezTo>
                    <a:pt x="8122" y="27661"/>
                    <a:pt x="8234" y="27688"/>
                    <a:pt x="8347" y="27688"/>
                  </a:cubicBezTo>
                  <a:cubicBezTo>
                    <a:pt x="8561" y="27688"/>
                    <a:pt x="8775" y="27587"/>
                    <a:pt x="8903" y="27406"/>
                  </a:cubicBezTo>
                  <a:lnTo>
                    <a:pt x="9269" y="26871"/>
                  </a:lnTo>
                  <a:cubicBezTo>
                    <a:pt x="9414" y="26666"/>
                    <a:pt x="9677" y="26549"/>
                    <a:pt x="9930" y="26549"/>
                  </a:cubicBezTo>
                  <a:cubicBezTo>
                    <a:pt x="10019" y="26549"/>
                    <a:pt x="10107" y="26564"/>
                    <a:pt x="10188" y="26594"/>
                  </a:cubicBezTo>
                  <a:cubicBezTo>
                    <a:pt x="10875" y="26844"/>
                    <a:pt x="11598" y="27040"/>
                    <a:pt x="12338" y="27165"/>
                  </a:cubicBezTo>
                  <a:cubicBezTo>
                    <a:pt x="12668" y="27228"/>
                    <a:pt x="12963" y="27531"/>
                    <a:pt x="12989" y="27861"/>
                  </a:cubicBezTo>
                  <a:lnTo>
                    <a:pt x="13043" y="28512"/>
                  </a:lnTo>
                  <a:cubicBezTo>
                    <a:pt x="13079" y="28851"/>
                    <a:pt x="13373" y="29128"/>
                    <a:pt x="13703" y="29128"/>
                  </a:cubicBezTo>
                  <a:lnTo>
                    <a:pt x="15416" y="29128"/>
                  </a:lnTo>
                  <a:cubicBezTo>
                    <a:pt x="15755" y="29128"/>
                    <a:pt x="16049" y="28851"/>
                    <a:pt x="16085" y="28512"/>
                  </a:cubicBezTo>
                  <a:lnTo>
                    <a:pt x="16138" y="27861"/>
                  </a:lnTo>
                  <a:cubicBezTo>
                    <a:pt x="16165" y="27531"/>
                    <a:pt x="16460" y="27228"/>
                    <a:pt x="16790" y="27165"/>
                  </a:cubicBezTo>
                  <a:cubicBezTo>
                    <a:pt x="17530" y="27040"/>
                    <a:pt x="18244" y="26844"/>
                    <a:pt x="18940" y="26594"/>
                  </a:cubicBezTo>
                  <a:cubicBezTo>
                    <a:pt x="19021" y="26564"/>
                    <a:pt x="19109" y="26549"/>
                    <a:pt x="19198" y="26549"/>
                  </a:cubicBezTo>
                  <a:cubicBezTo>
                    <a:pt x="19451" y="26549"/>
                    <a:pt x="19711" y="26666"/>
                    <a:pt x="19850" y="26871"/>
                  </a:cubicBezTo>
                  <a:lnTo>
                    <a:pt x="20224" y="27406"/>
                  </a:lnTo>
                  <a:cubicBezTo>
                    <a:pt x="20353" y="27587"/>
                    <a:pt x="20566" y="27688"/>
                    <a:pt x="20778" y="27688"/>
                  </a:cubicBezTo>
                  <a:cubicBezTo>
                    <a:pt x="20890" y="27688"/>
                    <a:pt x="21000" y="27661"/>
                    <a:pt x="21099" y="27602"/>
                  </a:cubicBezTo>
                  <a:lnTo>
                    <a:pt x="22588" y="26746"/>
                  </a:lnTo>
                  <a:cubicBezTo>
                    <a:pt x="22874" y="26576"/>
                    <a:pt x="22999" y="26193"/>
                    <a:pt x="22856" y="25889"/>
                  </a:cubicBezTo>
                  <a:lnTo>
                    <a:pt x="22579" y="25292"/>
                  </a:lnTo>
                  <a:cubicBezTo>
                    <a:pt x="22428" y="24988"/>
                    <a:pt x="22535" y="24578"/>
                    <a:pt x="22794" y="24364"/>
                  </a:cubicBezTo>
                  <a:cubicBezTo>
                    <a:pt x="23364" y="23882"/>
                    <a:pt x="23882" y="23365"/>
                    <a:pt x="24364" y="22794"/>
                  </a:cubicBezTo>
                  <a:cubicBezTo>
                    <a:pt x="24511" y="22616"/>
                    <a:pt x="24751" y="22514"/>
                    <a:pt x="24988" y="22514"/>
                  </a:cubicBezTo>
                  <a:cubicBezTo>
                    <a:pt x="25096" y="22514"/>
                    <a:pt x="25203" y="22535"/>
                    <a:pt x="25300" y="22580"/>
                  </a:cubicBezTo>
                  <a:lnTo>
                    <a:pt x="25889" y="22856"/>
                  </a:lnTo>
                  <a:cubicBezTo>
                    <a:pt x="25975" y="22897"/>
                    <a:pt x="26067" y="22916"/>
                    <a:pt x="26159" y="22916"/>
                  </a:cubicBezTo>
                  <a:cubicBezTo>
                    <a:pt x="26392" y="22916"/>
                    <a:pt x="26624" y="22793"/>
                    <a:pt x="26746" y="22589"/>
                  </a:cubicBezTo>
                  <a:lnTo>
                    <a:pt x="27602" y="21099"/>
                  </a:lnTo>
                  <a:cubicBezTo>
                    <a:pt x="27771" y="20813"/>
                    <a:pt x="27682" y="20421"/>
                    <a:pt x="27406" y="20225"/>
                  </a:cubicBezTo>
                  <a:lnTo>
                    <a:pt x="26870" y="19850"/>
                  </a:lnTo>
                  <a:cubicBezTo>
                    <a:pt x="26594" y="19663"/>
                    <a:pt x="26478" y="19252"/>
                    <a:pt x="26594" y="18940"/>
                  </a:cubicBezTo>
                  <a:cubicBezTo>
                    <a:pt x="26844" y="18244"/>
                    <a:pt x="27040" y="17530"/>
                    <a:pt x="27165" y="16790"/>
                  </a:cubicBezTo>
                  <a:cubicBezTo>
                    <a:pt x="27227" y="16460"/>
                    <a:pt x="27531" y="16166"/>
                    <a:pt x="27861" y="16139"/>
                  </a:cubicBezTo>
                  <a:lnTo>
                    <a:pt x="28521" y="16085"/>
                  </a:lnTo>
                  <a:cubicBezTo>
                    <a:pt x="28851" y="16050"/>
                    <a:pt x="29127" y="15755"/>
                    <a:pt x="29127" y="15416"/>
                  </a:cubicBezTo>
                  <a:lnTo>
                    <a:pt x="29127" y="13703"/>
                  </a:lnTo>
                  <a:cubicBezTo>
                    <a:pt x="29127" y="13373"/>
                    <a:pt x="28851" y="13070"/>
                    <a:pt x="28521" y="13043"/>
                  </a:cubicBezTo>
                  <a:lnTo>
                    <a:pt x="27861" y="12990"/>
                  </a:lnTo>
                  <a:cubicBezTo>
                    <a:pt x="27531" y="12963"/>
                    <a:pt x="27227" y="12668"/>
                    <a:pt x="27165" y="12338"/>
                  </a:cubicBezTo>
                  <a:cubicBezTo>
                    <a:pt x="27040" y="11598"/>
                    <a:pt x="26844" y="10875"/>
                    <a:pt x="26594" y="10188"/>
                  </a:cubicBezTo>
                  <a:cubicBezTo>
                    <a:pt x="26478" y="9876"/>
                    <a:pt x="26594" y="9466"/>
                    <a:pt x="26870" y="9279"/>
                  </a:cubicBezTo>
                  <a:lnTo>
                    <a:pt x="27406" y="8904"/>
                  </a:lnTo>
                  <a:cubicBezTo>
                    <a:pt x="27682" y="8708"/>
                    <a:pt x="27771" y="8315"/>
                    <a:pt x="27602" y="8021"/>
                  </a:cubicBezTo>
                  <a:lnTo>
                    <a:pt x="26746" y="6540"/>
                  </a:lnTo>
                  <a:cubicBezTo>
                    <a:pt x="26625" y="6330"/>
                    <a:pt x="26396" y="6211"/>
                    <a:pt x="26165" y="6211"/>
                  </a:cubicBezTo>
                  <a:cubicBezTo>
                    <a:pt x="26071" y="6211"/>
                    <a:pt x="25977" y="6231"/>
                    <a:pt x="25889" y="6272"/>
                  </a:cubicBezTo>
                  <a:lnTo>
                    <a:pt x="25291" y="6549"/>
                  </a:lnTo>
                  <a:cubicBezTo>
                    <a:pt x="25197" y="6593"/>
                    <a:pt x="25091" y="6614"/>
                    <a:pt x="24985" y="6614"/>
                  </a:cubicBezTo>
                  <a:cubicBezTo>
                    <a:pt x="24751" y="6614"/>
                    <a:pt x="24511" y="6512"/>
                    <a:pt x="24364" y="6335"/>
                  </a:cubicBezTo>
                  <a:cubicBezTo>
                    <a:pt x="23882" y="5764"/>
                    <a:pt x="23356" y="5237"/>
                    <a:pt x="22794" y="4764"/>
                  </a:cubicBezTo>
                  <a:cubicBezTo>
                    <a:pt x="22535" y="4550"/>
                    <a:pt x="22428" y="4140"/>
                    <a:pt x="22579" y="3828"/>
                  </a:cubicBezTo>
                  <a:lnTo>
                    <a:pt x="22856" y="3239"/>
                  </a:lnTo>
                  <a:cubicBezTo>
                    <a:pt x="22999" y="2936"/>
                    <a:pt x="22874" y="2552"/>
                    <a:pt x="22588" y="2383"/>
                  </a:cubicBezTo>
                  <a:lnTo>
                    <a:pt x="21099" y="1526"/>
                  </a:lnTo>
                  <a:cubicBezTo>
                    <a:pt x="21000" y="1468"/>
                    <a:pt x="20890" y="1440"/>
                    <a:pt x="20778" y="1440"/>
                  </a:cubicBezTo>
                  <a:cubicBezTo>
                    <a:pt x="20566" y="1440"/>
                    <a:pt x="20353" y="1541"/>
                    <a:pt x="20224" y="1722"/>
                  </a:cubicBezTo>
                  <a:lnTo>
                    <a:pt x="19850" y="2258"/>
                  </a:lnTo>
                  <a:cubicBezTo>
                    <a:pt x="19711" y="2462"/>
                    <a:pt x="19451" y="2579"/>
                    <a:pt x="19198" y="2579"/>
                  </a:cubicBezTo>
                  <a:cubicBezTo>
                    <a:pt x="19109" y="2579"/>
                    <a:pt x="19021" y="2564"/>
                    <a:pt x="18940" y="2534"/>
                  </a:cubicBezTo>
                  <a:cubicBezTo>
                    <a:pt x="18244" y="2284"/>
                    <a:pt x="17530" y="2088"/>
                    <a:pt x="16790" y="1963"/>
                  </a:cubicBezTo>
                  <a:cubicBezTo>
                    <a:pt x="16460" y="1901"/>
                    <a:pt x="16165" y="1598"/>
                    <a:pt x="16138" y="1259"/>
                  </a:cubicBezTo>
                  <a:lnTo>
                    <a:pt x="16085" y="607"/>
                  </a:lnTo>
                  <a:cubicBezTo>
                    <a:pt x="16049" y="277"/>
                    <a:pt x="15755" y="1"/>
                    <a:pt x="15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48"/>
            <p:cNvSpPr/>
            <p:nvPr/>
          </p:nvSpPr>
          <p:spPr>
            <a:xfrm>
              <a:off x="1241325" y="4138575"/>
              <a:ext cx="586125" cy="586125"/>
            </a:xfrm>
            <a:custGeom>
              <a:rect b="b" l="l" r="r" t="t"/>
              <a:pathLst>
                <a:path extrusionOk="0" h="23445" w="23445">
                  <a:moveTo>
                    <a:pt x="12481" y="696"/>
                  </a:moveTo>
                  <a:cubicBezTo>
                    <a:pt x="12811" y="696"/>
                    <a:pt x="13355" y="723"/>
                    <a:pt x="13694" y="786"/>
                  </a:cubicBezTo>
                  <a:cubicBezTo>
                    <a:pt x="14310" y="902"/>
                    <a:pt x="14916" y="1062"/>
                    <a:pt x="15505" y="1276"/>
                  </a:cubicBezTo>
                  <a:cubicBezTo>
                    <a:pt x="15817" y="1383"/>
                    <a:pt x="16308" y="1633"/>
                    <a:pt x="16593" y="1803"/>
                  </a:cubicBezTo>
                  <a:lnTo>
                    <a:pt x="17860" y="2525"/>
                  </a:lnTo>
                  <a:cubicBezTo>
                    <a:pt x="18146" y="2695"/>
                    <a:pt x="18609" y="2998"/>
                    <a:pt x="18859" y="3212"/>
                  </a:cubicBezTo>
                  <a:cubicBezTo>
                    <a:pt x="19359" y="3631"/>
                    <a:pt x="19823" y="4095"/>
                    <a:pt x="20242" y="4586"/>
                  </a:cubicBezTo>
                  <a:cubicBezTo>
                    <a:pt x="20456" y="4845"/>
                    <a:pt x="20751" y="5300"/>
                    <a:pt x="20920" y="5594"/>
                  </a:cubicBezTo>
                  <a:lnTo>
                    <a:pt x="21652" y="6852"/>
                  </a:lnTo>
                  <a:cubicBezTo>
                    <a:pt x="21821" y="7146"/>
                    <a:pt x="22062" y="7628"/>
                    <a:pt x="22178" y="7949"/>
                  </a:cubicBezTo>
                  <a:cubicBezTo>
                    <a:pt x="22392" y="8529"/>
                    <a:pt x="22553" y="9136"/>
                    <a:pt x="22669" y="9760"/>
                  </a:cubicBezTo>
                  <a:cubicBezTo>
                    <a:pt x="22722" y="10099"/>
                    <a:pt x="22758" y="10643"/>
                    <a:pt x="22758" y="10973"/>
                  </a:cubicBezTo>
                  <a:lnTo>
                    <a:pt x="22758" y="12481"/>
                  </a:lnTo>
                  <a:cubicBezTo>
                    <a:pt x="22758" y="12811"/>
                    <a:pt x="22722" y="13355"/>
                    <a:pt x="22669" y="13685"/>
                  </a:cubicBezTo>
                  <a:cubicBezTo>
                    <a:pt x="22553" y="14319"/>
                    <a:pt x="22392" y="14925"/>
                    <a:pt x="22178" y="15514"/>
                  </a:cubicBezTo>
                  <a:cubicBezTo>
                    <a:pt x="22062" y="15826"/>
                    <a:pt x="21812" y="16308"/>
                    <a:pt x="21652" y="16603"/>
                  </a:cubicBezTo>
                  <a:lnTo>
                    <a:pt x="20920" y="17860"/>
                  </a:lnTo>
                  <a:cubicBezTo>
                    <a:pt x="20751" y="18146"/>
                    <a:pt x="20456" y="18601"/>
                    <a:pt x="20242" y="18860"/>
                  </a:cubicBezTo>
                  <a:cubicBezTo>
                    <a:pt x="19823" y="19359"/>
                    <a:pt x="19359" y="19823"/>
                    <a:pt x="18859" y="20242"/>
                  </a:cubicBezTo>
                  <a:cubicBezTo>
                    <a:pt x="18609" y="20456"/>
                    <a:pt x="18146" y="20751"/>
                    <a:pt x="17860" y="20920"/>
                  </a:cubicBezTo>
                  <a:lnTo>
                    <a:pt x="16593" y="21652"/>
                  </a:lnTo>
                  <a:cubicBezTo>
                    <a:pt x="16308" y="21821"/>
                    <a:pt x="15817" y="22062"/>
                    <a:pt x="15505" y="22178"/>
                  </a:cubicBezTo>
                  <a:cubicBezTo>
                    <a:pt x="14916" y="22392"/>
                    <a:pt x="14318" y="22553"/>
                    <a:pt x="13703" y="22669"/>
                  </a:cubicBezTo>
                  <a:cubicBezTo>
                    <a:pt x="13373" y="22722"/>
                    <a:pt x="12829" y="22758"/>
                    <a:pt x="12490" y="22758"/>
                  </a:cubicBezTo>
                  <a:lnTo>
                    <a:pt x="10964" y="22758"/>
                  </a:lnTo>
                  <a:cubicBezTo>
                    <a:pt x="10625" y="22758"/>
                    <a:pt x="10081" y="22722"/>
                    <a:pt x="9751" y="22669"/>
                  </a:cubicBezTo>
                  <a:cubicBezTo>
                    <a:pt x="9135" y="22553"/>
                    <a:pt x="8538" y="22392"/>
                    <a:pt x="7958" y="22178"/>
                  </a:cubicBezTo>
                  <a:cubicBezTo>
                    <a:pt x="7637" y="22071"/>
                    <a:pt x="7155" y="21821"/>
                    <a:pt x="6860" y="21652"/>
                  </a:cubicBezTo>
                  <a:lnTo>
                    <a:pt x="5594" y="20920"/>
                  </a:lnTo>
                  <a:cubicBezTo>
                    <a:pt x="5299" y="20751"/>
                    <a:pt x="4844" y="20456"/>
                    <a:pt x="4586" y="20242"/>
                  </a:cubicBezTo>
                  <a:cubicBezTo>
                    <a:pt x="4095" y="19823"/>
                    <a:pt x="3631" y="19368"/>
                    <a:pt x="3221" y="18868"/>
                  </a:cubicBezTo>
                  <a:cubicBezTo>
                    <a:pt x="2998" y="18610"/>
                    <a:pt x="2703" y="18155"/>
                    <a:pt x="2534" y="17860"/>
                  </a:cubicBezTo>
                  <a:lnTo>
                    <a:pt x="1802" y="16594"/>
                  </a:lnTo>
                  <a:cubicBezTo>
                    <a:pt x="1633" y="16299"/>
                    <a:pt x="1392" y="15817"/>
                    <a:pt x="1276" y="15496"/>
                  </a:cubicBezTo>
                  <a:cubicBezTo>
                    <a:pt x="1062" y="14925"/>
                    <a:pt x="901" y="14319"/>
                    <a:pt x="785" y="13703"/>
                  </a:cubicBezTo>
                  <a:cubicBezTo>
                    <a:pt x="732" y="13364"/>
                    <a:pt x="696" y="12820"/>
                    <a:pt x="696" y="12490"/>
                  </a:cubicBezTo>
                  <a:lnTo>
                    <a:pt x="696" y="10973"/>
                  </a:lnTo>
                  <a:cubicBezTo>
                    <a:pt x="696" y="10634"/>
                    <a:pt x="723" y="10090"/>
                    <a:pt x="785" y="9760"/>
                  </a:cubicBezTo>
                  <a:cubicBezTo>
                    <a:pt x="901" y="9136"/>
                    <a:pt x="1062" y="8538"/>
                    <a:pt x="1276" y="7958"/>
                  </a:cubicBezTo>
                  <a:cubicBezTo>
                    <a:pt x="1383" y="7637"/>
                    <a:pt x="1633" y="7155"/>
                    <a:pt x="1802" y="6861"/>
                  </a:cubicBezTo>
                  <a:lnTo>
                    <a:pt x="2525" y="5594"/>
                  </a:lnTo>
                  <a:cubicBezTo>
                    <a:pt x="2694" y="5300"/>
                    <a:pt x="2998" y="4845"/>
                    <a:pt x="3212" y="4586"/>
                  </a:cubicBezTo>
                  <a:cubicBezTo>
                    <a:pt x="3631" y="4095"/>
                    <a:pt x="4095" y="3631"/>
                    <a:pt x="4586" y="3212"/>
                  </a:cubicBezTo>
                  <a:cubicBezTo>
                    <a:pt x="4844" y="2998"/>
                    <a:pt x="5299" y="2695"/>
                    <a:pt x="5594" y="2534"/>
                  </a:cubicBezTo>
                  <a:lnTo>
                    <a:pt x="6860" y="1803"/>
                  </a:lnTo>
                  <a:cubicBezTo>
                    <a:pt x="7155" y="1633"/>
                    <a:pt x="7637" y="1383"/>
                    <a:pt x="7958" y="1267"/>
                  </a:cubicBezTo>
                  <a:cubicBezTo>
                    <a:pt x="8538" y="1062"/>
                    <a:pt x="9144" y="902"/>
                    <a:pt x="9769" y="786"/>
                  </a:cubicBezTo>
                  <a:cubicBezTo>
                    <a:pt x="10099" y="723"/>
                    <a:pt x="10643" y="696"/>
                    <a:pt x="10973" y="696"/>
                  </a:cubicBezTo>
                  <a:close/>
                  <a:moveTo>
                    <a:pt x="11722" y="1"/>
                  </a:moveTo>
                  <a:cubicBezTo>
                    <a:pt x="5255" y="1"/>
                    <a:pt x="0" y="5255"/>
                    <a:pt x="0" y="11723"/>
                  </a:cubicBezTo>
                  <a:cubicBezTo>
                    <a:pt x="0" y="18199"/>
                    <a:pt x="5255" y="23445"/>
                    <a:pt x="11722" y="23445"/>
                  </a:cubicBezTo>
                  <a:lnTo>
                    <a:pt x="11758" y="23445"/>
                  </a:lnTo>
                  <a:cubicBezTo>
                    <a:pt x="18217" y="23427"/>
                    <a:pt x="23445" y="18190"/>
                    <a:pt x="23445" y="11723"/>
                  </a:cubicBezTo>
                  <a:cubicBezTo>
                    <a:pt x="23445" y="5264"/>
                    <a:pt x="18217" y="27"/>
                    <a:pt x="1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9" name="Google Shape;989;p48"/>
          <p:cNvGrpSpPr/>
          <p:nvPr/>
        </p:nvGrpSpPr>
        <p:grpSpPr>
          <a:xfrm>
            <a:off x="302407" y="-623693"/>
            <a:ext cx="1171914" cy="1170980"/>
            <a:chOff x="2938163" y="1872425"/>
            <a:chExt cx="902375" cy="901725"/>
          </a:xfrm>
        </p:grpSpPr>
        <p:grpSp>
          <p:nvGrpSpPr>
            <p:cNvPr id="990" name="Google Shape;990;p48"/>
            <p:cNvGrpSpPr/>
            <p:nvPr/>
          </p:nvGrpSpPr>
          <p:grpSpPr>
            <a:xfrm>
              <a:off x="2938163" y="1872425"/>
              <a:ext cx="902375" cy="901725"/>
              <a:chOff x="1963475" y="2520225"/>
              <a:chExt cx="902375" cy="901725"/>
            </a:xfrm>
          </p:grpSpPr>
          <p:sp>
            <p:nvSpPr>
              <p:cNvPr id="991" name="Google Shape;991;p48"/>
              <p:cNvSpPr/>
              <p:nvPr/>
            </p:nvSpPr>
            <p:spPr>
              <a:xfrm>
                <a:off x="2853125" y="2970975"/>
                <a:ext cx="12725" cy="54500"/>
              </a:xfrm>
              <a:custGeom>
                <a:rect b="b" l="l" r="r" t="t"/>
                <a:pathLst>
                  <a:path extrusionOk="0" h="2180" w="509">
                    <a:moveTo>
                      <a:pt x="312" y="0"/>
                    </a:moveTo>
                    <a:cubicBezTo>
                      <a:pt x="214" y="0"/>
                      <a:pt x="125" y="90"/>
                      <a:pt x="125" y="188"/>
                    </a:cubicBezTo>
                    <a:cubicBezTo>
                      <a:pt x="107" y="482"/>
                      <a:pt x="116" y="785"/>
                      <a:pt x="89" y="1080"/>
                    </a:cubicBezTo>
                    <a:cubicBezTo>
                      <a:pt x="63" y="1374"/>
                      <a:pt x="54" y="1677"/>
                      <a:pt x="18" y="1972"/>
                    </a:cubicBezTo>
                    <a:cubicBezTo>
                      <a:pt x="0" y="2070"/>
                      <a:pt x="80" y="2168"/>
                      <a:pt x="179" y="2177"/>
                    </a:cubicBezTo>
                    <a:cubicBezTo>
                      <a:pt x="189" y="2179"/>
                      <a:pt x="199" y="2180"/>
                      <a:pt x="208" y="2180"/>
                    </a:cubicBezTo>
                    <a:cubicBezTo>
                      <a:pt x="302" y="2180"/>
                      <a:pt x="376" y="2105"/>
                      <a:pt x="393" y="2016"/>
                    </a:cubicBezTo>
                    <a:cubicBezTo>
                      <a:pt x="428" y="1713"/>
                      <a:pt x="446" y="1410"/>
                      <a:pt x="473" y="1107"/>
                    </a:cubicBezTo>
                    <a:cubicBezTo>
                      <a:pt x="491" y="803"/>
                      <a:pt x="491" y="491"/>
                      <a:pt x="500" y="188"/>
                    </a:cubicBezTo>
                    <a:cubicBezTo>
                      <a:pt x="509" y="90"/>
                      <a:pt x="419" y="0"/>
                      <a:pt x="312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48"/>
              <p:cNvSpPr/>
              <p:nvPr/>
            </p:nvSpPr>
            <p:spPr>
              <a:xfrm>
                <a:off x="2839075" y="3043600"/>
                <a:ext cx="20300" cy="53425"/>
              </a:xfrm>
              <a:custGeom>
                <a:rect b="b" l="l" r="r" t="t"/>
                <a:pathLst>
                  <a:path extrusionOk="0" h="2137" w="812">
                    <a:moveTo>
                      <a:pt x="609" y="1"/>
                    </a:moveTo>
                    <a:cubicBezTo>
                      <a:pt x="516" y="1"/>
                      <a:pt x="435" y="67"/>
                      <a:pt x="419" y="155"/>
                    </a:cubicBezTo>
                    <a:lnTo>
                      <a:pt x="339" y="592"/>
                    </a:lnTo>
                    <a:cubicBezTo>
                      <a:pt x="312" y="744"/>
                      <a:pt x="277" y="887"/>
                      <a:pt x="241" y="1029"/>
                    </a:cubicBezTo>
                    <a:lnTo>
                      <a:pt x="143" y="1467"/>
                    </a:lnTo>
                    <a:cubicBezTo>
                      <a:pt x="107" y="1609"/>
                      <a:pt x="63" y="1752"/>
                      <a:pt x="27" y="1895"/>
                    </a:cubicBezTo>
                    <a:cubicBezTo>
                      <a:pt x="0" y="1993"/>
                      <a:pt x="54" y="2100"/>
                      <a:pt x="152" y="2127"/>
                    </a:cubicBezTo>
                    <a:cubicBezTo>
                      <a:pt x="172" y="2134"/>
                      <a:pt x="193" y="2137"/>
                      <a:pt x="213" y="2137"/>
                    </a:cubicBezTo>
                    <a:cubicBezTo>
                      <a:pt x="294" y="2137"/>
                      <a:pt x="364" y="2081"/>
                      <a:pt x="393" y="2002"/>
                    </a:cubicBezTo>
                    <a:cubicBezTo>
                      <a:pt x="428" y="1850"/>
                      <a:pt x="473" y="1707"/>
                      <a:pt x="509" y="1565"/>
                    </a:cubicBezTo>
                    <a:lnTo>
                      <a:pt x="616" y="1119"/>
                    </a:lnTo>
                    <a:cubicBezTo>
                      <a:pt x="642" y="967"/>
                      <a:pt x="687" y="815"/>
                      <a:pt x="714" y="673"/>
                    </a:cubicBezTo>
                    <a:lnTo>
                      <a:pt x="794" y="218"/>
                    </a:lnTo>
                    <a:cubicBezTo>
                      <a:pt x="812" y="120"/>
                      <a:pt x="741" y="21"/>
                      <a:pt x="642" y="4"/>
                    </a:cubicBezTo>
                    <a:cubicBezTo>
                      <a:pt x="631" y="2"/>
                      <a:pt x="620" y="1"/>
                      <a:pt x="609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48"/>
              <p:cNvSpPr/>
              <p:nvPr/>
            </p:nvSpPr>
            <p:spPr>
              <a:xfrm>
                <a:off x="2821000" y="3096575"/>
                <a:ext cx="25900" cy="51925"/>
              </a:xfrm>
              <a:custGeom>
                <a:rect b="b" l="l" r="r" t="t"/>
                <a:pathLst>
                  <a:path extrusionOk="0" h="2077" w="1036">
                    <a:moveTo>
                      <a:pt x="823" y="1"/>
                    </a:moveTo>
                    <a:cubicBezTo>
                      <a:pt x="742" y="1"/>
                      <a:pt x="665" y="52"/>
                      <a:pt x="643" y="133"/>
                    </a:cubicBezTo>
                    <a:cubicBezTo>
                      <a:pt x="563" y="418"/>
                      <a:pt x="455" y="704"/>
                      <a:pt x="366" y="980"/>
                    </a:cubicBezTo>
                    <a:cubicBezTo>
                      <a:pt x="259" y="1266"/>
                      <a:pt x="143" y="1542"/>
                      <a:pt x="36" y="1819"/>
                    </a:cubicBezTo>
                    <a:cubicBezTo>
                      <a:pt x="0" y="1908"/>
                      <a:pt x="45" y="2015"/>
                      <a:pt x="143" y="2060"/>
                    </a:cubicBezTo>
                    <a:cubicBezTo>
                      <a:pt x="167" y="2071"/>
                      <a:pt x="192" y="2077"/>
                      <a:pt x="218" y="2077"/>
                    </a:cubicBezTo>
                    <a:cubicBezTo>
                      <a:pt x="289" y="2077"/>
                      <a:pt x="360" y="2034"/>
                      <a:pt x="393" y="1961"/>
                    </a:cubicBezTo>
                    <a:cubicBezTo>
                      <a:pt x="500" y="1676"/>
                      <a:pt x="616" y="1399"/>
                      <a:pt x="723" y="1114"/>
                    </a:cubicBezTo>
                    <a:cubicBezTo>
                      <a:pt x="812" y="820"/>
                      <a:pt x="919" y="534"/>
                      <a:pt x="1009" y="240"/>
                    </a:cubicBezTo>
                    <a:cubicBezTo>
                      <a:pt x="1035" y="142"/>
                      <a:pt x="982" y="35"/>
                      <a:pt x="875" y="8"/>
                    </a:cubicBezTo>
                    <a:cubicBezTo>
                      <a:pt x="858" y="3"/>
                      <a:pt x="840" y="1"/>
                      <a:pt x="823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48"/>
              <p:cNvSpPr/>
              <p:nvPr/>
            </p:nvSpPr>
            <p:spPr>
              <a:xfrm>
                <a:off x="2787325" y="3164300"/>
                <a:ext cx="32800" cy="48850"/>
              </a:xfrm>
              <a:custGeom>
                <a:rect b="b" l="l" r="r" t="t"/>
                <a:pathLst>
                  <a:path extrusionOk="0" h="1954" w="1312">
                    <a:moveTo>
                      <a:pt x="1095" y="0"/>
                    </a:moveTo>
                    <a:cubicBezTo>
                      <a:pt x="1027" y="0"/>
                      <a:pt x="960" y="37"/>
                      <a:pt x="928" y="100"/>
                    </a:cubicBezTo>
                    <a:cubicBezTo>
                      <a:pt x="661" y="635"/>
                      <a:pt x="375" y="1162"/>
                      <a:pt x="54" y="1661"/>
                    </a:cubicBezTo>
                    <a:cubicBezTo>
                      <a:pt x="0" y="1750"/>
                      <a:pt x="27" y="1866"/>
                      <a:pt x="107" y="1920"/>
                    </a:cubicBezTo>
                    <a:cubicBezTo>
                      <a:pt x="141" y="1943"/>
                      <a:pt x="177" y="1954"/>
                      <a:pt x="214" y="1954"/>
                    </a:cubicBezTo>
                    <a:cubicBezTo>
                      <a:pt x="275" y="1954"/>
                      <a:pt x="336" y="1922"/>
                      <a:pt x="375" y="1866"/>
                    </a:cubicBezTo>
                    <a:cubicBezTo>
                      <a:pt x="696" y="1349"/>
                      <a:pt x="991" y="814"/>
                      <a:pt x="1267" y="269"/>
                    </a:cubicBezTo>
                    <a:cubicBezTo>
                      <a:pt x="1312" y="180"/>
                      <a:pt x="1276" y="64"/>
                      <a:pt x="1178" y="20"/>
                    </a:cubicBezTo>
                    <a:cubicBezTo>
                      <a:pt x="1152" y="7"/>
                      <a:pt x="1124" y="0"/>
                      <a:pt x="1095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48"/>
              <p:cNvSpPr/>
              <p:nvPr/>
            </p:nvSpPr>
            <p:spPr>
              <a:xfrm>
                <a:off x="2755650" y="3211600"/>
                <a:ext cx="37275" cy="45900"/>
              </a:xfrm>
              <a:custGeom>
                <a:rect b="b" l="l" r="r" t="t"/>
                <a:pathLst>
                  <a:path extrusionOk="0" h="1836" w="1491">
                    <a:moveTo>
                      <a:pt x="1280" y="0"/>
                    </a:moveTo>
                    <a:cubicBezTo>
                      <a:pt x="1219" y="0"/>
                      <a:pt x="1156" y="30"/>
                      <a:pt x="1116" y="81"/>
                    </a:cubicBezTo>
                    <a:cubicBezTo>
                      <a:pt x="1044" y="206"/>
                      <a:pt x="955" y="331"/>
                      <a:pt x="866" y="456"/>
                    </a:cubicBezTo>
                    <a:lnTo>
                      <a:pt x="607" y="822"/>
                    </a:lnTo>
                    <a:cubicBezTo>
                      <a:pt x="438" y="1063"/>
                      <a:pt x="241" y="1286"/>
                      <a:pt x="63" y="1527"/>
                    </a:cubicBezTo>
                    <a:cubicBezTo>
                      <a:pt x="1" y="1607"/>
                      <a:pt x="10" y="1723"/>
                      <a:pt x="90" y="1794"/>
                    </a:cubicBezTo>
                    <a:cubicBezTo>
                      <a:pt x="125" y="1822"/>
                      <a:pt x="169" y="1835"/>
                      <a:pt x="212" y="1835"/>
                    </a:cubicBezTo>
                    <a:cubicBezTo>
                      <a:pt x="267" y="1835"/>
                      <a:pt x="322" y="1813"/>
                      <a:pt x="357" y="1767"/>
                    </a:cubicBezTo>
                    <a:cubicBezTo>
                      <a:pt x="545" y="1527"/>
                      <a:pt x="741" y="1295"/>
                      <a:pt x="911" y="1045"/>
                    </a:cubicBezTo>
                    <a:lnTo>
                      <a:pt x="1178" y="670"/>
                    </a:lnTo>
                    <a:cubicBezTo>
                      <a:pt x="1267" y="545"/>
                      <a:pt x="1357" y="420"/>
                      <a:pt x="1437" y="287"/>
                    </a:cubicBezTo>
                    <a:cubicBezTo>
                      <a:pt x="1490" y="206"/>
                      <a:pt x="1464" y="90"/>
                      <a:pt x="1374" y="28"/>
                    </a:cubicBezTo>
                    <a:cubicBezTo>
                      <a:pt x="1346" y="9"/>
                      <a:pt x="1313" y="0"/>
                      <a:pt x="1280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48"/>
              <p:cNvSpPr/>
              <p:nvPr/>
            </p:nvSpPr>
            <p:spPr>
              <a:xfrm>
                <a:off x="2705250" y="3269050"/>
                <a:ext cx="42850" cy="41050"/>
              </a:xfrm>
              <a:custGeom>
                <a:rect b="b" l="l" r="r" t="t"/>
                <a:pathLst>
                  <a:path extrusionOk="0" h="1642" w="1714">
                    <a:moveTo>
                      <a:pt x="1499" y="0"/>
                    </a:moveTo>
                    <a:cubicBezTo>
                      <a:pt x="1447" y="0"/>
                      <a:pt x="1394" y="20"/>
                      <a:pt x="1356" y="58"/>
                    </a:cubicBezTo>
                    <a:cubicBezTo>
                      <a:pt x="955" y="495"/>
                      <a:pt x="527" y="915"/>
                      <a:pt x="81" y="1307"/>
                    </a:cubicBezTo>
                    <a:cubicBezTo>
                      <a:pt x="0" y="1379"/>
                      <a:pt x="0" y="1495"/>
                      <a:pt x="63" y="1575"/>
                    </a:cubicBezTo>
                    <a:cubicBezTo>
                      <a:pt x="102" y="1618"/>
                      <a:pt x="154" y="1641"/>
                      <a:pt x="206" y="1641"/>
                    </a:cubicBezTo>
                    <a:cubicBezTo>
                      <a:pt x="250" y="1641"/>
                      <a:pt x="294" y="1625"/>
                      <a:pt x="331" y="1593"/>
                    </a:cubicBezTo>
                    <a:cubicBezTo>
                      <a:pt x="786" y="1191"/>
                      <a:pt x="1223" y="763"/>
                      <a:pt x="1642" y="317"/>
                    </a:cubicBezTo>
                    <a:cubicBezTo>
                      <a:pt x="1713" y="237"/>
                      <a:pt x="1704" y="121"/>
                      <a:pt x="1624" y="49"/>
                    </a:cubicBezTo>
                    <a:cubicBezTo>
                      <a:pt x="1591" y="16"/>
                      <a:pt x="1545" y="0"/>
                      <a:pt x="149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48"/>
              <p:cNvSpPr/>
              <p:nvPr/>
            </p:nvSpPr>
            <p:spPr>
              <a:xfrm>
                <a:off x="2662200" y="3306725"/>
                <a:ext cx="46425" cy="36975"/>
              </a:xfrm>
              <a:custGeom>
                <a:rect b="b" l="l" r="r" t="t"/>
                <a:pathLst>
                  <a:path extrusionOk="0" h="1479" w="1857">
                    <a:moveTo>
                      <a:pt x="1641" y="0"/>
                    </a:moveTo>
                    <a:cubicBezTo>
                      <a:pt x="1599" y="0"/>
                      <a:pt x="1557" y="14"/>
                      <a:pt x="1526" y="41"/>
                    </a:cubicBezTo>
                    <a:cubicBezTo>
                      <a:pt x="1071" y="434"/>
                      <a:pt x="589" y="790"/>
                      <a:pt x="108" y="1129"/>
                    </a:cubicBezTo>
                    <a:cubicBezTo>
                      <a:pt x="19" y="1192"/>
                      <a:pt x="1" y="1308"/>
                      <a:pt x="63" y="1397"/>
                    </a:cubicBezTo>
                    <a:cubicBezTo>
                      <a:pt x="95" y="1451"/>
                      <a:pt x="150" y="1479"/>
                      <a:pt x="208" y="1479"/>
                    </a:cubicBezTo>
                    <a:cubicBezTo>
                      <a:pt x="247" y="1479"/>
                      <a:pt x="286" y="1466"/>
                      <a:pt x="322" y="1442"/>
                    </a:cubicBezTo>
                    <a:cubicBezTo>
                      <a:pt x="821" y="1094"/>
                      <a:pt x="1303" y="728"/>
                      <a:pt x="1767" y="335"/>
                    </a:cubicBezTo>
                    <a:cubicBezTo>
                      <a:pt x="1847" y="264"/>
                      <a:pt x="1856" y="139"/>
                      <a:pt x="1785" y="68"/>
                    </a:cubicBezTo>
                    <a:cubicBezTo>
                      <a:pt x="1750" y="23"/>
                      <a:pt x="1695" y="0"/>
                      <a:pt x="164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48"/>
              <p:cNvSpPr/>
              <p:nvPr/>
            </p:nvSpPr>
            <p:spPr>
              <a:xfrm>
                <a:off x="2598875" y="3349200"/>
                <a:ext cx="50650" cy="30725"/>
              </a:xfrm>
              <a:custGeom>
                <a:rect b="b" l="l" r="r" t="t"/>
                <a:pathLst>
                  <a:path extrusionOk="0" h="1229" w="2026">
                    <a:moveTo>
                      <a:pt x="1812" y="1"/>
                    </a:moveTo>
                    <a:cubicBezTo>
                      <a:pt x="1778" y="1"/>
                      <a:pt x="1744" y="10"/>
                      <a:pt x="1713" y="28"/>
                    </a:cubicBezTo>
                    <a:cubicBezTo>
                      <a:pt x="1454" y="171"/>
                      <a:pt x="1204" y="331"/>
                      <a:pt x="937" y="465"/>
                    </a:cubicBezTo>
                    <a:cubicBezTo>
                      <a:pt x="669" y="599"/>
                      <a:pt x="410" y="751"/>
                      <a:pt x="134" y="867"/>
                    </a:cubicBezTo>
                    <a:cubicBezTo>
                      <a:pt x="45" y="911"/>
                      <a:pt x="0" y="1018"/>
                      <a:pt x="45" y="1116"/>
                    </a:cubicBezTo>
                    <a:cubicBezTo>
                      <a:pt x="78" y="1190"/>
                      <a:pt x="151" y="1228"/>
                      <a:pt x="223" y="1228"/>
                    </a:cubicBezTo>
                    <a:cubicBezTo>
                      <a:pt x="247" y="1228"/>
                      <a:pt x="272" y="1224"/>
                      <a:pt x="295" y="1215"/>
                    </a:cubicBezTo>
                    <a:cubicBezTo>
                      <a:pt x="580" y="1090"/>
                      <a:pt x="839" y="938"/>
                      <a:pt x="1115" y="804"/>
                    </a:cubicBezTo>
                    <a:cubicBezTo>
                      <a:pt x="1383" y="661"/>
                      <a:pt x="1642" y="501"/>
                      <a:pt x="1909" y="349"/>
                    </a:cubicBezTo>
                    <a:cubicBezTo>
                      <a:pt x="1998" y="305"/>
                      <a:pt x="2025" y="180"/>
                      <a:pt x="1972" y="91"/>
                    </a:cubicBezTo>
                    <a:cubicBezTo>
                      <a:pt x="1937" y="32"/>
                      <a:pt x="1875" y="1"/>
                      <a:pt x="1812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48"/>
              <p:cNvSpPr/>
              <p:nvPr/>
            </p:nvSpPr>
            <p:spPr>
              <a:xfrm>
                <a:off x="2548450" y="3374225"/>
                <a:ext cx="52675" cy="25825"/>
              </a:xfrm>
              <a:custGeom>
                <a:rect b="b" l="l" r="r" t="t"/>
                <a:pathLst>
                  <a:path extrusionOk="0" h="1033" w="2107">
                    <a:moveTo>
                      <a:pt x="1894" y="0"/>
                    </a:moveTo>
                    <a:cubicBezTo>
                      <a:pt x="1869" y="0"/>
                      <a:pt x="1844" y="6"/>
                      <a:pt x="1821" y="17"/>
                    </a:cubicBezTo>
                    <a:cubicBezTo>
                      <a:pt x="1544" y="151"/>
                      <a:pt x="1268" y="249"/>
                      <a:pt x="991" y="365"/>
                    </a:cubicBezTo>
                    <a:cubicBezTo>
                      <a:pt x="715" y="481"/>
                      <a:pt x="429" y="562"/>
                      <a:pt x="144" y="660"/>
                    </a:cubicBezTo>
                    <a:cubicBezTo>
                      <a:pt x="54" y="695"/>
                      <a:pt x="1" y="802"/>
                      <a:pt x="28" y="901"/>
                    </a:cubicBezTo>
                    <a:cubicBezTo>
                      <a:pt x="57" y="982"/>
                      <a:pt x="135" y="1032"/>
                      <a:pt x="217" y="1032"/>
                    </a:cubicBezTo>
                    <a:cubicBezTo>
                      <a:pt x="234" y="1032"/>
                      <a:pt x="252" y="1030"/>
                      <a:pt x="269" y="1025"/>
                    </a:cubicBezTo>
                    <a:cubicBezTo>
                      <a:pt x="554" y="927"/>
                      <a:pt x="848" y="838"/>
                      <a:pt x="1125" y="713"/>
                    </a:cubicBezTo>
                    <a:cubicBezTo>
                      <a:pt x="1410" y="606"/>
                      <a:pt x="1696" y="499"/>
                      <a:pt x="1973" y="365"/>
                    </a:cubicBezTo>
                    <a:cubicBezTo>
                      <a:pt x="2071" y="321"/>
                      <a:pt x="2106" y="214"/>
                      <a:pt x="2062" y="115"/>
                    </a:cubicBezTo>
                    <a:cubicBezTo>
                      <a:pt x="2029" y="43"/>
                      <a:pt x="1962" y="0"/>
                      <a:pt x="1894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48"/>
              <p:cNvSpPr/>
              <p:nvPr/>
            </p:nvSpPr>
            <p:spPr>
              <a:xfrm>
                <a:off x="2477750" y="3398350"/>
                <a:ext cx="54450" cy="18725"/>
              </a:xfrm>
              <a:custGeom>
                <a:rect b="b" l="l" r="r" t="t"/>
                <a:pathLst>
                  <a:path extrusionOk="0" h="749" w="2178">
                    <a:moveTo>
                      <a:pt x="1974" y="1"/>
                    </a:moveTo>
                    <a:cubicBezTo>
                      <a:pt x="1959" y="1"/>
                      <a:pt x="1943" y="3"/>
                      <a:pt x="1928" y="7"/>
                    </a:cubicBezTo>
                    <a:lnTo>
                      <a:pt x="1054" y="212"/>
                    </a:lnTo>
                    <a:lnTo>
                      <a:pt x="170" y="373"/>
                    </a:lnTo>
                    <a:cubicBezTo>
                      <a:pt x="72" y="382"/>
                      <a:pt x="1" y="480"/>
                      <a:pt x="19" y="578"/>
                    </a:cubicBezTo>
                    <a:cubicBezTo>
                      <a:pt x="27" y="679"/>
                      <a:pt x="115" y="748"/>
                      <a:pt x="215" y="748"/>
                    </a:cubicBezTo>
                    <a:cubicBezTo>
                      <a:pt x="221" y="748"/>
                      <a:pt x="227" y="748"/>
                      <a:pt x="233" y="747"/>
                    </a:cubicBezTo>
                    <a:lnTo>
                      <a:pt x="1125" y="587"/>
                    </a:lnTo>
                    <a:lnTo>
                      <a:pt x="2017" y="373"/>
                    </a:lnTo>
                    <a:cubicBezTo>
                      <a:pt x="2124" y="346"/>
                      <a:pt x="2178" y="239"/>
                      <a:pt x="2151" y="141"/>
                    </a:cubicBezTo>
                    <a:cubicBezTo>
                      <a:pt x="2128" y="58"/>
                      <a:pt x="2055" y="1"/>
                      <a:pt x="1974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48"/>
              <p:cNvSpPr/>
              <p:nvPr/>
            </p:nvSpPr>
            <p:spPr>
              <a:xfrm>
                <a:off x="2423800" y="3408750"/>
                <a:ext cx="54650" cy="13200"/>
              </a:xfrm>
              <a:custGeom>
                <a:rect b="b" l="l" r="r" t="t"/>
                <a:pathLst>
                  <a:path extrusionOk="0" h="528" w="2186">
                    <a:moveTo>
                      <a:pt x="1979" y="0"/>
                    </a:moveTo>
                    <a:cubicBezTo>
                      <a:pt x="1974" y="0"/>
                      <a:pt x="1968" y="1"/>
                      <a:pt x="1963" y="1"/>
                    </a:cubicBezTo>
                    <a:lnTo>
                      <a:pt x="1517" y="55"/>
                    </a:lnTo>
                    <a:cubicBezTo>
                      <a:pt x="1374" y="73"/>
                      <a:pt x="1222" y="82"/>
                      <a:pt x="1071" y="99"/>
                    </a:cubicBezTo>
                    <a:lnTo>
                      <a:pt x="625" y="126"/>
                    </a:lnTo>
                    <a:cubicBezTo>
                      <a:pt x="482" y="144"/>
                      <a:pt x="330" y="135"/>
                      <a:pt x="179" y="144"/>
                    </a:cubicBezTo>
                    <a:cubicBezTo>
                      <a:pt x="80" y="144"/>
                      <a:pt x="0" y="233"/>
                      <a:pt x="0" y="340"/>
                    </a:cubicBezTo>
                    <a:cubicBezTo>
                      <a:pt x="0" y="447"/>
                      <a:pt x="89" y="528"/>
                      <a:pt x="196" y="528"/>
                    </a:cubicBezTo>
                    <a:cubicBezTo>
                      <a:pt x="348" y="519"/>
                      <a:pt x="500" y="519"/>
                      <a:pt x="651" y="510"/>
                    </a:cubicBezTo>
                    <a:lnTo>
                      <a:pt x="1106" y="474"/>
                    </a:lnTo>
                    <a:cubicBezTo>
                      <a:pt x="1258" y="456"/>
                      <a:pt x="1410" y="456"/>
                      <a:pt x="1561" y="438"/>
                    </a:cubicBezTo>
                    <a:lnTo>
                      <a:pt x="2016" y="376"/>
                    </a:lnTo>
                    <a:cubicBezTo>
                      <a:pt x="2114" y="367"/>
                      <a:pt x="2186" y="269"/>
                      <a:pt x="2177" y="162"/>
                    </a:cubicBezTo>
                    <a:cubicBezTo>
                      <a:pt x="2160" y="69"/>
                      <a:pt x="2072" y="0"/>
                      <a:pt x="197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48"/>
              <p:cNvSpPr/>
              <p:nvPr/>
            </p:nvSpPr>
            <p:spPr>
              <a:xfrm>
                <a:off x="2350625" y="3408750"/>
                <a:ext cx="54900" cy="13200"/>
              </a:xfrm>
              <a:custGeom>
                <a:rect b="b" l="l" r="r" t="t"/>
                <a:pathLst>
                  <a:path extrusionOk="0" h="528" w="2196">
                    <a:moveTo>
                      <a:pt x="207" y="0"/>
                    </a:moveTo>
                    <a:cubicBezTo>
                      <a:pt x="116" y="0"/>
                      <a:pt x="36" y="69"/>
                      <a:pt x="19" y="162"/>
                    </a:cubicBezTo>
                    <a:cubicBezTo>
                      <a:pt x="1" y="269"/>
                      <a:pt x="72" y="367"/>
                      <a:pt x="179" y="376"/>
                    </a:cubicBezTo>
                    <a:lnTo>
                      <a:pt x="634" y="438"/>
                    </a:lnTo>
                    <a:cubicBezTo>
                      <a:pt x="786" y="456"/>
                      <a:pt x="938" y="456"/>
                      <a:pt x="1089" y="474"/>
                    </a:cubicBezTo>
                    <a:lnTo>
                      <a:pt x="1544" y="510"/>
                    </a:lnTo>
                    <a:cubicBezTo>
                      <a:pt x="1696" y="519"/>
                      <a:pt x="1848" y="519"/>
                      <a:pt x="1999" y="528"/>
                    </a:cubicBezTo>
                    <a:cubicBezTo>
                      <a:pt x="2106" y="528"/>
                      <a:pt x="2187" y="447"/>
                      <a:pt x="2196" y="340"/>
                    </a:cubicBezTo>
                    <a:cubicBezTo>
                      <a:pt x="2196" y="233"/>
                      <a:pt x="2115" y="144"/>
                      <a:pt x="2008" y="144"/>
                    </a:cubicBezTo>
                    <a:cubicBezTo>
                      <a:pt x="1865" y="135"/>
                      <a:pt x="1714" y="144"/>
                      <a:pt x="1562" y="126"/>
                    </a:cubicBezTo>
                    <a:lnTo>
                      <a:pt x="1116" y="99"/>
                    </a:lnTo>
                    <a:cubicBezTo>
                      <a:pt x="964" y="82"/>
                      <a:pt x="822" y="73"/>
                      <a:pt x="670" y="55"/>
                    </a:cubicBezTo>
                    <a:lnTo>
                      <a:pt x="224" y="1"/>
                    </a:lnTo>
                    <a:cubicBezTo>
                      <a:pt x="218" y="1"/>
                      <a:pt x="213" y="0"/>
                      <a:pt x="207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48"/>
              <p:cNvSpPr/>
              <p:nvPr/>
            </p:nvSpPr>
            <p:spPr>
              <a:xfrm>
                <a:off x="2296900" y="3398350"/>
                <a:ext cx="54650" cy="18725"/>
              </a:xfrm>
              <a:custGeom>
                <a:rect b="b" l="l" r="r" t="t"/>
                <a:pathLst>
                  <a:path extrusionOk="0" h="749" w="2186">
                    <a:moveTo>
                      <a:pt x="213" y="1"/>
                    </a:moveTo>
                    <a:cubicBezTo>
                      <a:pt x="131" y="1"/>
                      <a:pt x="58" y="58"/>
                      <a:pt x="36" y="141"/>
                    </a:cubicBezTo>
                    <a:cubicBezTo>
                      <a:pt x="0" y="239"/>
                      <a:pt x="62" y="346"/>
                      <a:pt x="161" y="373"/>
                    </a:cubicBezTo>
                    <a:lnTo>
                      <a:pt x="1053" y="587"/>
                    </a:lnTo>
                    <a:lnTo>
                      <a:pt x="1954" y="747"/>
                    </a:lnTo>
                    <a:cubicBezTo>
                      <a:pt x="1960" y="748"/>
                      <a:pt x="1966" y="748"/>
                      <a:pt x="1972" y="748"/>
                    </a:cubicBezTo>
                    <a:cubicBezTo>
                      <a:pt x="2071" y="748"/>
                      <a:pt x="2151" y="679"/>
                      <a:pt x="2168" y="578"/>
                    </a:cubicBezTo>
                    <a:cubicBezTo>
                      <a:pt x="2186" y="480"/>
                      <a:pt x="2114" y="382"/>
                      <a:pt x="2007" y="373"/>
                    </a:cubicBezTo>
                    <a:lnTo>
                      <a:pt x="1133" y="212"/>
                    </a:lnTo>
                    <a:lnTo>
                      <a:pt x="259" y="7"/>
                    </a:ln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48"/>
              <p:cNvSpPr/>
              <p:nvPr/>
            </p:nvSpPr>
            <p:spPr>
              <a:xfrm>
                <a:off x="2227975" y="3374225"/>
                <a:ext cx="52875" cy="25825"/>
              </a:xfrm>
              <a:custGeom>
                <a:rect b="b" l="l" r="r" t="t"/>
                <a:pathLst>
                  <a:path extrusionOk="0" h="1033" w="2115">
                    <a:moveTo>
                      <a:pt x="220" y="0"/>
                    </a:moveTo>
                    <a:cubicBezTo>
                      <a:pt x="149" y="0"/>
                      <a:pt x="78" y="43"/>
                      <a:pt x="45" y="115"/>
                    </a:cubicBezTo>
                    <a:cubicBezTo>
                      <a:pt x="0" y="214"/>
                      <a:pt x="45" y="321"/>
                      <a:pt x="143" y="365"/>
                    </a:cubicBezTo>
                    <a:cubicBezTo>
                      <a:pt x="420" y="499"/>
                      <a:pt x="705" y="606"/>
                      <a:pt x="982" y="713"/>
                    </a:cubicBezTo>
                    <a:cubicBezTo>
                      <a:pt x="1267" y="829"/>
                      <a:pt x="1562" y="918"/>
                      <a:pt x="1847" y="1025"/>
                    </a:cubicBezTo>
                    <a:cubicBezTo>
                      <a:pt x="1864" y="1030"/>
                      <a:pt x="1881" y="1032"/>
                      <a:pt x="1898" y="1032"/>
                    </a:cubicBezTo>
                    <a:cubicBezTo>
                      <a:pt x="1980" y="1032"/>
                      <a:pt x="2057" y="982"/>
                      <a:pt x="2079" y="901"/>
                    </a:cubicBezTo>
                    <a:cubicBezTo>
                      <a:pt x="2115" y="802"/>
                      <a:pt x="2061" y="695"/>
                      <a:pt x="1963" y="660"/>
                    </a:cubicBezTo>
                    <a:cubicBezTo>
                      <a:pt x="1687" y="562"/>
                      <a:pt x="1392" y="481"/>
                      <a:pt x="1124" y="365"/>
                    </a:cubicBezTo>
                    <a:cubicBezTo>
                      <a:pt x="848" y="249"/>
                      <a:pt x="562" y="151"/>
                      <a:pt x="295" y="17"/>
                    </a:cubicBezTo>
                    <a:cubicBezTo>
                      <a:pt x="271" y="6"/>
                      <a:pt x="246" y="0"/>
                      <a:pt x="220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48"/>
              <p:cNvSpPr/>
              <p:nvPr/>
            </p:nvSpPr>
            <p:spPr>
              <a:xfrm>
                <a:off x="2179575" y="3349200"/>
                <a:ext cx="50650" cy="30725"/>
              </a:xfrm>
              <a:custGeom>
                <a:rect b="b" l="l" r="r" t="t"/>
                <a:pathLst>
                  <a:path extrusionOk="0" h="1229" w="2026">
                    <a:moveTo>
                      <a:pt x="217" y="1"/>
                    </a:moveTo>
                    <a:cubicBezTo>
                      <a:pt x="156" y="1"/>
                      <a:pt x="98" y="32"/>
                      <a:pt x="63" y="91"/>
                    </a:cubicBezTo>
                    <a:cubicBezTo>
                      <a:pt x="1" y="180"/>
                      <a:pt x="27" y="305"/>
                      <a:pt x="117" y="349"/>
                    </a:cubicBezTo>
                    <a:cubicBezTo>
                      <a:pt x="384" y="501"/>
                      <a:pt x="643" y="661"/>
                      <a:pt x="919" y="804"/>
                    </a:cubicBezTo>
                    <a:cubicBezTo>
                      <a:pt x="1187" y="938"/>
                      <a:pt x="1455" y="1090"/>
                      <a:pt x="1731" y="1215"/>
                    </a:cubicBezTo>
                    <a:cubicBezTo>
                      <a:pt x="1756" y="1224"/>
                      <a:pt x="1782" y="1228"/>
                      <a:pt x="1807" y="1228"/>
                    </a:cubicBezTo>
                    <a:cubicBezTo>
                      <a:pt x="1880" y="1228"/>
                      <a:pt x="1948" y="1190"/>
                      <a:pt x="1981" y="1116"/>
                    </a:cubicBezTo>
                    <a:cubicBezTo>
                      <a:pt x="2026" y="1018"/>
                      <a:pt x="1990" y="911"/>
                      <a:pt x="1892" y="867"/>
                    </a:cubicBezTo>
                    <a:cubicBezTo>
                      <a:pt x="1624" y="751"/>
                      <a:pt x="1365" y="599"/>
                      <a:pt x="1098" y="465"/>
                    </a:cubicBezTo>
                    <a:cubicBezTo>
                      <a:pt x="830" y="331"/>
                      <a:pt x="572" y="171"/>
                      <a:pt x="313" y="28"/>
                    </a:cubicBezTo>
                    <a:cubicBezTo>
                      <a:pt x="282" y="10"/>
                      <a:pt x="249" y="1"/>
                      <a:pt x="217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48"/>
              <p:cNvSpPr/>
              <p:nvPr/>
            </p:nvSpPr>
            <p:spPr>
              <a:xfrm>
                <a:off x="2120700" y="3306725"/>
                <a:ext cx="46400" cy="36975"/>
              </a:xfrm>
              <a:custGeom>
                <a:rect b="b" l="l" r="r" t="t"/>
                <a:pathLst>
                  <a:path extrusionOk="0" h="1479" w="1856">
                    <a:moveTo>
                      <a:pt x="211" y="0"/>
                    </a:moveTo>
                    <a:cubicBezTo>
                      <a:pt x="157" y="0"/>
                      <a:pt x="103" y="23"/>
                      <a:pt x="63" y="68"/>
                    </a:cubicBezTo>
                    <a:cubicBezTo>
                      <a:pt x="0" y="139"/>
                      <a:pt x="0" y="264"/>
                      <a:pt x="81" y="327"/>
                    </a:cubicBezTo>
                    <a:cubicBezTo>
                      <a:pt x="545" y="728"/>
                      <a:pt x="1035" y="1094"/>
                      <a:pt x="1535" y="1442"/>
                    </a:cubicBezTo>
                    <a:cubicBezTo>
                      <a:pt x="1567" y="1466"/>
                      <a:pt x="1604" y="1479"/>
                      <a:pt x="1642" y="1479"/>
                    </a:cubicBezTo>
                    <a:cubicBezTo>
                      <a:pt x="1699" y="1479"/>
                      <a:pt x="1756" y="1451"/>
                      <a:pt x="1794" y="1397"/>
                    </a:cubicBezTo>
                    <a:cubicBezTo>
                      <a:pt x="1856" y="1308"/>
                      <a:pt x="1829" y="1192"/>
                      <a:pt x="1749" y="1129"/>
                    </a:cubicBezTo>
                    <a:cubicBezTo>
                      <a:pt x="1258" y="790"/>
                      <a:pt x="785" y="434"/>
                      <a:pt x="330" y="41"/>
                    </a:cubicBezTo>
                    <a:cubicBezTo>
                      <a:pt x="295" y="14"/>
                      <a:pt x="253" y="0"/>
                      <a:pt x="21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48"/>
              <p:cNvSpPr/>
              <p:nvPr/>
            </p:nvSpPr>
            <p:spPr>
              <a:xfrm>
                <a:off x="2081225" y="3269050"/>
                <a:ext cx="42850" cy="41050"/>
              </a:xfrm>
              <a:custGeom>
                <a:rect b="b" l="l" r="r" t="t"/>
                <a:pathLst>
                  <a:path extrusionOk="0" h="1642" w="1714">
                    <a:moveTo>
                      <a:pt x="209" y="0"/>
                    </a:moveTo>
                    <a:cubicBezTo>
                      <a:pt x="164" y="0"/>
                      <a:pt x="118" y="16"/>
                      <a:pt x="81" y="49"/>
                    </a:cubicBezTo>
                    <a:cubicBezTo>
                      <a:pt x="9" y="121"/>
                      <a:pt x="0" y="237"/>
                      <a:pt x="72" y="317"/>
                    </a:cubicBezTo>
                    <a:cubicBezTo>
                      <a:pt x="491" y="763"/>
                      <a:pt x="919" y="1191"/>
                      <a:pt x="1374" y="1593"/>
                    </a:cubicBezTo>
                    <a:cubicBezTo>
                      <a:pt x="1411" y="1625"/>
                      <a:pt x="1457" y="1641"/>
                      <a:pt x="1502" y="1641"/>
                    </a:cubicBezTo>
                    <a:cubicBezTo>
                      <a:pt x="1555" y="1641"/>
                      <a:pt x="1608" y="1618"/>
                      <a:pt x="1642" y="1575"/>
                    </a:cubicBezTo>
                    <a:cubicBezTo>
                      <a:pt x="1713" y="1495"/>
                      <a:pt x="1704" y="1379"/>
                      <a:pt x="1633" y="1307"/>
                    </a:cubicBezTo>
                    <a:cubicBezTo>
                      <a:pt x="1178" y="915"/>
                      <a:pt x="759" y="495"/>
                      <a:pt x="348" y="58"/>
                    </a:cubicBezTo>
                    <a:cubicBezTo>
                      <a:pt x="310" y="20"/>
                      <a:pt x="260" y="0"/>
                      <a:pt x="20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8" name="Google Shape;1008;p48"/>
              <p:cNvSpPr/>
              <p:nvPr/>
            </p:nvSpPr>
            <p:spPr>
              <a:xfrm>
                <a:off x="2036175" y="3211600"/>
                <a:ext cx="37500" cy="45900"/>
              </a:xfrm>
              <a:custGeom>
                <a:rect b="b" l="l" r="r" t="t"/>
                <a:pathLst>
                  <a:path extrusionOk="0" h="1836" w="1500">
                    <a:moveTo>
                      <a:pt x="217" y="0"/>
                    </a:moveTo>
                    <a:cubicBezTo>
                      <a:pt x="183" y="0"/>
                      <a:pt x="148" y="9"/>
                      <a:pt x="116" y="28"/>
                    </a:cubicBezTo>
                    <a:cubicBezTo>
                      <a:pt x="27" y="90"/>
                      <a:pt x="0" y="206"/>
                      <a:pt x="63" y="287"/>
                    </a:cubicBezTo>
                    <a:cubicBezTo>
                      <a:pt x="143" y="420"/>
                      <a:pt x="223" y="545"/>
                      <a:pt x="313" y="670"/>
                    </a:cubicBezTo>
                    <a:lnTo>
                      <a:pt x="580" y="1045"/>
                    </a:lnTo>
                    <a:cubicBezTo>
                      <a:pt x="759" y="1295"/>
                      <a:pt x="955" y="1527"/>
                      <a:pt x="1142" y="1767"/>
                    </a:cubicBezTo>
                    <a:cubicBezTo>
                      <a:pt x="1177" y="1813"/>
                      <a:pt x="1229" y="1835"/>
                      <a:pt x="1283" y="1835"/>
                    </a:cubicBezTo>
                    <a:cubicBezTo>
                      <a:pt x="1324" y="1835"/>
                      <a:pt x="1366" y="1822"/>
                      <a:pt x="1401" y="1794"/>
                    </a:cubicBezTo>
                    <a:cubicBezTo>
                      <a:pt x="1481" y="1723"/>
                      <a:pt x="1499" y="1607"/>
                      <a:pt x="1437" y="1527"/>
                    </a:cubicBezTo>
                    <a:cubicBezTo>
                      <a:pt x="1249" y="1286"/>
                      <a:pt x="1062" y="1063"/>
                      <a:pt x="884" y="822"/>
                    </a:cubicBezTo>
                    <a:lnTo>
                      <a:pt x="625" y="456"/>
                    </a:lnTo>
                    <a:cubicBezTo>
                      <a:pt x="536" y="331"/>
                      <a:pt x="455" y="206"/>
                      <a:pt x="375" y="81"/>
                    </a:cubicBezTo>
                    <a:cubicBezTo>
                      <a:pt x="340" y="30"/>
                      <a:pt x="280" y="0"/>
                      <a:pt x="217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48"/>
              <p:cNvSpPr/>
              <p:nvPr/>
            </p:nvSpPr>
            <p:spPr>
              <a:xfrm>
                <a:off x="2008950" y="3164300"/>
                <a:ext cx="33050" cy="48850"/>
              </a:xfrm>
              <a:custGeom>
                <a:rect b="b" l="l" r="r" t="t"/>
                <a:pathLst>
                  <a:path extrusionOk="0" h="1954" w="1322">
                    <a:moveTo>
                      <a:pt x="221" y="0"/>
                    </a:moveTo>
                    <a:cubicBezTo>
                      <a:pt x="193" y="0"/>
                      <a:pt x="163" y="7"/>
                      <a:pt x="135" y="20"/>
                    </a:cubicBezTo>
                    <a:cubicBezTo>
                      <a:pt x="46" y="64"/>
                      <a:pt x="1" y="180"/>
                      <a:pt x="54" y="269"/>
                    </a:cubicBezTo>
                    <a:cubicBezTo>
                      <a:pt x="322" y="814"/>
                      <a:pt x="617" y="1349"/>
                      <a:pt x="947" y="1866"/>
                    </a:cubicBezTo>
                    <a:cubicBezTo>
                      <a:pt x="980" y="1922"/>
                      <a:pt x="1039" y="1954"/>
                      <a:pt x="1100" y="1954"/>
                    </a:cubicBezTo>
                    <a:cubicBezTo>
                      <a:pt x="1136" y="1954"/>
                      <a:pt x="1172" y="1943"/>
                      <a:pt x="1205" y="1920"/>
                    </a:cubicBezTo>
                    <a:cubicBezTo>
                      <a:pt x="1295" y="1866"/>
                      <a:pt x="1321" y="1750"/>
                      <a:pt x="1268" y="1661"/>
                    </a:cubicBezTo>
                    <a:cubicBezTo>
                      <a:pt x="947" y="1162"/>
                      <a:pt x="661" y="635"/>
                      <a:pt x="393" y="100"/>
                    </a:cubicBezTo>
                    <a:cubicBezTo>
                      <a:pt x="356" y="37"/>
                      <a:pt x="291" y="0"/>
                      <a:pt x="22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48"/>
              <p:cNvSpPr/>
              <p:nvPr/>
            </p:nvSpPr>
            <p:spPr>
              <a:xfrm>
                <a:off x="1982200" y="3096575"/>
                <a:ext cx="26125" cy="51925"/>
              </a:xfrm>
              <a:custGeom>
                <a:rect b="b" l="l" r="r" t="t"/>
                <a:pathLst>
                  <a:path extrusionOk="0" h="2077" w="1045">
                    <a:moveTo>
                      <a:pt x="212" y="1"/>
                    </a:moveTo>
                    <a:cubicBezTo>
                      <a:pt x="195" y="1"/>
                      <a:pt x="178" y="3"/>
                      <a:pt x="161" y="8"/>
                    </a:cubicBezTo>
                    <a:cubicBezTo>
                      <a:pt x="63" y="35"/>
                      <a:pt x="0" y="142"/>
                      <a:pt x="36" y="240"/>
                    </a:cubicBezTo>
                    <a:cubicBezTo>
                      <a:pt x="116" y="534"/>
                      <a:pt x="223" y="820"/>
                      <a:pt x="322" y="1114"/>
                    </a:cubicBezTo>
                    <a:cubicBezTo>
                      <a:pt x="429" y="1399"/>
                      <a:pt x="545" y="1676"/>
                      <a:pt x="652" y="1961"/>
                    </a:cubicBezTo>
                    <a:cubicBezTo>
                      <a:pt x="678" y="2034"/>
                      <a:pt x="748" y="2077"/>
                      <a:pt x="822" y="2077"/>
                    </a:cubicBezTo>
                    <a:cubicBezTo>
                      <a:pt x="848" y="2077"/>
                      <a:pt x="876" y="2071"/>
                      <a:pt x="901" y="2060"/>
                    </a:cubicBezTo>
                    <a:cubicBezTo>
                      <a:pt x="1000" y="2015"/>
                      <a:pt x="1044" y="1908"/>
                      <a:pt x="1000" y="1819"/>
                    </a:cubicBezTo>
                    <a:cubicBezTo>
                      <a:pt x="893" y="1542"/>
                      <a:pt x="777" y="1266"/>
                      <a:pt x="678" y="980"/>
                    </a:cubicBezTo>
                    <a:cubicBezTo>
                      <a:pt x="580" y="704"/>
                      <a:pt x="482" y="418"/>
                      <a:pt x="393" y="133"/>
                    </a:cubicBezTo>
                    <a:cubicBezTo>
                      <a:pt x="371" y="52"/>
                      <a:pt x="294" y="1"/>
                      <a:pt x="212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48"/>
              <p:cNvSpPr/>
              <p:nvPr/>
            </p:nvSpPr>
            <p:spPr>
              <a:xfrm>
                <a:off x="1969925" y="3043600"/>
                <a:ext cx="20325" cy="53425"/>
              </a:xfrm>
              <a:custGeom>
                <a:rect b="b" l="l" r="r" t="t"/>
                <a:pathLst>
                  <a:path extrusionOk="0" h="2137" w="813">
                    <a:moveTo>
                      <a:pt x="201" y="1"/>
                    </a:moveTo>
                    <a:cubicBezTo>
                      <a:pt x="191" y="1"/>
                      <a:pt x="180" y="2"/>
                      <a:pt x="170" y="4"/>
                    </a:cubicBezTo>
                    <a:cubicBezTo>
                      <a:pt x="63" y="21"/>
                      <a:pt x="1" y="120"/>
                      <a:pt x="19" y="218"/>
                    </a:cubicBezTo>
                    <a:lnTo>
                      <a:pt x="99" y="673"/>
                    </a:lnTo>
                    <a:cubicBezTo>
                      <a:pt x="126" y="815"/>
                      <a:pt x="161" y="967"/>
                      <a:pt x="197" y="1119"/>
                    </a:cubicBezTo>
                    <a:lnTo>
                      <a:pt x="295" y="1565"/>
                    </a:lnTo>
                    <a:cubicBezTo>
                      <a:pt x="331" y="1707"/>
                      <a:pt x="375" y="1850"/>
                      <a:pt x="420" y="2002"/>
                    </a:cubicBezTo>
                    <a:cubicBezTo>
                      <a:pt x="442" y="2081"/>
                      <a:pt x="515" y="2137"/>
                      <a:pt x="595" y="2137"/>
                    </a:cubicBezTo>
                    <a:cubicBezTo>
                      <a:pt x="614" y="2137"/>
                      <a:pt x="633" y="2134"/>
                      <a:pt x="652" y="2127"/>
                    </a:cubicBezTo>
                    <a:cubicBezTo>
                      <a:pt x="750" y="2100"/>
                      <a:pt x="813" y="1993"/>
                      <a:pt x="786" y="1895"/>
                    </a:cubicBezTo>
                    <a:cubicBezTo>
                      <a:pt x="741" y="1752"/>
                      <a:pt x="706" y="1609"/>
                      <a:pt x="661" y="1467"/>
                    </a:cubicBezTo>
                    <a:lnTo>
                      <a:pt x="563" y="1029"/>
                    </a:lnTo>
                    <a:cubicBezTo>
                      <a:pt x="536" y="887"/>
                      <a:pt x="491" y="744"/>
                      <a:pt x="465" y="592"/>
                    </a:cubicBezTo>
                    <a:lnTo>
                      <a:pt x="384" y="155"/>
                    </a:lnTo>
                    <a:cubicBezTo>
                      <a:pt x="368" y="67"/>
                      <a:pt x="288" y="1"/>
                      <a:pt x="201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48"/>
              <p:cNvSpPr/>
              <p:nvPr/>
            </p:nvSpPr>
            <p:spPr>
              <a:xfrm>
                <a:off x="1963475" y="2970975"/>
                <a:ext cx="12500" cy="54500"/>
              </a:xfrm>
              <a:custGeom>
                <a:rect b="b" l="l" r="r" t="t"/>
                <a:pathLst>
                  <a:path extrusionOk="0" h="2180" w="500">
                    <a:moveTo>
                      <a:pt x="187" y="0"/>
                    </a:moveTo>
                    <a:cubicBezTo>
                      <a:pt x="80" y="0"/>
                      <a:pt x="0" y="90"/>
                      <a:pt x="0" y="188"/>
                    </a:cubicBezTo>
                    <a:cubicBezTo>
                      <a:pt x="18" y="491"/>
                      <a:pt x="9" y="803"/>
                      <a:pt x="36" y="1107"/>
                    </a:cubicBezTo>
                    <a:cubicBezTo>
                      <a:pt x="63" y="1410"/>
                      <a:pt x="71" y="1713"/>
                      <a:pt x="116" y="2016"/>
                    </a:cubicBezTo>
                    <a:cubicBezTo>
                      <a:pt x="124" y="2105"/>
                      <a:pt x="205" y="2180"/>
                      <a:pt x="293" y="2180"/>
                    </a:cubicBezTo>
                    <a:cubicBezTo>
                      <a:pt x="303" y="2180"/>
                      <a:pt x="312" y="2179"/>
                      <a:pt x="321" y="2177"/>
                    </a:cubicBezTo>
                    <a:cubicBezTo>
                      <a:pt x="428" y="2168"/>
                      <a:pt x="500" y="2070"/>
                      <a:pt x="491" y="1972"/>
                    </a:cubicBezTo>
                    <a:cubicBezTo>
                      <a:pt x="446" y="1677"/>
                      <a:pt x="437" y="1374"/>
                      <a:pt x="410" y="1080"/>
                    </a:cubicBezTo>
                    <a:cubicBezTo>
                      <a:pt x="393" y="785"/>
                      <a:pt x="393" y="482"/>
                      <a:pt x="384" y="188"/>
                    </a:cubicBezTo>
                    <a:cubicBezTo>
                      <a:pt x="384" y="90"/>
                      <a:pt x="294" y="0"/>
                      <a:pt x="187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48"/>
              <p:cNvSpPr/>
              <p:nvPr/>
            </p:nvSpPr>
            <p:spPr>
              <a:xfrm>
                <a:off x="1963475" y="2916525"/>
                <a:ext cx="12500" cy="54475"/>
              </a:xfrm>
              <a:custGeom>
                <a:rect b="b" l="l" r="r" t="t"/>
                <a:pathLst>
                  <a:path extrusionOk="0" h="2179" w="500">
                    <a:moveTo>
                      <a:pt x="305" y="1"/>
                    </a:moveTo>
                    <a:cubicBezTo>
                      <a:pt x="212" y="1"/>
                      <a:pt x="124" y="70"/>
                      <a:pt x="116" y="171"/>
                    </a:cubicBezTo>
                    <a:cubicBezTo>
                      <a:pt x="71" y="474"/>
                      <a:pt x="63" y="778"/>
                      <a:pt x="36" y="1081"/>
                    </a:cubicBezTo>
                    <a:cubicBezTo>
                      <a:pt x="9" y="1384"/>
                      <a:pt x="18" y="1688"/>
                      <a:pt x="0" y="1991"/>
                    </a:cubicBezTo>
                    <a:cubicBezTo>
                      <a:pt x="0" y="2098"/>
                      <a:pt x="80" y="2178"/>
                      <a:pt x="187" y="2178"/>
                    </a:cubicBezTo>
                    <a:cubicBezTo>
                      <a:pt x="294" y="2178"/>
                      <a:pt x="384" y="2098"/>
                      <a:pt x="384" y="2000"/>
                    </a:cubicBezTo>
                    <a:cubicBezTo>
                      <a:pt x="393" y="1697"/>
                      <a:pt x="393" y="1402"/>
                      <a:pt x="410" y="1099"/>
                    </a:cubicBezTo>
                    <a:cubicBezTo>
                      <a:pt x="437" y="804"/>
                      <a:pt x="446" y="510"/>
                      <a:pt x="491" y="207"/>
                    </a:cubicBezTo>
                    <a:cubicBezTo>
                      <a:pt x="500" y="109"/>
                      <a:pt x="428" y="19"/>
                      <a:pt x="321" y="2"/>
                    </a:cubicBezTo>
                    <a:cubicBezTo>
                      <a:pt x="316" y="1"/>
                      <a:pt x="310" y="1"/>
                      <a:pt x="30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48"/>
              <p:cNvSpPr/>
              <p:nvPr/>
            </p:nvSpPr>
            <p:spPr>
              <a:xfrm>
                <a:off x="1969925" y="2845025"/>
                <a:ext cx="20325" cy="53500"/>
              </a:xfrm>
              <a:custGeom>
                <a:rect b="b" l="l" r="r" t="t"/>
                <a:pathLst>
                  <a:path extrusionOk="0" h="2140" w="813">
                    <a:moveTo>
                      <a:pt x="601" y="0"/>
                    </a:moveTo>
                    <a:cubicBezTo>
                      <a:pt x="520" y="0"/>
                      <a:pt x="442" y="52"/>
                      <a:pt x="420" y="141"/>
                    </a:cubicBezTo>
                    <a:cubicBezTo>
                      <a:pt x="375" y="283"/>
                      <a:pt x="331" y="426"/>
                      <a:pt x="295" y="578"/>
                    </a:cubicBezTo>
                    <a:lnTo>
                      <a:pt x="197" y="1024"/>
                    </a:lnTo>
                    <a:cubicBezTo>
                      <a:pt x="161" y="1176"/>
                      <a:pt x="126" y="1318"/>
                      <a:pt x="99" y="1470"/>
                    </a:cubicBezTo>
                    <a:lnTo>
                      <a:pt x="19" y="1916"/>
                    </a:lnTo>
                    <a:cubicBezTo>
                      <a:pt x="1" y="2023"/>
                      <a:pt x="63" y="2121"/>
                      <a:pt x="170" y="2139"/>
                    </a:cubicBezTo>
                    <a:cubicBezTo>
                      <a:pt x="177" y="2140"/>
                      <a:pt x="183" y="2140"/>
                      <a:pt x="189" y="2140"/>
                    </a:cubicBezTo>
                    <a:cubicBezTo>
                      <a:pt x="281" y="2140"/>
                      <a:pt x="368" y="2079"/>
                      <a:pt x="384" y="1987"/>
                    </a:cubicBezTo>
                    <a:lnTo>
                      <a:pt x="465" y="1541"/>
                    </a:lnTo>
                    <a:cubicBezTo>
                      <a:pt x="491" y="1399"/>
                      <a:pt x="536" y="1256"/>
                      <a:pt x="563" y="1104"/>
                    </a:cubicBezTo>
                    <a:lnTo>
                      <a:pt x="661" y="667"/>
                    </a:lnTo>
                    <a:cubicBezTo>
                      <a:pt x="706" y="524"/>
                      <a:pt x="741" y="382"/>
                      <a:pt x="786" y="239"/>
                    </a:cubicBezTo>
                    <a:cubicBezTo>
                      <a:pt x="813" y="141"/>
                      <a:pt x="750" y="43"/>
                      <a:pt x="652" y="7"/>
                    </a:cubicBezTo>
                    <a:cubicBezTo>
                      <a:pt x="635" y="2"/>
                      <a:pt x="618" y="0"/>
                      <a:pt x="60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48"/>
              <p:cNvSpPr/>
              <p:nvPr/>
            </p:nvSpPr>
            <p:spPr>
              <a:xfrm>
                <a:off x="1982200" y="2793550"/>
                <a:ext cx="26125" cy="51925"/>
              </a:xfrm>
              <a:custGeom>
                <a:rect b="b" l="l" r="r" t="t"/>
                <a:pathLst>
                  <a:path extrusionOk="0" h="2077" w="1045">
                    <a:moveTo>
                      <a:pt x="825" y="1"/>
                    </a:moveTo>
                    <a:cubicBezTo>
                      <a:pt x="750" y="1"/>
                      <a:pt x="678" y="39"/>
                      <a:pt x="652" y="112"/>
                    </a:cubicBezTo>
                    <a:cubicBezTo>
                      <a:pt x="545" y="398"/>
                      <a:pt x="429" y="683"/>
                      <a:pt x="322" y="969"/>
                    </a:cubicBezTo>
                    <a:cubicBezTo>
                      <a:pt x="223" y="1254"/>
                      <a:pt x="116" y="1540"/>
                      <a:pt x="36" y="1834"/>
                    </a:cubicBezTo>
                    <a:cubicBezTo>
                      <a:pt x="0" y="1932"/>
                      <a:pt x="63" y="2039"/>
                      <a:pt x="161" y="2066"/>
                    </a:cubicBezTo>
                    <a:cubicBezTo>
                      <a:pt x="180" y="2073"/>
                      <a:pt x="199" y="2076"/>
                      <a:pt x="218" y="2076"/>
                    </a:cubicBezTo>
                    <a:cubicBezTo>
                      <a:pt x="298" y="2076"/>
                      <a:pt x="371" y="2020"/>
                      <a:pt x="393" y="1941"/>
                    </a:cubicBezTo>
                    <a:cubicBezTo>
                      <a:pt x="482" y="1656"/>
                      <a:pt x="580" y="1379"/>
                      <a:pt x="678" y="1093"/>
                    </a:cubicBezTo>
                    <a:cubicBezTo>
                      <a:pt x="777" y="817"/>
                      <a:pt x="893" y="540"/>
                      <a:pt x="1000" y="264"/>
                    </a:cubicBezTo>
                    <a:cubicBezTo>
                      <a:pt x="1044" y="166"/>
                      <a:pt x="1000" y="59"/>
                      <a:pt x="901" y="14"/>
                    </a:cubicBezTo>
                    <a:cubicBezTo>
                      <a:pt x="877" y="5"/>
                      <a:pt x="850" y="1"/>
                      <a:pt x="82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48"/>
              <p:cNvSpPr/>
              <p:nvPr/>
            </p:nvSpPr>
            <p:spPr>
              <a:xfrm>
                <a:off x="2008950" y="2728950"/>
                <a:ext cx="33050" cy="48725"/>
              </a:xfrm>
              <a:custGeom>
                <a:rect b="b" l="l" r="r" t="t"/>
                <a:pathLst>
                  <a:path extrusionOk="0" h="1949" w="1322">
                    <a:moveTo>
                      <a:pt x="1104" y="1"/>
                    </a:moveTo>
                    <a:cubicBezTo>
                      <a:pt x="1042" y="1"/>
                      <a:pt x="981" y="30"/>
                      <a:pt x="947" y="82"/>
                    </a:cubicBezTo>
                    <a:cubicBezTo>
                      <a:pt x="617" y="600"/>
                      <a:pt x="322" y="1135"/>
                      <a:pt x="54" y="1679"/>
                    </a:cubicBezTo>
                    <a:cubicBezTo>
                      <a:pt x="1" y="1777"/>
                      <a:pt x="46" y="1884"/>
                      <a:pt x="135" y="1929"/>
                    </a:cubicBezTo>
                    <a:cubicBezTo>
                      <a:pt x="163" y="1942"/>
                      <a:pt x="193" y="1948"/>
                      <a:pt x="221" y="1948"/>
                    </a:cubicBezTo>
                    <a:cubicBezTo>
                      <a:pt x="291" y="1948"/>
                      <a:pt x="356" y="1912"/>
                      <a:pt x="393" y="1849"/>
                    </a:cubicBezTo>
                    <a:cubicBezTo>
                      <a:pt x="661" y="1313"/>
                      <a:pt x="947" y="796"/>
                      <a:pt x="1268" y="288"/>
                    </a:cubicBezTo>
                    <a:cubicBezTo>
                      <a:pt x="1321" y="207"/>
                      <a:pt x="1295" y="91"/>
                      <a:pt x="1205" y="29"/>
                    </a:cubicBezTo>
                    <a:cubicBezTo>
                      <a:pt x="1174" y="10"/>
                      <a:pt x="1139" y="1"/>
                      <a:pt x="1104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48"/>
              <p:cNvSpPr/>
              <p:nvPr/>
            </p:nvSpPr>
            <p:spPr>
              <a:xfrm>
                <a:off x="2036175" y="2684525"/>
                <a:ext cx="37500" cy="46000"/>
              </a:xfrm>
              <a:custGeom>
                <a:rect b="b" l="l" r="r" t="t"/>
                <a:pathLst>
                  <a:path extrusionOk="0" h="1840" w="1500">
                    <a:moveTo>
                      <a:pt x="1281" y="1"/>
                    </a:moveTo>
                    <a:cubicBezTo>
                      <a:pt x="1228" y="1"/>
                      <a:pt x="1177" y="26"/>
                      <a:pt x="1142" y="75"/>
                    </a:cubicBezTo>
                    <a:cubicBezTo>
                      <a:pt x="955" y="316"/>
                      <a:pt x="759" y="548"/>
                      <a:pt x="580" y="798"/>
                    </a:cubicBezTo>
                    <a:lnTo>
                      <a:pt x="313" y="1172"/>
                    </a:lnTo>
                    <a:cubicBezTo>
                      <a:pt x="223" y="1288"/>
                      <a:pt x="143" y="1413"/>
                      <a:pt x="63" y="1547"/>
                    </a:cubicBezTo>
                    <a:cubicBezTo>
                      <a:pt x="0" y="1636"/>
                      <a:pt x="27" y="1752"/>
                      <a:pt x="116" y="1806"/>
                    </a:cubicBezTo>
                    <a:cubicBezTo>
                      <a:pt x="149" y="1829"/>
                      <a:pt x="186" y="1840"/>
                      <a:pt x="222" y="1840"/>
                    </a:cubicBezTo>
                    <a:cubicBezTo>
                      <a:pt x="283" y="1840"/>
                      <a:pt x="341" y="1808"/>
                      <a:pt x="375" y="1752"/>
                    </a:cubicBezTo>
                    <a:cubicBezTo>
                      <a:pt x="455" y="1627"/>
                      <a:pt x="536" y="1502"/>
                      <a:pt x="625" y="1387"/>
                    </a:cubicBezTo>
                    <a:lnTo>
                      <a:pt x="884" y="1021"/>
                    </a:lnTo>
                    <a:cubicBezTo>
                      <a:pt x="1062" y="780"/>
                      <a:pt x="1249" y="548"/>
                      <a:pt x="1437" y="316"/>
                    </a:cubicBezTo>
                    <a:cubicBezTo>
                      <a:pt x="1499" y="227"/>
                      <a:pt x="1481" y="111"/>
                      <a:pt x="1401" y="48"/>
                    </a:cubicBezTo>
                    <a:cubicBezTo>
                      <a:pt x="1365" y="17"/>
                      <a:pt x="1323" y="1"/>
                      <a:pt x="1281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48"/>
              <p:cNvSpPr/>
              <p:nvPr/>
            </p:nvSpPr>
            <p:spPr>
              <a:xfrm>
                <a:off x="2081225" y="2632100"/>
                <a:ext cx="42850" cy="40975"/>
              </a:xfrm>
              <a:custGeom>
                <a:rect b="b" l="l" r="r" t="t"/>
                <a:pathLst>
                  <a:path extrusionOk="0" h="1639" w="1714">
                    <a:moveTo>
                      <a:pt x="1502" y="1"/>
                    </a:moveTo>
                    <a:cubicBezTo>
                      <a:pt x="1457" y="1"/>
                      <a:pt x="1411" y="16"/>
                      <a:pt x="1374" y="49"/>
                    </a:cubicBezTo>
                    <a:cubicBezTo>
                      <a:pt x="919" y="450"/>
                      <a:pt x="491" y="879"/>
                      <a:pt x="72" y="1325"/>
                    </a:cubicBezTo>
                    <a:cubicBezTo>
                      <a:pt x="0" y="1396"/>
                      <a:pt x="9" y="1521"/>
                      <a:pt x="81" y="1592"/>
                    </a:cubicBezTo>
                    <a:cubicBezTo>
                      <a:pt x="119" y="1622"/>
                      <a:pt x="167" y="1638"/>
                      <a:pt x="213" y="1638"/>
                    </a:cubicBezTo>
                    <a:cubicBezTo>
                      <a:pt x="263" y="1638"/>
                      <a:pt x="311" y="1620"/>
                      <a:pt x="348" y="1583"/>
                    </a:cubicBezTo>
                    <a:cubicBezTo>
                      <a:pt x="759" y="1146"/>
                      <a:pt x="1178" y="727"/>
                      <a:pt x="1633" y="325"/>
                    </a:cubicBezTo>
                    <a:cubicBezTo>
                      <a:pt x="1704" y="263"/>
                      <a:pt x="1713" y="147"/>
                      <a:pt x="1642" y="67"/>
                    </a:cubicBezTo>
                    <a:cubicBezTo>
                      <a:pt x="1608" y="23"/>
                      <a:pt x="1555" y="1"/>
                      <a:pt x="1502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48"/>
              <p:cNvSpPr/>
              <p:nvPr/>
            </p:nvSpPr>
            <p:spPr>
              <a:xfrm>
                <a:off x="2120700" y="2598425"/>
                <a:ext cx="46400" cy="37025"/>
              </a:xfrm>
              <a:custGeom>
                <a:rect b="b" l="l" r="r" t="t"/>
                <a:pathLst>
                  <a:path extrusionOk="0" h="1481" w="1856">
                    <a:moveTo>
                      <a:pt x="1635" y="1"/>
                    </a:moveTo>
                    <a:cubicBezTo>
                      <a:pt x="1600" y="1"/>
                      <a:pt x="1565" y="11"/>
                      <a:pt x="1535" y="31"/>
                    </a:cubicBezTo>
                    <a:cubicBezTo>
                      <a:pt x="1035" y="379"/>
                      <a:pt x="545" y="754"/>
                      <a:pt x="81" y="1146"/>
                    </a:cubicBezTo>
                    <a:cubicBezTo>
                      <a:pt x="9" y="1218"/>
                      <a:pt x="0" y="1333"/>
                      <a:pt x="63" y="1414"/>
                    </a:cubicBezTo>
                    <a:cubicBezTo>
                      <a:pt x="102" y="1457"/>
                      <a:pt x="154" y="1480"/>
                      <a:pt x="206" y="1480"/>
                    </a:cubicBezTo>
                    <a:cubicBezTo>
                      <a:pt x="250" y="1480"/>
                      <a:pt x="294" y="1464"/>
                      <a:pt x="330" y="1432"/>
                    </a:cubicBezTo>
                    <a:cubicBezTo>
                      <a:pt x="785" y="1048"/>
                      <a:pt x="1258" y="682"/>
                      <a:pt x="1749" y="343"/>
                    </a:cubicBezTo>
                    <a:cubicBezTo>
                      <a:pt x="1829" y="290"/>
                      <a:pt x="1856" y="165"/>
                      <a:pt x="1794" y="85"/>
                    </a:cubicBezTo>
                    <a:cubicBezTo>
                      <a:pt x="1755" y="29"/>
                      <a:pt x="1695" y="1"/>
                      <a:pt x="163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48"/>
              <p:cNvSpPr/>
              <p:nvPr/>
            </p:nvSpPr>
            <p:spPr>
              <a:xfrm>
                <a:off x="2179575" y="2562175"/>
                <a:ext cx="50650" cy="30650"/>
              </a:xfrm>
              <a:custGeom>
                <a:rect b="b" l="l" r="r" t="t"/>
                <a:pathLst>
                  <a:path extrusionOk="0" h="1226" w="2026">
                    <a:moveTo>
                      <a:pt x="1811" y="0"/>
                    </a:moveTo>
                    <a:cubicBezTo>
                      <a:pt x="1784" y="0"/>
                      <a:pt x="1758" y="6"/>
                      <a:pt x="1731" y="18"/>
                    </a:cubicBezTo>
                    <a:cubicBezTo>
                      <a:pt x="1455" y="143"/>
                      <a:pt x="1187" y="295"/>
                      <a:pt x="919" y="428"/>
                    </a:cubicBezTo>
                    <a:cubicBezTo>
                      <a:pt x="643" y="571"/>
                      <a:pt x="384" y="723"/>
                      <a:pt x="117" y="874"/>
                    </a:cubicBezTo>
                    <a:cubicBezTo>
                      <a:pt x="27" y="928"/>
                      <a:pt x="1" y="1044"/>
                      <a:pt x="63" y="1133"/>
                    </a:cubicBezTo>
                    <a:cubicBezTo>
                      <a:pt x="99" y="1194"/>
                      <a:pt x="161" y="1226"/>
                      <a:pt x="224" y="1226"/>
                    </a:cubicBezTo>
                    <a:cubicBezTo>
                      <a:pt x="254" y="1226"/>
                      <a:pt x="284" y="1219"/>
                      <a:pt x="313" y="1204"/>
                    </a:cubicBezTo>
                    <a:cubicBezTo>
                      <a:pt x="572" y="1053"/>
                      <a:pt x="830" y="901"/>
                      <a:pt x="1098" y="758"/>
                    </a:cubicBezTo>
                    <a:cubicBezTo>
                      <a:pt x="1365" y="625"/>
                      <a:pt x="1624" y="482"/>
                      <a:pt x="1892" y="357"/>
                    </a:cubicBezTo>
                    <a:cubicBezTo>
                      <a:pt x="1990" y="321"/>
                      <a:pt x="2026" y="205"/>
                      <a:pt x="1981" y="107"/>
                    </a:cubicBezTo>
                    <a:cubicBezTo>
                      <a:pt x="1948" y="42"/>
                      <a:pt x="1882" y="0"/>
                      <a:pt x="181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48"/>
              <p:cNvSpPr/>
              <p:nvPr/>
            </p:nvSpPr>
            <p:spPr>
              <a:xfrm>
                <a:off x="2227975" y="2542050"/>
                <a:ext cx="52875" cy="25700"/>
              </a:xfrm>
              <a:custGeom>
                <a:rect b="b" l="l" r="r" t="t"/>
                <a:pathLst>
                  <a:path extrusionOk="0" h="1028" w="2115">
                    <a:moveTo>
                      <a:pt x="1910" y="0"/>
                    </a:moveTo>
                    <a:cubicBezTo>
                      <a:pt x="1889" y="0"/>
                      <a:pt x="1868" y="4"/>
                      <a:pt x="1847" y="11"/>
                    </a:cubicBezTo>
                    <a:cubicBezTo>
                      <a:pt x="1562" y="109"/>
                      <a:pt x="1267" y="199"/>
                      <a:pt x="982" y="314"/>
                    </a:cubicBezTo>
                    <a:cubicBezTo>
                      <a:pt x="705" y="430"/>
                      <a:pt x="420" y="538"/>
                      <a:pt x="143" y="662"/>
                    </a:cubicBezTo>
                    <a:cubicBezTo>
                      <a:pt x="45" y="707"/>
                      <a:pt x="0" y="823"/>
                      <a:pt x="45" y="912"/>
                    </a:cubicBezTo>
                    <a:cubicBezTo>
                      <a:pt x="78" y="984"/>
                      <a:pt x="149" y="1028"/>
                      <a:pt x="220" y="1028"/>
                    </a:cubicBezTo>
                    <a:cubicBezTo>
                      <a:pt x="246" y="1028"/>
                      <a:pt x="271" y="1022"/>
                      <a:pt x="295" y="1010"/>
                    </a:cubicBezTo>
                    <a:cubicBezTo>
                      <a:pt x="562" y="885"/>
                      <a:pt x="848" y="778"/>
                      <a:pt x="1124" y="671"/>
                    </a:cubicBezTo>
                    <a:cubicBezTo>
                      <a:pt x="1392" y="555"/>
                      <a:pt x="1687" y="466"/>
                      <a:pt x="1963" y="368"/>
                    </a:cubicBezTo>
                    <a:cubicBezTo>
                      <a:pt x="2061" y="341"/>
                      <a:pt x="2115" y="234"/>
                      <a:pt x="2079" y="127"/>
                    </a:cubicBezTo>
                    <a:cubicBezTo>
                      <a:pt x="2058" y="50"/>
                      <a:pt x="1987" y="0"/>
                      <a:pt x="1910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48"/>
              <p:cNvSpPr/>
              <p:nvPr/>
            </p:nvSpPr>
            <p:spPr>
              <a:xfrm>
                <a:off x="2296900" y="2525075"/>
                <a:ext cx="54650" cy="18550"/>
              </a:xfrm>
              <a:custGeom>
                <a:rect b="b" l="l" r="r" t="t"/>
                <a:pathLst>
                  <a:path extrusionOk="0" h="742" w="2186">
                    <a:moveTo>
                      <a:pt x="1986" y="1"/>
                    </a:moveTo>
                    <a:cubicBezTo>
                      <a:pt x="1976" y="1"/>
                      <a:pt x="1965" y="1"/>
                      <a:pt x="1954" y="3"/>
                    </a:cubicBezTo>
                    <a:lnTo>
                      <a:pt x="1053" y="164"/>
                    </a:lnTo>
                    <a:lnTo>
                      <a:pt x="161" y="369"/>
                    </a:lnTo>
                    <a:cubicBezTo>
                      <a:pt x="62" y="396"/>
                      <a:pt x="0" y="503"/>
                      <a:pt x="36" y="601"/>
                    </a:cubicBezTo>
                    <a:cubicBezTo>
                      <a:pt x="58" y="690"/>
                      <a:pt x="129" y="742"/>
                      <a:pt x="209" y="742"/>
                    </a:cubicBezTo>
                    <a:cubicBezTo>
                      <a:pt x="225" y="742"/>
                      <a:pt x="242" y="739"/>
                      <a:pt x="259" y="735"/>
                    </a:cubicBezTo>
                    <a:lnTo>
                      <a:pt x="1133" y="530"/>
                    </a:lnTo>
                    <a:lnTo>
                      <a:pt x="2007" y="378"/>
                    </a:lnTo>
                    <a:cubicBezTo>
                      <a:pt x="2114" y="360"/>
                      <a:pt x="2186" y="271"/>
                      <a:pt x="2168" y="164"/>
                    </a:cubicBezTo>
                    <a:cubicBezTo>
                      <a:pt x="2152" y="68"/>
                      <a:pt x="2078" y="1"/>
                      <a:pt x="198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48"/>
              <p:cNvSpPr/>
              <p:nvPr/>
            </p:nvSpPr>
            <p:spPr>
              <a:xfrm>
                <a:off x="2350625" y="2520225"/>
                <a:ext cx="54900" cy="13050"/>
              </a:xfrm>
              <a:custGeom>
                <a:rect b="b" l="l" r="r" t="t"/>
                <a:pathLst>
                  <a:path extrusionOk="0" h="522" w="2196">
                    <a:moveTo>
                      <a:pt x="1999" y="1"/>
                    </a:moveTo>
                    <a:cubicBezTo>
                      <a:pt x="1848" y="10"/>
                      <a:pt x="1696" y="1"/>
                      <a:pt x="1544" y="19"/>
                    </a:cubicBezTo>
                    <a:lnTo>
                      <a:pt x="1089" y="55"/>
                    </a:lnTo>
                    <a:cubicBezTo>
                      <a:pt x="938" y="63"/>
                      <a:pt x="786" y="72"/>
                      <a:pt x="634" y="90"/>
                    </a:cubicBezTo>
                    <a:lnTo>
                      <a:pt x="179" y="144"/>
                    </a:lnTo>
                    <a:cubicBezTo>
                      <a:pt x="72" y="162"/>
                      <a:pt x="1" y="251"/>
                      <a:pt x="19" y="358"/>
                    </a:cubicBezTo>
                    <a:cubicBezTo>
                      <a:pt x="35" y="454"/>
                      <a:pt x="108" y="521"/>
                      <a:pt x="194" y="521"/>
                    </a:cubicBezTo>
                    <a:cubicBezTo>
                      <a:pt x="204" y="521"/>
                      <a:pt x="214" y="520"/>
                      <a:pt x="224" y="518"/>
                    </a:cubicBezTo>
                    <a:lnTo>
                      <a:pt x="670" y="465"/>
                    </a:lnTo>
                    <a:cubicBezTo>
                      <a:pt x="822" y="447"/>
                      <a:pt x="964" y="438"/>
                      <a:pt x="1116" y="429"/>
                    </a:cubicBezTo>
                    <a:lnTo>
                      <a:pt x="1562" y="394"/>
                    </a:lnTo>
                    <a:cubicBezTo>
                      <a:pt x="1714" y="385"/>
                      <a:pt x="1865" y="385"/>
                      <a:pt x="2008" y="376"/>
                    </a:cubicBezTo>
                    <a:cubicBezTo>
                      <a:pt x="2115" y="376"/>
                      <a:pt x="2196" y="286"/>
                      <a:pt x="2196" y="188"/>
                    </a:cubicBezTo>
                    <a:cubicBezTo>
                      <a:pt x="2187" y="81"/>
                      <a:pt x="2106" y="1"/>
                      <a:pt x="1999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48"/>
              <p:cNvSpPr/>
              <p:nvPr/>
            </p:nvSpPr>
            <p:spPr>
              <a:xfrm>
                <a:off x="2423800" y="2520225"/>
                <a:ext cx="54650" cy="13050"/>
              </a:xfrm>
              <a:custGeom>
                <a:rect b="b" l="l" r="r" t="t"/>
                <a:pathLst>
                  <a:path extrusionOk="0" h="522" w="2186">
                    <a:moveTo>
                      <a:pt x="196" y="1"/>
                    </a:moveTo>
                    <a:cubicBezTo>
                      <a:pt x="89" y="1"/>
                      <a:pt x="0" y="81"/>
                      <a:pt x="0" y="188"/>
                    </a:cubicBezTo>
                    <a:cubicBezTo>
                      <a:pt x="0" y="286"/>
                      <a:pt x="80" y="376"/>
                      <a:pt x="179" y="376"/>
                    </a:cubicBezTo>
                    <a:cubicBezTo>
                      <a:pt x="330" y="385"/>
                      <a:pt x="482" y="385"/>
                      <a:pt x="625" y="394"/>
                    </a:cubicBezTo>
                    <a:lnTo>
                      <a:pt x="1071" y="429"/>
                    </a:lnTo>
                    <a:cubicBezTo>
                      <a:pt x="1222" y="438"/>
                      <a:pt x="1374" y="447"/>
                      <a:pt x="1517" y="465"/>
                    </a:cubicBezTo>
                    <a:lnTo>
                      <a:pt x="1963" y="518"/>
                    </a:lnTo>
                    <a:cubicBezTo>
                      <a:pt x="1973" y="520"/>
                      <a:pt x="1983" y="521"/>
                      <a:pt x="1993" y="521"/>
                    </a:cubicBezTo>
                    <a:cubicBezTo>
                      <a:pt x="2080" y="521"/>
                      <a:pt x="2161" y="454"/>
                      <a:pt x="2177" y="358"/>
                    </a:cubicBezTo>
                    <a:cubicBezTo>
                      <a:pt x="2186" y="251"/>
                      <a:pt x="2114" y="162"/>
                      <a:pt x="2016" y="144"/>
                    </a:cubicBezTo>
                    <a:lnTo>
                      <a:pt x="1561" y="90"/>
                    </a:lnTo>
                    <a:cubicBezTo>
                      <a:pt x="1410" y="72"/>
                      <a:pt x="1258" y="63"/>
                      <a:pt x="1106" y="55"/>
                    </a:cubicBezTo>
                    <a:lnTo>
                      <a:pt x="651" y="19"/>
                    </a:lnTo>
                    <a:cubicBezTo>
                      <a:pt x="500" y="1"/>
                      <a:pt x="348" y="10"/>
                      <a:pt x="19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48"/>
              <p:cNvSpPr/>
              <p:nvPr/>
            </p:nvSpPr>
            <p:spPr>
              <a:xfrm>
                <a:off x="2477750" y="2525075"/>
                <a:ext cx="54450" cy="18550"/>
              </a:xfrm>
              <a:custGeom>
                <a:rect b="b" l="l" r="r" t="t"/>
                <a:pathLst>
                  <a:path extrusionOk="0" h="742" w="2178">
                    <a:moveTo>
                      <a:pt x="200" y="1"/>
                    </a:moveTo>
                    <a:cubicBezTo>
                      <a:pt x="107" y="1"/>
                      <a:pt x="27" y="68"/>
                      <a:pt x="19" y="164"/>
                    </a:cubicBezTo>
                    <a:cubicBezTo>
                      <a:pt x="1" y="271"/>
                      <a:pt x="72" y="360"/>
                      <a:pt x="170" y="378"/>
                    </a:cubicBezTo>
                    <a:lnTo>
                      <a:pt x="1054" y="530"/>
                    </a:lnTo>
                    <a:lnTo>
                      <a:pt x="1928" y="735"/>
                    </a:lnTo>
                    <a:cubicBezTo>
                      <a:pt x="1945" y="739"/>
                      <a:pt x="1962" y="742"/>
                      <a:pt x="1978" y="742"/>
                    </a:cubicBezTo>
                    <a:cubicBezTo>
                      <a:pt x="2058" y="742"/>
                      <a:pt x="2129" y="690"/>
                      <a:pt x="2151" y="601"/>
                    </a:cubicBezTo>
                    <a:cubicBezTo>
                      <a:pt x="2178" y="503"/>
                      <a:pt x="2124" y="396"/>
                      <a:pt x="2017" y="369"/>
                    </a:cubicBezTo>
                    <a:lnTo>
                      <a:pt x="1125" y="164"/>
                    </a:lnTo>
                    <a:lnTo>
                      <a:pt x="233" y="3"/>
                    </a:lnTo>
                    <a:cubicBezTo>
                      <a:pt x="222" y="1"/>
                      <a:pt x="211" y="1"/>
                      <a:pt x="200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48"/>
              <p:cNvSpPr/>
              <p:nvPr/>
            </p:nvSpPr>
            <p:spPr>
              <a:xfrm>
                <a:off x="2548450" y="2542050"/>
                <a:ext cx="52675" cy="25700"/>
              </a:xfrm>
              <a:custGeom>
                <a:rect b="b" l="l" r="r" t="t"/>
                <a:pathLst>
                  <a:path extrusionOk="0" h="1028" w="2107">
                    <a:moveTo>
                      <a:pt x="206" y="0"/>
                    </a:moveTo>
                    <a:cubicBezTo>
                      <a:pt x="128" y="0"/>
                      <a:pt x="56" y="50"/>
                      <a:pt x="28" y="127"/>
                    </a:cubicBezTo>
                    <a:cubicBezTo>
                      <a:pt x="1" y="234"/>
                      <a:pt x="54" y="341"/>
                      <a:pt x="144" y="368"/>
                    </a:cubicBezTo>
                    <a:cubicBezTo>
                      <a:pt x="429" y="466"/>
                      <a:pt x="715" y="555"/>
                      <a:pt x="991" y="671"/>
                    </a:cubicBezTo>
                    <a:cubicBezTo>
                      <a:pt x="1268" y="778"/>
                      <a:pt x="1544" y="885"/>
                      <a:pt x="1821" y="1010"/>
                    </a:cubicBezTo>
                    <a:cubicBezTo>
                      <a:pt x="1844" y="1022"/>
                      <a:pt x="1869" y="1028"/>
                      <a:pt x="1894" y="1028"/>
                    </a:cubicBezTo>
                    <a:cubicBezTo>
                      <a:pt x="1962" y="1028"/>
                      <a:pt x="2029" y="984"/>
                      <a:pt x="2062" y="912"/>
                    </a:cubicBezTo>
                    <a:cubicBezTo>
                      <a:pt x="2106" y="823"/>
                      <a:pt x="2071" y="707"/>
                      <a:pt x="1973" y="662"/>
                    </a:cubicBezTo>
                    <a:cubicBezTo>
                      <a:pt x="1696" y="538"/>
                      <a:pt x="1410" y="430"/>
                      <a:pt x="1125" y="314"/>
                    </a:cubicBezTo>
                    <a:cubicBezTo>
                      <a:pt x="848" y="199"/>
                      <a:pt x="554" y="109"/>
                      <a:pt x="269" y="11"/>
                    </a:cubicBezTo>
                    <a:cubicBezTo>
                      <a:pt x="248" y="4"/>
                      <a:pt x="227" y="0"/>
                      <a:pt x="206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48"/>
              <p:cNvSpPr/>
              <p:nvPr/>
            </p:nvSpPr>
            <p:spPr>
              <a:xfrm>
                <a:off x="2598875" y="2562175"/>
                <a:ext cx="50650" cy="30650"/>
              </a:xfrm>
              <a:custGeom>
                <a:rect b="b" l="l" r="r" t="t"/>
                <a:pathLst>
                  <a:path extrusionOk="0" h="1226" w="2026">
                    <a:moveTo>
                      <a:pt x="219" y="0"/>
                    </a:moveTo>
                    <a:cubicBezTo>
                      <a:pt x="148" y="0"/>
                      <a:pt x="77" y="42"/>
                      <a:pt x="45" y="107"/>
                    </a:cubicBezTo>
                    <a:cubicBezTo>
                      <a:pt x="0" y="205"/>
                      <a:pt x="45" y="321"/>
                      <a:pt x="134" y="357"/>
                    </a:cubicBezTo>
                    <a:cubicBezTo>
                      <a:pt x="410" y="482"/>
                      <a:pt x="669" y="625"/>
                      <a:pt x="937" y="758"/>
                    </a:cubicBezTo>
                    <a:cubicBezTo>
                      <a:pt x="1204" y="901"/>
                      <a:pt x="1454" y="1053"/>
                      <a:pt x="1713" y="1204"/>
                    </a:cubicBezTo>
                    <a:cubicBezTo>
                      <a:pt x="1741" y="1219"/>
                      <a:pt x="1773" y="1226"/>
                      <a:pt x="1804" y="1226"/>
                    </a:cubicBezTo>
                    <a:cubicBezTo>
                      <a:pt x="1870" y="1226"/>
                      <a:pt x="1935" y="1194"/>
                      <a:pt x="1972" y="1133"/>
                    </a:cubicBezTo>
                    <a:cubicBezTo>
                      <a:pt x="2025" y="1044"/>
                      <a:pt x="1998" y="928"/>
                      <a:pt x="1909" y="874"/>
                    </a:cubicBezTo>
                    <a:cubicBezTo>
                      <a:pt x="1642" y="723"/>
                      <a:pt x="1383" y="571"/>
                      <a:pt x="1115" y="428"/>
                    </a:cubicBezTo>
                    <a:cubicBezTo>
                      <a:pt x="839" y="295"/>
                      <a:pt x="580" y="143"/>
                      <a:pt x="295" y="18"/>
                    </a:cubicBezTo>
                    <a:cubicBezTo>
                      <a:pt x="271" y="6"/>
                      <a:pt x="245" y="0"/>
                      <a:pt x="21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48"/>
              <p:cNvSpPr/>
              <p:nvPr/>
            </p:nvSpPr>
            <p:spPr>
              <a:xfrm>
                <a:off x="2662200" y="2598425"/>
                <a:ext cx="46425" cy="37025"/>
              </a:xfrm>
              <a:custGeom>
                <a:rect b="b" l="l" r="r" t="t"/>
                <a:pathLst>
                  <a:path extrusionOk="0" h="1481" w="1857">
                    <a:moveTo>
                      <a:pt x="215" y="1"/>
                    </a:moveTo>
                    <a:cubicBezTo>
                      <a:pt x="154" y="1"/>
                      <a:pt x="97" y="29"/>
                      <a:pt x="63" y="85"/>
                    </a:cubicBezTo>
                    <a:cubicBezTo>
                      <a:pt x="1" y="165"/>
                      <a:pt x="19" y="290"/>
                      <a:pt x="108" y="343"/>
                    </a:cubicBezTo>
                    <a:cubicBezTo>
                      <a:pt x="589" y="682"/>
                      <a:pt x="1071" y="1048"/>
                      <a:pt x="1526" y="1432"/>
                    </a:cubicBezTo>
                    <a:cubicBezTo>
                      <a:pt x="1559" y="1464"/>
                      <a:pt x="1602" y="1480"/>
                      <a:pt x="1646" y="1480"/>
                    </a:cubicBezTo>
                    <a:cubicBezTo>
                      <a:pt x="1698" y="1480"/>
                      <a:pt x="1751" y="1457"/>
                      <a:pt x="1785" y="1414"/>
                    </a:cubicBezTo>
                    <a:cubicBezTo>
                      <a:pt x="1856" y="1333"/>
                      <a:pt x="1847" y="1218"/>
                      <a:pt x="1767" y="1146"/>
                    </a:cubicBezTo>
                    <a:cubicBezTo>
                      <a:pt x="1303" y="754"/>
                      <a:pt x="821" y="379"/>
                      <a:pt x="322" y="31"/>
                    </a:cubicBezTo>
                    <a:cubicBezTo>
                      <a:pt x="288" y="11"/>
                      <a:pt x="251" y="1"/>
                      <a:pt x="21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48"/>
              <p:cNvSpPr/>
              <p:nvPr/>
            </p:nvSpPr>
            <p:spPr>
              <a:xfrm>
                <a:off x="2705250" y="2632100"/>
                <a:ext cx="42850" cy="40975"/>
              </a:xfrm>
              <a:custGeom>
                <a:rect b="b" l="l" r="r" t="t"/>
                <a:pathLst>
                  <a:path extrusionOk="0" h="1639" w="1714">
                    <a:moveTo>
                      <a:pt x="206" y="1"/>
                    </a:moveTo>
                    <a:cubicBezTo>
                      <a:pt x="154" y="1"/>
                      <a:pt x="102" y="23"/>
                      <a:pt x="63" y="67"/>
                    </a:cubicBezTo>
                    <a:cubicBezTo>
                      <a:pt x="0" y="147"/>
                      <a:pt x="0" y="263"/>
                      <a:pt x="81" y="325"/>
                    </a:cubicBezTo>
                    <a:cubicBezTo>
                      <a:pt x="527" y="727"/>
                      <a:pt x="955" y="1146"/>
                      <a:pt x="1356" y="1583"/>
                    </a:cubicBezTo>
                    <a:cubicBezTo>
                      <a:pt x="1393" y="1620"/>
                      <a:pt x="1445" y="1638"/>
                      <a:pt x="1495" y="1638"/>
                    </a:cubicBezTo>
                    <a:cubicBezTo>
                      <a:pt x="1543" y="1638"/>
                      <a:pt x="1590" y="1622"/>
                      <a:pt x="1624" y="1592"/>
                    </a:cubicBezTo>
                    <a:cubicBezTo>
                      <a:pt x="1704" y="1521"/>
                      <a:pt x="1713" y="1396"/>
                      <a:pt x="1642" y="1325"/>
                    </a:cubicBezTo>
                    <a:cubicBezTo>
                      <a:pt x="1223" y="879"/>
                      <a:pt x="786" y="450"/>
                      <a:pt x="331" y="49"/>
                    </a:cubicBezTo>
                    <a:cubicBezTo>
                      <a:pt x="294" y="16"/>
                      <a:pt x="250" y="1"/>
                      <a:pt x="20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48"/>
              <p:cNvSpPr/>
              <p:nvPr/>
            </p:nvSpPr>
            <p:spPr>
              <a:xfrm>
                <a:off x="2755650" y="2684525"/>
                <a:ext cx="37275" cy="46000"/>
              </a:xfrm>
              <a:custGeom>
                <a:rect b="b" l="l" r="r" t="t"/>
                <a:pathLst>
                  <a:path extrusionOk="0" h="1840" w="1491">
                    <a:moveTo>
                      <a:pt x="214" y="1"/>
                    </a:moveTo>
                    <a:cubicBezTo>
                      <a:pt x="170" y="1"/>
                      <a:pt x="126" y="17"/>
                      <a:pt x="90" y="48"/>
                    </a:cubicBezTo>
                    <a:cubicBezTo>
                      <a:pt x="10" y="111"/>
                      <a:pt x="1" y="227"/>
                      <a:pt x="63" y="316"/>
                    </a:cubicBezTo>
                    <a:cubicBezTo>
                      <a:pt x="241" y="548"/>
                      <a:pt x="438" y="780"/>
                      <a:pt x="607" y="1021"/>
                    </a:cubicBezTo>
                    <a:lnTo>
                      <a:pt x="866" y="1387"/>
                    </a:lnTo>
                    <a:cubicBezTo>
                      <a:pt x="955" y="1502"/>
                      <a:pt x="1044" y="1627"/>
                      <a:pt x="1116" y="1752"/>
                    </a:cubicBezTo>
                    <a:cubicBezTo>
                      <a:pt x="1155" y="1808"/>
                      <a:pt x="1216" y="1840"/>
                      <a:pt x="1275" y="1840"/>
                    </a:cubicBezTo>
                    <a:cubicBezTo>
                      <a:pt x="1310" y="1840"/>
                      <a:pt x="1345" y="1829"/>
                      <a:pt x="1374" y="1806"/>
                    </a:cubicBezTo>
                    <a:cubicBezTo>
                      <a:pt x="1464" y="1752"/>
                      <a:pt x="1490" y="1636"/>
                      <a:pt x="1437" y="1547"/>
                    </a:cubicBezTo>
                    <a:cubicBezTo>
                      <a:pt x="1357" y="1413"/>
                      <a:pt x="1267" y="1288"/>
                      <a:pt x="1178" y="1172"/>
                    </a:cubicBezTo>
                    <a:lnTo>
                      <a:pt x="911" y="798"/>
                    </a:lnTo>
                    <a:cubicBezTo>
                      <a:pt x="741" y="548"/>
                      <a:pt x="545" y="316"/>
                      <a:pt x="357" y="75"/>
                    </a:cubicBezTo>
                    <a:cubicBezTo>
                      <a:pt x="323" y="26"/>
                      <a:pt x="269" y="1"/>
                      <a:pt x="214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48"/>
              <p:cNvSpPr/>
              <p:nvPr/>
            </p:nvSpPr>
            <p:spPr>
              <a:xfrm>
                <a:off x="2787325" y="2728950"/>
                <a:ext cx="32800" cy="48725"/>
              </a:xfrm>
              <a:custGeom>
                <a:rect b="b" l="l" r="r" t="t"/>
                <a:pathLst>
                  <a:path extrusionOk="0" h="1949" w="1312">
                    <a:moveTo>
                      <a:pt x="209" y="1"/>
                    </a:moveTo>
                    <a:cubicBezTo>
                      <a:pt x="174" y="1"/>
                      <a:pt x="139" y="10"/>
                      <a:pt x="107" y="29"/>
                    </a:cubicBezTo>
                    <a:cubicBezTo>
                      <a:pt x="27" y="91"/>
                      <a:pt x="0" y="207"/>
                      <a:pt x="54" y="288"/>
                    </a:cubicBezTo>
                    <a:cubicBezTo>
                      <a:pt x="375" y="796"/>
                      <a:pt x="661" y="1313"/>
                      <a:pt x="928" y="1849"/>
                    </a:cubicBezTo>
                    <a:cubicBezTo>
                      <a:pt x="960" y="1912"/>
                      <a:pt x="1027" y="1948"/>
                      <a:pt x="1095" y="1948"/>
                    </a:cubicBezTo>
                    <a:cubicBezTo>
                      <a:pt x="1124" y="1948"/>
                      <a:pt x="1152" y="1942"/>
                      <a:pt x="1178" y="1929"/>
                    </a:cubicBezTo>
                    <a:cubicBezTo>
                      <a:pt x="1276" y="1884"/>
                      <a:pt x="1312" y="1777"/>
                      <a:pt x="1267" y="1679"/>
                    </a:cubicBezTo>
                    <a:cubicBezTo>
                      <a:pt x="1000" y="1135"/>
                      <a:pt x="696" y="600"/>
                      <a:pt x="375" y="82"/>
                    </a:cubicBezTo>
                    <a:cubicBezTo>
                      <a:pt x="335" y="30"/>
                      <a:pt x="272" y="1"/>
                      <a:pt x="209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48"/>
              <p:cNvSpPr/>
              <p:nvPr/>
            </p:nvSpPr>
            <p:spPr>
              <a:xfrm>
                <a:off x="2821000" y="2793550"/>
                <a:ext cx="25900" cy="51925"/>
              </a:xfrm>
              <a:custGeom>
                <a:rect b="b" l="l" r="r" t="t"/>
                <a:pathLst>
                  <a:path extrusionOk="0" h="2077" w="1036">
                    <a:moveTo>
                      <a:pt x="215" y="1"/>
                    </a:moveTo>
                    <a:cubicBezTo>
                      <a:pt x="190" y="1"/>
                      <a:pt x="166" y="5"/>
                      <a:pt x="143" y="14"/>
                    </a:cubicBezTo>
                    <a:cubicBezTo>
                      <a:pt x="45" y="59"/>
                      <a:pt x="0" y="166"/>
                      <a:pt x="36" y="264"/>
                    </a:cubicBezTo>
                    <a:cubicBezTo>
                      <a:pt x="143" y="540"/>
                      <a:pt x="259" y="817"/>
                      <a:pt x="366" y="1093"/>
                    </a:cubicBezTo>
                    <a:cubicBezTo>
                      <a:pt x="455" y="1379"/>
                      <a:pt x="563" y="1656"/>
                      <a:pt x="643" y="1941"/>
                    </a:cubicBezTo>
                    <a:cubicBezTo>
                      <a:pt x="664" y="2020"/>
                      <a:pt x="738" y="2076"/>
                      <a:pt x="817" y="2076"/>
                    </a:cubicBezTo>
                    <a:cubicBezTo>
                      <a:pt x="836" y="2076"/>
                      <a:pt x="856" y="2073"/>
                      <a:pt x="875" y="2066"/>
                    </a:cubicBezTo>
                    <a:cubicBezTo>
                      <a:pt x="982" y="2039"/>
                      <a:pt x="1035" y="1932"/>
                      <a:pt x="1009" y="1834"/>
                    </a:cubicBezTo>
                    <a:cubicBezTo>
                      <a:pt x="919" y="1540"/>
                      <a:pt x="812" y="1254"/>
                      <a:pt x="723" y="969"/>
                    </a:cubicBezTo>
                    <a:cubicBezTo>
                      <a:pt x="616" y="683"/>
                      <a:pt x="500" y="398"/>
                      <a:pt x="393" y="112"/>
                    </a:cubicBezTo>
                    <a:cubicBezTo>
                      <a:pt x="360" y="39"/>
                      <a:pt x="287" y="1"/>
                      <a:pt x="21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48"/>
              <p:cNvSpPr/>
              <p:nvPr/>
            </p:nvSpPr>
            <p:spPr>
              <a:xfrm>
                <a:off x="2839075" y="2845025"/>
                <a:ext cx="20300" cy="53500"/>
              </a:xfrm>
              <a:custGeom>
                <a:rect b="b" l="l" r="r" t="t"/>
                <a:pathLst>
                  <a:path extrusionOk="0" h="2140" w="812">
                    <a:moveTo>
                      <a:pt x="206" y="0"/>
                    </a:moveTo>
                    <a:cubicBezTo>
                      <a:pt x="188" y="0"/>
                      <a:pt x="170" y="2"/>
                      <a:pt x="152" y="7"/>
                    </a:cubicBezTo>
                    <a:cubicBezTo>
                      <a:pt x="54" y="43"/>
                      <a:pt x="0" y="141"/>
                      <a:pt x="27" y="239"/>
                    </a:cubicBezTo>
                    <a:cubicBezTo>
                      <a:pt x="63" y="382"/>
                      <a:pt x="107" y="524"/>
                      <a:pt x="143" y="667"/>
                    </a:cubicBezTo>
                    <a:lnTo>
                      <a:pt x="241" y="1104"/>
                    </a:lnTo>
                    <a:cubicBezTo>
                      <a:pt x="277" y="1256"/>
                      <a:pt x="312" y="1399"/>
                      <a:pt x="339" y="1541"/>
                    </a:cubicBezTo>
                    <a:lnTo>
                      <a:pt x="419" y="1987"/>
                    </a:lnTo>
                    <a:cubicBezTo>
                      <a:pt x="436" y="2079"/>
                      <a:pt x="523" y="2140"/>
                      <a:pt x="622" y="2140"/>
                    </a:cubicBezTo>
                    <a:cubicBezTo>
                      <a:pt x="629" y="2140"/>
                      <a:pt x="636" y="2140"/>
                      <a:pt x="642" y="2139"/>
                    </a:cubicBezTo>
                    <a:cubicBezTo>
                      <a:pt x="741" y="2121"/>
                      <a:pt x="812" y="2023"/>
                      <a:pt x="794" y="1916"/>
                    </a:cubicBezTo>
                    <a:lnTo>
                      <a:pt x="714" y="1470"/>
                    </a:lnTo>
                    <a:cubicBezTo>
                      <a:pt x="687" y="1318"/>
                      <a:pt x="642" y="1176"/>
                      <a:pt x="616" y="1024"/>
                    </a:cubicBezTo>
                    <a:lnTo>
                      <a:pt x="509" y="578"/>
                    </a:lnTo>
                    <a:cubicBezTo>
                      <a:pt x="473" y="426"/>
                      <a:pt x="428" y="283"/>
                      <a:pt x="393" y="141"/>
                    </a:cubicBezTo>
                    <a:cubicBezTo>
                      <a:pt x="363" y="52"/>
                      <a:pt x="291" y="0"/>
                      <a:pt x="206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48"/>
              <p:cNvSpPr/>
              <p:nvPr/>
            </p:nvSpPr>
            <p:spPr>
              <a:xfrm>
                <a:off x="2853125" y="2916525"/>
                <a:ext cx="12725" cy="54475"/>
              </a:xfrm>
              <a:custGeom>
                <a:rect b="b" l="l" r="r" t="t"/>
                <a:pathLst>
                  <a:path extrusionOk="0" h="2179" w="509">
                    <a:moveTo>
                      <a:pt x="196" y="1"/>
                    </a:moveTo>
                    <a:cubicBezTo>
                      <a:pt x="191" y="1"/>
                      <a:pt x="185" y="1"/>
                      <a:pt x="179" y="2"/>
                    </a:cubicBezTo>
                    <a:cubicBezTo>
                      <a:pt x="80" y="19"/>
                      <a:pt x="0" y="109"/>
                      <a:pt x="18" y="207"/>
                    </a:cubicBezTo>
                    <a:cubicBezTo>
                      <a:pt x="54" y="510"/>
                      <a:pt x="63" y="804"/>
                      <a:pt x="89" y="1099"/>
                    </a:cubicBezTo>
                    <a:cubicBezTo>
                      <a:pt x="116" y="1402"/>
                      <a:pt x="107" y="1697"/>
                      <a:pt x="125" y="2000"/>
                    </a:cubicBezTo>
                    <a:cubicBezTo>
                      <a:pt x="125" y="2098"/>
                      <a:pt x="214" y="2178"/>
                      <a:pt x="312" y="2178"/>
                    </a:cubicBezTo>
                    <a:cubicBezTo>
                      <a:pt x="419" y="2178"/>
                      <a:pt x="509" y="2098"/>
                      <a:pt x="500" y="1991"/>
                    </a:cubicBezTo>
                    <a:cubicBezTo>
                      <a:pt x="491" y="1688"/>
                      <a:pt x="491" y="1384"/>
                      <a:pt x="473" y="1081"/>
                    </a:cubicBezTo>
                    <a:cubicBezTo>
                      <a:pt x="446" y="778"/>
                      <a:pt x="428" y="474"/>
                      <a:pt x="393" y="171"/>
                    </a:cubicBezTo>
                    <a:cubicBezTo>
                      <a:pt x="376" y="70"/>
                      <a:pt x="295" y="1"/>
                      <a:pt x="19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5" name="Google Shape;1035;p48"/>
            <p:cNvGrpSpPr/>
            <p:nvPr/>
          </p:nvGrpSpPr>
          <p:grpSpPr>
            <a:xfrm>
              <a:off x="3030263" y="1959200"/>
              <a:ext cx="728200" cy="727975"/>
              <a:chOff x="2055575" y="2607000"/>
              <a:chExt cx="728200" cy="727975"/>
            </a:xfrm>
          </p:grpSpPr>
          <p:sp>
            <p:nvSpPr>
              <p:cNvPr id="1036" name="Google Shape;1036;p48"/>
              <p:cNvSpPr/>
              <p:nvPr/>
            </p:nvSpPr>
            <p:spPr>
              <a:xfrm>
                <a:off x="2055575" y="2607000"/>
                <a:ext cx="728200" cy="727975"/>
              </a:xfrm>
              <a:custGeom>
                <a:rect b="b" l="l" r="r" t="t"/>
                <a:pathLst>
                  <a:path extrusionOk="0" h="29119" w="29128">
                    <a:moveTo>
                      <a:pt x="15318" y="3533"/>
                    </a:moveTo>
                    <a:cubicBezTo>
                      <a:pt x="15657" y="3533"/>
                      <a:pt x="16201" y="3560"/>
                      <a:pt x="16531" y="3622"/>
                    </a:cubicBezTo>
                    <a:cubicBezTo>
                      <a:pt x="17156" y="3729"/>
                      <a:pt x="17753" y="3899"/>
                      <a:pt x="18342" y="4104"/>
                    </a:cubicBezTo>
                    <a:cubicBezTo>
                      <a:pt x="18654" y="4220"/>
                      <a:pt x="19145" y="4470"/>
                      <a:pt x="19439" y="4639"/>
                    </a:cubicBezTo>
                    <a:lnTo>
                      <a:pt x="20697" y="5362"/>
                    </a:lnTo>
                    <a:cubicBezTo>
                      <a:pt x="20992" y="5531"/>
                      <a:pt x="21447" y="5835"/>
                      <a:pt x="21705" y="6049"/>
                    </a:cubicBezTo>
                    <a:cubicBezTo>
                      <a:pt x="22196" y="6468"/>
                      <a:pt x="22660" y="6923"/>
                      <a:pt x="23079" y="7423"/>
                    </a:cubicBezTo>
                    <a:cubicBezTo>
                      <a:pt x="23293" y="7681"/>
                      <a:pt x="23597" y="8136"/>
                      <a:pt x="23766" y="8431"/>
                    </a:cubicBezTo>
                    <a:lnTo>
                      <a:pt x="24489" y="9688"/>
                    </a:lnTo>
                    <a:cubicBezTo>
                      <a:pt x="24658" y="9983"/>
                      <a:pt x="24899" y="10465"/>
                      <a:pt x="25015" y="10786"/>
                    </a:cubicBezTo>
                    <a:cubicBezTo>
                      <a:pt x="25229" y="11366"/>
                      <a:pt x="25390" y="11972"/>
                      <a:pt x="25506" y="12597"/>
                    </a:cubicBezTo>
                    <a:cubicBezTo>
                      <a:pt x="25568" y="12927"/>
                      <a:pt x="25595" y="13471"/>
                      <a:pt x="25595" y="13810"/>
                    </a:cubicBezTo>
                    <a:lnTo>
                      <a:pt x="25595" y="15309"/>
                    </a:lnTo>
                    <a:cubicBezTo>
                      <a:pt x="25595" y="15648"/>
                      <a:pt x="25568" y="16192"/>
                      <a:pt x="25506" y="16522"/>
                    </a:cubicBezTo>
                    <a:cubicBezTo>
                      <a:pt x="25390" y="17146"/>
                      <a:pt x="25229" y="17762"/>
                      <a:pt x="25015" y="18342"/>
                    </a:cubicBezTo>
                    <a:cubicBezTo>
                      <a:pt x="24899" y="18663"/>
                      <a:pt x="24658" y="19145"/>
                      <a:pt x="24489" y="19439"/>
                    </a:cubicBezTo>
                    <a:lnTo>
                      <a:pt x="23766" y="20697"/>
                    </a:lnTo>
                    <a:cubicBezTo>
                      <a:pt x="23597" y="20982"/>
                      <a:pt x="23293" y="21437"/>
                      <a:pt x="23079" y="21696"/>
                    </a:cubicBezTo>
                    <a:cubicBezTo>
                      <a:pt x="22660" y="22196"/>
                      <a:pt x="22205" y="22660"/>
                      <a:pt x="21705" y="23070"/>
                    </a:cubicBezTo>
                    <a:cubicBezTo>
                      <a:pt x="21447" y="23293"/>
                      <a:pt x="20992" y="23587"/>
                      <a:pt x="20697" y="23757"/>
                    </a:cubicBezTo>
                    <a:lnTo>
                      <a:pt x="19430" y="24488"/>
                    </a:lnTo>
                    <a:cubicBezTo>
                      <a:pt x="19145" y="24658"/>
                      <a:pt x="18654" y="24899"/>
                      <a:pt x="18342" y="25015"/>
                    </a:cubicBezTo>
                    <a:cubicBezTo>
                      <a:pt x="17762" y="25229"/>
                      <a:pt x="17156" y="25389"/>
                      <a:pt x="16540" y="25496"/>
                    </a:cubicBezTo>
                    <a:cubicBezTo>
                      <a:pt x="16210" y="25559"/>
                      <a:pt x="15666" y="25595"/>
                      <a:pt x="15327" y="25595"/>
                    </a:cubicBezTo>
                    <a:lnTo>
                      <a:pt x="13801" y="25595"/>
                    </a:lnTo>
                    <a:cubicBezTo>
                      <a:pt x="13471" y="25595"/>
                      <a:pt x="12927" y="25559"/>
                      <a:pt x="12597" y="25505"/>
                    </a:cubicBezTo>
                    <a:cubicBezTo>
                      <a:pt x="11972" y="25389"/>
                      <a:pt x="11375" y="25229"/>
                      <a:pt x="10795" y="25015"/>
                    </a:cubicBezTo>
                    <a:cubicBezTo>
                      <a:pt x="10483" y="24899"/>
                      <a:pt x="9992" y="24658"/>
                      <a:pt x="9698" y="24488"/>
                    </a:cubicBezTo>
                    <a:lnTo>
                      <a:pt x="8431" y="23757"/>
                    </a:lnTo>
                    <a:cubicBezTo>
                      <a:pt x="8145" y="23587"/>
                      <a:pt x="7681" y="23293"/>
                      <a:pt x="7432" y="23079"/>
                    </a:cubicBezTo>
                    <a:cubicBezTo>
                      <a:pt x="6932" y="22660"/>
                      <a:pt x="6477" y="22196"/>
                      <a:pt x="6058" y="21705"/>
                    </a:cubicBezTo>
                    <a:cubicBezTo>
                      <a:pt x="5844" y="21446"/>
                      <a:pt x="5540" y="20991"/>
                      <a:pt x="5371" y="20697"/>
                    </a:cubicBezTo>
                    <a:lnTo>
                      <a:pt x="4639" y="19430"/>
                    </a:lnTo>
                    <a:cubicBezTo>
                      <a:pt x="4470" y="19136"/>
                      <a:pt x="4229" y="18654"/>
                      <a:pt x="4113" y="18333"/>
                    </a:cubicBezTo>
                    <a:cubicBezTo>
                      <a:pt x="3899" y="17753"/>
                      <a:pt x="3738" y="17155"/>
                      <a:pt x="3631" y="16531"/>
                    </a:cubicBezTo>
                    <a:cubicBezTo>
                      <a:pt x="3569" y="16201"/>
                      <a:pt x="3533" y="15657"/>
                      <a:pt x="3533" y="15318"/>
                    </a:cubicBezTo>
                    <a:lnTo>
                      <a:pt x="3533" y="13810"/>
                    </a:lnTo>
                    <a:cubicBezTo>
                      <a:pt x="3533" y="13471"/>
                      <a:pt x="3569" y="12927"/>
                      <a:pt x="3622" y="12597"/>
                    </a:cubicBezTo>
                    <a:cubicBezTo>
                      <a:pt x="3738" y="11972"/>
                      <a:pt x="3899" y="11375"/>
                      <a:pt x="4113" y="10795"/>
                    </a:cubicBezTo>
                    <a:cubicBezTo>
                      <a:pt x="4229" y="10474"/>
                      <a:pt x="4470" y="9983"/>
                      <a:pt x="4639" y="9697"/>
                    </a:cubicBezTo>
                    <a:lnTo>
                      <a:pt x="5371" y="8431"/>
                    </a:lnTo>
                    <a:cubicBezTo>
                      <a:pt x="5540" y="8136"/>
                      <a:pt x="5835" y="7681"/>
                      <a:pt x="6049" y="7423"/>
                    </a:cubicBezTo>
                    <a:cubicBezTo>
                      <a:pt x="6468" y="6923"/>
                      <a:pt x="6932" y="6468"/>
                      <a:pt x="7432" y="6049"/>
                    </a:cubicBezTo>
                    <a:cubicBezTo>
                      <a:pt x="7681" y="5835"/>
                      <a:pt x="8145" y="5531"/>
                      <a:pt x="8431" y="5362"/>
                    </a:cubicBezTo>
                    <a:lnTo>
                      <a:pt x="9698" y="4630"/>
                    </a:lnTo>
                    <a:cubicBezTo>
                      <a:pt x="9992" y="4470"/>
                      <a:pt x="10483" y="4220"/>
                      <a:pt x="10795" y="4104"/>
                    </a:cubicBezTo>
                    <a:cubicBezTo>
                      <a:pt x="11375" y="3899"/>
                      <a:pt x="11981" y="3729"/>
                      <a:pt x="12606" y="3622"/>
                    </a:cubicBezTo>
                    <a:cubicBezTo>
                      <a:pt x="12936" y="3560"/>
                      <a:pt x="13480" y="3533"/>
                      <a:pt x="13819" y="3533"/>
                    </a:cubicBezTo>
                    <a:close/>
                    <a:moveTo>
                      <a:pt x="13712" y="0"/>
                    </a:moveTo>
                    <a:cubicBezTo>
                      <a:pt x="13373" y="0"/>
                      <a:pt x="13079" y="268"/>
                      <a:pt x="13052" y="607"/>
                    </a:cubicBezTo>
                    <a:lnTo>
                      <a:pt x="12989" y="1258"/>
                    </a:lnTo>
                    <a:cubicBezTo>
                      <a:pt x="12963" y="1597"/>
                      <a:pt x="12668" y="1900"/>
                      <a:pt x="12338" y="1963"/>
                    </a:cubicBezTo>
                    <a:cubicBezTo>
                      <a:pt x="11598" y="2088"/>
                      <a:pt x="10884" y="2284"/>
                      <a:pt x="10188" y="2534"/>
                    </a:cubicBezTo>
                    <a:cubicBezTo>
                      <a:pt x="10107" y="2564"/>
                      <a:pt x="10019" y="2579"/>
                      <a:pt x="9930" y="2579"/>
                    </a:cubicBezTo>
                    <a:cubicBezTo>
                      <a:pt x="9677" y="2579"/>
                      <a:pt x="9417" y="2462"/>
                      <a:pt x="9278" y="2257"/>
                    </a:cubicBezTo>
                    <a:lnTo>
                      <a:pt x="8904" y="1722"/>
                    </a:lnTo>
                    <a:cubicBezTo>
                      <a:pt x="8775" y="1541"/>
                      <a:pt x="8562" y="1440"/>
                      <a:pt x="8350" y="1440"/>
                    </a:cubicBezTo>
                    <a:cubicBezTo>
                      <a:pt x="8238" y="1440"/>
                      <a:pt x="8128" y="1467"/>
                      <a:pt x="8029" y="1526"/>
                    </a:cubicBezTo>
                    <a:lnTo>
                      <a:pt x="6540" y="2382"/>
                    </a:lnTo>
                    <a:cubicBezTo>
                      <a:pt x="6254" y="2543"/>
                      <a:pt x="6129" y="2926"/>
                      <a:pt x="6272" y="3239"/>
                    </a:cubicBezTo>
                    <a:lnTo>
                      <a:pt x="6557" y="3827"/>
                    </a:lnTo>
                    <a:cubicBezTo>
                      <a:pt x="6700" y="4140"/>
                      <a:pt x="6593" y="4550"/>
                      <a:pt x="6334" y="4764"/>
                    </a:cubicBezTo>
                    <a:cubicBezTo>
                      <a:pt x="5772" y="5237"/>
                      <a:pt x="5246" y="5763"/>
                      <a:pt x="4764" y="6334"/>
                    </a:cubicBezTo>
                    <a:cubicBezTo>
                      <a:pt x="4617" y="6512"/>
                      <a:pt x="4377" y="6614"/>
                      <a:pt x="4143" y="6614"/>
                    </a:cubicBezTo>
                    <a:cubicBezTo>
                      <a:pt x="4037" y="6614"/>
                      <a:pt x="3931" y="6593"/>
                      <a:pt x="3837" y="6548"/>
                    </a:cubicBezTo>
                    <a:lnTo>
                      <a:pt x="3239" y="6272"/>
                    </a:lnTo>
                    <a:cubicBezTo>
                      <a:pt x="3151" y="6231"/>
                      <a:pt x="3057" y="6211"/>
                      <a:pt x="2963" y="6211"/>
                    </a:cubicBezTo>
                    <a:cubicBezTo>
                      <a:pt x="2732" y="6211"/>
                      <a:pt x="2503" y="6330"/>
                      <a:pt x="2382" y="6539"/>
                    </a:cubicBezTo>
                    <a:lnTo>
                      <a:pt x="1526" y="8020"/>
                    </a:lnTo>
                    <a:cubicBezTo>
                      <a:pt x="1356" y="8315"/>
                      <a:pt x="1446" y="8707"/>
                      <a:pt x="1722" y="8894"/>
                    </a:cubicBezTo>
                    <a:lnTo>
                      <a:pt x="2257" y="9269"/>
                    </a:lnTo>
                    <a:cubicBezTo>
                      <a:pt x="2534" y="9465"/>
                      <a:pt x="2650" y="9876"/>
                      <a:pt x="2534" y="10188"/>
                    </a:cubicBezTo>
                    <a:cubicBezTo>
                      <a:pt x="2284" y="10875"/>
                      <a:pt x="2097" y="11598"/>
                      <a:pt x="1963" y="12338"/>
                    </a:cubicBezTo>
                    <a:cubicBezTo>
                      <a:pt x="1910" y="12668"/>
                      <a:pt x="1597" y="12962"/>
                      <a:pt x="1267" y="12989"/>
                    </a:cubicBezTo>
                    <a:lnTo>
                      <a:pt x="607" y="13043"/>
                    </a:lnTo>
                    <a:cubicBezTo>
                      <a:pt x="277" y="13070"/>
                      <a:pt x="0" y="13364"/>
                      <a:pt x="0" y="13703"/>
                    </a:cubicBezTo>
                    <a:lnTo>
                      <a:pt x="0" y="15416"/>
                    </a:lnTo>
                    <a:cubicBezTo>
                      <a:pt x="0" y="15755"/>
                      <a:pt x="277" y="16049"/>
                      <a:pt x="607" y="16076"/>
                    </a:cubicBezTo>
                    <a:lnTo>
                      <a:pt x="1267" y="16138"/>
                    </a:lnTo>
                    <a:cubicBezTo>
                      <a:pt x="1597" y="16165"/>
                      <a:pt x="1901" y="16460"/>
                      <a:pt x="1963" y="16790"/>
                    </a:cubicBezTo>
                    <a:cubicBezTo>
                      <a:pt x="2097" y="17530"/>
                      <a:pt x="2284" y="18244"/>
                      <a:pt x="2534" y="18931"/>
                    </a:cubicBezTo>
                    <a:cubicBezTo>
                      <a:pt x="2650" y="19252"/>
                      <a:pt x="2534" y="19653"/>
                      <a:pt x="2257" y="19849"/>
                    </a:cubicBezTo>
                    <a:lnTo>
                      <a:pt x="1722" y="20224"/>
                    </a:lnTo>
                    <a:cubicBezTo>
                      <a:pt x="1446" y="20420"/>
                      <a:pt x="1356" y="20804"/>
                      <a:pt x="1526" y="21098"/>
                    </a:cubicBezTo>
                    <a:lnTo>
                      <a:pt x="2382" y="22579"/>
                    </a:lnTo>
                    <a:cubicBezTo>
                      <a:pt x="2504" y="22791"/>
                      <a:pt x="2737" y="22915"/>
                      <a:pt x="2970" y="22915"/>
                    </a:cubicBezTo>
                    <a:cubicBezTo>
                      <a:pt x="3062" y="22915"/>
                      <a:pt x="3154" y="22896"/>
                      <a:pt x="3239" y="22856"/>
                    </a:cubicBezTo>
                    <a:lnTo>
                      <a:pt x="3837" y="22570"/>
                    </a:lnTo>
                    <a:cubicBezTo>
                      <a:pt x="3929" y="22527"/>
                      <a:pt x="4031" y="22507"/>
                      <a:pt x="4134" y="22507"/>
                    </a:cubicBezTo>
                    <a:cubicBezTo>
                      <a:pt x="4371" y="22507"/>
                      <a:pt x="4615" y="22613"/>
                      <a:pt x="4764" y="22793"/>
                    </a:cubicBezTo>
                    <a:cubicBezTo>
                      <a:pt x="5246" y="23355"/>
                      <a:pt x="5772" y="23882"/>
                      <a:pt x="6334" y="24364"/>
                    </a:cubicBezTo>
                    <a:cubicBezTo>
                      <a:pt x="6593" y="24578"/>
                      <a:pt x="6700" y="24988"/>
                      <a:pt x="6557" y="25291"/>
                    </a:cubicBezTo>
                    <a:lnTo>
                      <a:pt x="6272" y="25889"/>
                    </a:lnTo>
                    <a:cubicBezTo>
                      <a:pt x="6129" y="26192"/>
                      <a:pt x="6254" y="26576"/>
                      <a:pt x="6540" y="26745"/>
                    </a:cubicBezTo>
                    <a:lnTo>
                      <a:pt x="8029" y="27602"/>
                    </a:lnTo>
                    <a:cubicBezTo>
                      <a:pt x="8128" y="27660"/>
                      <a:pt x="8238" y="27688"/>
                      <a:pt x="8350" y="27688"/>
                    </a:cubicBezTo>
                    <a:cubicBezTo>
                      <a:pt x="8562" y="27688"/>
                      <a:pt x="8775" y="27587"/>
                      <a:pt x="8904" y="27406"/>
                    </a:cubicBezTo>
                    <a:lnTo>
                      <a:pt x="9278" y="26870"/>
                    </a:lnTo>
                    <a:cubicBezTo>
                      <a:pt x="9417" y="26666"/>
                      <a:pt x="9677" y="26549"/>
                      <a:pt x="9930" y="26549"/>
                    </a:cubicBezTo>
                    <a:cubicBezTo>
                      <a:pt x="10019" y="26549"/>
                      <a:pt x="10107" y="26564"/>
                      <a:pt x="10188" y="26594"/>
                    </a:cubicBezTo>
                    <a:cubicBezTo>
                      <a:pt x="10884" y="26844"/>
                      <a:pt x="11598" y="27031"/>
                      <a:pt x="12338" y="27165"/>
                    </a:cubicBezTo>
                    <a:cubicBezTo>
                      <a:pt x="12668" y="27227"/>
                      <a:pt x="12963" y="27530"/>
                      <a:pt x="12989" y="27861"/>
                    </a:cubicBezTo>
                    <a:lnTo>
                      <a:pt x="13052" y="28512"/>
                    </a:lnTo>
                    <a:cubicBezTo>
                      <a:pt x="13079" y="28851"/>
                      <a:pt x="13373" y="29118"/>
                      <a:pt x="13712" y="29118"/>
                    </a:cubicBezTo>
                    <a:lnTo>
                      <a:pt x="15425" y="29118"/>
                    </a:lnTo>
                    <a:cubicBezTo>
                      <a:pt x="15755" y="29118"/>
                      <a:pt x="16058" y="28851"/>
                      <a:pt x="16085" y="28512"/>
                    </a:cubicBezTo>
                    <a:lnTo>
                      <a:pt x="16139" y="27861"/>
                    </a:lnTo>
                    <a:cubicBezTo>
                      <a:pt x="16165" y="27530"/>
                      <a:pt x="16460" y="27227"/>
                      <a:pt x="16790" y="27165"/>
                    </a:cubicBezTo>
                    <a:cubicBezTo>
                      <a:pt x="17530" y="27031"/>
                      <a:pt x="18253" y="26844"/>
                      <a:pt x="18940" y="26594"/>
                    </a:cubicBezTo>
                    <a:cubicBezTo>
                      <a:pt x="19021" y="26564"/>
                      <a:pt x="19109" y="26549"/>
                      <a:pt x="19198" y="26549"/>
                    </a:cubicBezTo>
                    <a:cubicBezTo>
                      <a:pt x="19451" y="26549"/>
                      <a:pt x="19714" y="26666"/>
                      <a:pt x="19859" y="26870"/>
                    </a:cubicBezTo>
                    <a:lnTo>
                      <a:pt x="20224" y="27406"/>
                    </a:lnTo>
                    <a:cubicBezTo>
                      <a:pt x="20353" y="27587"/>
                      <a:pt x="20566" y="27688"/>
                      <a:pt x="20781" y="27688"/>
                    </a:cubicBezTo>
                    <a:cubicBezTo>
                      <a:pt x="20894" y="27688"/>
                      <a:pt x="21006" y="27660"/>
                      <a:pt x="21108" y="27602"/>
                    </a:cubicBezTo>
                    <a:lnTo>
                      <a:pt x="22589" y="26745"/>
                    </a:lnTo>
                    <a:cubicBezTo>
                      <a:pt x="22883" y="26576"/>
                      <a:pt x="22999" y="26192"/>
                      <a:pt x="22856" y="25889"/>
                    </a:cubicBezTo>
                    <a:lnTo>
                      <a:pt x="22580" y="25291"/>
                    </a:lnTo>
                    <a:cubicBezTo>
                      <a:pt x="22437" y="24988"/>
                      <a:pt x="22535" y="24578"/>
                      <a:pt x="22794" y="24364"/>
                    </a:cubicBezTo>
                    <a:cubicBezTo>
                      <a:pt x="23365" y="23882"/>
                      <a:pt x="23891" y="23355"/>
                      <a:pt x="24364" y="22793"/>
                    </a:cubicBezTo>
                    <a:cubicBezTo>
                      <a:pt x="24513" y="22613"/>
                      <a:pt x="24761" y="22507"/>
                      <a:pt x="25001" y="22507"/>
                    </a:cubicBezTo>
                    <a:cubicBezTo>
                      <a:pt x="25106" y="22507"/>
                      <a:pt x="25208" y="22527"/>
                      <a:pt x="25301" y="22570"/>
                    </a:cubicBezTo>
                    <a:lnTo>
                      <a:pt x="25889" y="22856"/>
                    </a:lnTo>
                    <a:cubicBezTo>
                      <a:pt x="25975" y="22896"/>
                      <a:pt x="26066" y="22915"/>
                      <a:pt x="26158" y="22915"/>
                    </a:cubicBezTo>
                    <a:cubicBezTo>
                      <a:pt x="26391" y="22915"/>
                      <a:pt x="26624" y="22791"/>
                      <a:pt x="26746" y="22579"/>
                    </a:cubicBezTo>
                    <a:lnTo>
                      <a:pt x="27602" y="21098"/>
                    </a:lnTo>
                    <a:cubicBezTo>
                      <a:pt x="27772" y="20804"/>
                      <a:pt x="27682" y="20412"/>
                      <a:pt x="27406" y="20224"/>
                    </a:cubicBezTo>
                    <a:lnTo>
                      <a:pt x="26871" y="19849"/>
                    </a:lnTo>
                    <a:cubicBezTo>
                      <a:pt x="26594" y="19653"/>
                      <a:pt x="26478" y="19252"/>
                      <a:pt x="26594" y="18931"/>
                    </a:cubicBezTo>
                    <a:cubicBezTo>
                      <a:pt x="26844" y="18244"/>
                      <a:pt x="27040" y="17530"/>
                      <a:pt x="27165" y="16790"/>
                    </a:cubicBezTo>
                    <a:cubicBezTo>
                      <a:pt x="27227" y="16460"/>
                      <a:pt x="27531" y="16165"/>
                      <a:pt x="27870" y="16138"/>
                    </a:cubicBezTo>
                    <a:lnTo>
                      <a:pt x="28521" y="16076"/>
                    </a:lnTo>
                    <a:cubicBezTo>
                      <a:pt x="28860" y="16049"/>
                      <a:pt x="29128" y="15755"/>
                      <a:pt x="29128" y="15416"/>
                    </a:cubicBezTo>
                    <a:lnTo>
                      <a:pt x="29128" y="13703"/>
                    </a:lnTo>
                    <a:cubicBezTo>
                      <a:pt x="29128" y="13364"/>
                      <a:pt x="28851" y="13070"/>
                      <a:pt x="28521" y="13043"/>
                    </a:cubicBezTo>
                    <a:lnTo>
                      <a:pt x="27870" y="12989"/>
                    </a:lnTo>
                    <a:cubicBezTo>
                      <a:pt x="27531" y="12962"/>
                      <a:pt x="27227" y="12668"/>
                      <a:pt x="27165" y="12338"/>
                    </a:cubicBezTo>
                    <a:cubicBezTo>
                      <a:pt x="27040" y="11598"/>
                      <a:pt x="26844" y="10875"/>
                      <a:pt x="26594" y="10188"/>
                    </a:cubicBezTo>
                    <a:cubicBezTo>
                      <a:pt x="26478" y="9876"/>
                      <a:pt x="26594" y="9465"/>
                      <a:pt x="26871" y="9269"/>
                    </a:cubicBezTo>
                    <a:lnTo>
                      <a:pt x="27406" y="8894"/>
                    </a:lnTo>
                    <a:cubicBezTo>
                      <a:pt x="27682" y="8707"/>
                      <a:pt x="27772" y="8315"/>
                      <a:pt x="27602" y="8020"/>
                    </a:cubicBezTo>
                    <a:lnTo>
                      <a:pt x="26746" y="6539"/>
                    </a:lnTo>
                    <a:cubicBezTo>
                      <a:pt x="26625" y="6330"/>
                      <a:pt x="26396" y="6211"/>
                      <a:pt x="26165" y="6211"/>
                    </a:cubicBezTo>
                    <a:cubicBezTo>
                      <a:pt x="26071" y="6211"/>
                      <a:pt x="25977" y="6231"/>
                      <a:pt x="25889" y="6272"/>
                    </a:cubicBezTo>
                    <a:lnTo>
                      <a:pt x="25301" y="6548"/>
                    </a:lnTo>
                    <a:cubicBezTo>
                      <a:pt x="25203" y="6593"/>
                      <a:pt x="25096" y="6614"/>
                      <a:pt x="24988" y="6614"/>
                    </a:cubicBezTo>
                    <a:cubicBezTo>
                      <a:pt x="24751" y="6614"/>
                      <a:pt x="24511" y="6512"/>
                      <a:pt x="24364" y="6334"/>
                    </a:cubicBezTo>
                    <a:cubicBezTo>
                      <a:pt x="23891" y="5763"/>
                      <a:pt x="23365" y="5237"/>
                      <a:pt x="22794" y="4764"/>
                    </a:cubicBezTo>
                    <a:cubicBezTo>
                      <a:pt x="22535" y="4541"/>
                      <a:pt x="22437" y="4131"/>
                      <a:pt x="22580" y="3827"/>
                    </a:cubicBezTo>
                    <a:lnTo>
                      <a:pt x="22856" y="3239"/>
                    </a:lnTo>
                    <a:cubicBezTo>
                      <a:pt x="22999" y="2926"/>
                      <a:pt x="22883" y="2543"/>
                      <a:pt x="22589" y="2382"/>
                    </a:cubicBezTo>
                    <a:lnTo>
                      <a:pt x="21108" y="1526"/>
                    </a:lnTo>
                    <a:cubicBezTo>
                      <a:pt x="21006" y="1467"/>
                      <a:pt x="20894" y="1440"/>
                      <a:pt x="20781" y="1440"/>
                    </a:cubicBezTo>
                    <a:cubicBezTo>
                      <a:pt x="20566" y="1440"/>
                      <a:pt x="20353" y="1541"/>
                      <a:pt x="20224" y="1722"/>
                    </a:cubicBezTo>
                    <a:lnTo>
                      <a:pt x="19859" y="2257"/>
                    </a:lnTo>
                    <a:cubicBezTo>
                      <a:pt x="19714" y="2462"/>
                      <a:pt x="19451" y="2579"/>
                      <a:pt x="19198" y="2579"/>
                    </a:cubicBezTo>
                    <a:cubicBezTo>
                      <a:pt x="19109" y="2579"/>
                      <a:pt x="19021" y="2564"/>
                      <a:pt x="18940" y="2534"/>
                    </a:cubicBezTo>
                    <a:cubicBezTo>
                      <a:pt x="18253" y="2284"/>
                      <a:pt x="17530" y="2088"/>
                      <a:pt x="16790" y="1963"/>
                    </a:cubicBezTo>
                    <a:cubicBezTo>
                      <a:pt x="16460" y="1900"/>
                      <a:pt x="16165" y="1597"/>
                      <a:pt x="16139" y="1258"/>
                    </a:cubicBezTo>
                    <a:lnTo>
                      <a:pt x="16085" y="607"/>
                    </a:lnTo>
                    <a:cubicBezTo>
                      <a:pt x="16058" y="268"/>
                      <a:pt x="15755" y="0"/>
                      <a:pt x="15425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48"/>
              <p:cNvSpPr/>
              <p:nvPr/>
            </p:nvSpPr>
            <p:spPr>
              <a:xfrm>
                <a:off x="2126725" y="2677925"/>
                <a:ext cx="586125" cy="586125"/>
              </a:xfrm>
              <a:custGeom>
                <a:rect b="b" l="l" r="r" t="t"/>
                <a:pathLst>
                  <a:path extrusionOk="0" h="23445" w="23445">
                    <a:moveTo>
                      <a:pt x="12472" y="696"/>
                    </a:moveTo>
                    <a:cubicBezTo>
                      <a:pt x="12811" y="696"/>
                      <a:pt x="13355" y="723"/>
                      <a:pt x="13685" y="785"/>
                    </a:cubicBezTo>
                    <a:cubicBezTo>
                      <a:pt x="14310" y="892"/>
                      <a:pt x="14907" y="1062"/>
                      <a:pt x="15496" y="1267"/>
                    </a:cubicBezTo>
                    <a:cubicBezTo>
                      <a:pt x="15808" y="1383"/>
                      <a:pt x="16299" y="1633"/>
                      <a:pt x="16593" y="1802"/>
                    </a:cubicBezTo>
                    <a:lnTo>
                      <a:pt x="17851" y="2525"/>
                    </a:lnTo>
                    <a:cubicBezTo>
                      <a:pt x="18146" y="2694"/>
                      <a:pt x="18601" y="2998"/>
                      <a:pt x="18859" y="3212"/>
                    </a:cubicBezTo>
                    <a:cubicBezTo>
                      <a:pt x="19350" y="3631"/>
                      <a:pt x="19814" y="4086"/>
                      <a:pt x="20233" y="4586"/>
                    </a:cubicBezTo>
                    <a:cubicBezTo>
                      <a:pt x="20447" y="4844"/>
                      <a:pt x="20751" y="5299"/>
                      <a:pt x="20920" y="5594"/>
                    </a:cubicBezTo>
                    <a:lnTo>
                      <a:pt x="21643" y="6851"/>
                    </a:lnTo>
                    <a:cubicBezTo>
                      <a:pt x="21812" y="7146"/>
                      <a:pt x="22053" y="7628"/>
                      <a:pt x="22169" y="7949"/>
                    </a:cubicBezTo>
                    <a:cubicBezTo>
                      <a:pt x="22383" y="8529"/>
                      <a:pt x="22544" y="9135"/>
                      <a:pt x="22660" y="9760"/>
                    </a:cubicBezTo>
                    <a:cubicBezTo>
                      <a:pt x="22722" y="10090"/>
                      <a:pt x="22749" y="10634"/>
                      <a:pt x="22749" y="10973"/>
                    </a:cubicBezTo>
                    <a:lnTo>
                      <a:pt x="22749" y="12472"/>
                    </a:lnTo>
                    <a:cubicBezTo>
                      <a:pt x="22749" y="12811"/>
                      <a:pt x="22722" y="13355"/>
                      <a:pt x="22660" y="13685"/>
                    </a:cubicBezTo>
                    <a:cubicBezTo>
                      <a:pt x="22544" y="14309"/>
                      <a:pt x="22383" y="14925"/>
                      <a:pt x="22169" y="15505"/>
                    </a:cubicBezTo>
                    <a:cubicBezTo>
                      <a:pt x="22053" y="15826"/>
                      <a:pt x="21812" y="16308"/>
                      <a:pt x="21643" y="16602"/>
                    </a:cubicBezTo>
                    <a:lnTo>
                      <a:pt x="20920" y="17860"/>
                    </a:lnTo>
                    <a:cubicBezTo>
                      <a:pt x="20751" y="18145"/>
                      <a:pt x="20447" y="18600"/>
                      <a:pt x="20233" y="18859"/>
                    </a:cubicBezTo>
                    <a:cubicBezTo>
                      <a:pt x="19814" y="19359"/>
                      <a:pt x="19359" y="19823"/>
                      <a:pt x="18859" y="20233"/>
                    </a:cubicBezTo>
                    <a:cubicBezTo>
                      <a:pt x="18601" y="20456"/>
                      <a:pt x="18146" y="20750"/>
                      <a:pt x="17851" y="20920"/>
                    </a:cubicBezTo>
                    <a:lnTo>
                      <a:pt x="16584" y="21651"/>
                    </a:lnTo>
                    <a:cubicBezTo>
                      <a:pt x="16299" y="21821"/>
                      <a:pt x="15808" y="22062"/>
                      <a:pt x="15496" y="22178"/>
                    </a:cubicBezTo>
                    <a:cubicBezTo>
                      <a:pt x="14916" y="22392"/>
                      <a:pt x="14310" y="22552"/>
                      <a:pt x="13694" y="22659"/>
                    </a:cubicBezTo>
                    <a:cubicBezTo>
                      <a:pt x="13364" y="22722"/>
                      <a:pt x="12820" y="22758"/>
                      <a:pt x="12481" y="22758"/>
                    </a:cubicBezTo>
                    <a:lnTo>
                      <a:pt x="10955" y="22758"/>
                    </a:lnTo>
                    <a:cubicBezTo>
                      <a:pt x="10625" y="22758"/>
                      <a:pt x="10081" y="22722"/>
                      <a:pt x="9751" y="22668"/>
                    </a:cubicBezTo>
                    <a:cubicBezTo>
                      <a:pt x="9126" y="22552"/>
                      <a:pt x="8529" y="22392"/>
                      <a:pt x="7949" y="22178"/>
                    </a:cubicBezTo>
                    <a:cubicBezTo>
                      <a:pt x="7637" y="22062"/>
                      <a:pt x="7146" y="21821"/>
                      <a:pt x="6852" y="21651"/>
                    </a:cubicBezTo>
                    <a:lnTo>
                      <a:pt x="5585" y="20920"/>
                    </a:lnTo>
                    <a:cubicBezTo>
                      <a:pt x="5299" y="20750"/>
                      <a:pt x="4835" y="20456"/>
                      <a:pt x="4586" y="20242"/>
                    </a:cubicBezTo>
                    <a:cubicBezTo>
                      <a:pt x="4086" y="19823"/>
                      <a:pt x="3631" y="19359"/>
                      <a:pt x="3212" y="18868"/>
                    </a:cubicBezTo>
                    <a:cubicBezTo>
                      <a:pt x="2998" y="18609"/>
                      <a:pt x="2694" y="18154"/>
                      <a:pt x="2525" y="17860"/>
                    </a:cubicBezTo>
                    <a:lnTo>
                      <a:pt x="1793" y="16593"/>
                    </a:lnTo>
                    <a:cubicBezTo>
                      <a:pt x="1624" y="16299"/>
                      <a:pt x="1383" y="15817"/>
                      <a:pt x="1267" y="15496"/>
                    </a:cubicBezTo>
                    <a:cubicBezTo>
                      <a:pt x="1053" y="14916"/>
                      <a:pt x="892" y="14318"/>
                      <a:pt x="785" y="13694"/>
                    </a:cubicBezTo>
                    <a:cubicBezTo>
                      <a:pt x="723" y="13364"/>
                      <a:pt x="687" y="12820"/>
                      <a:pt x="687" y="12481"/>
                    </a:cubicBezTo>
                    <a:lnTo>
                      <a:pt x="687" y="10973"/>
                    </a:lnTo>
                    <a:cubicBezTo>
                      <a:pt x="687" y="10634"/>
                      <a:pt x="723" y="10090"/>
                      <a:pt x="776" y="9760"/>
                    </a:cubicBezTo>
                    <a:cubicBezTo>
                      <a:pt x="892" y="9135"/>
                      <a:pt x="1053" y="8538"/>
                      <a:pt x="1267" y="7958"/>
                    </a:cubicBezTo>
                    <a:cubicBezTo>
                      <a:pt x="1383" y="7637"/>
                      <a:pt x="1624" y="7146"/>
                      <a:pt x="1793" y="6860"/>
                    </a:cubicBezTo>
                    <a:lnTo>
                      <a:pt x="2525" y="5594"/>
                    </a:lnTo>
                    <a:cubicBezTo>
                      <a:pt x="2694" y="5299"/>
                      <a:pt x="2989" y="4844"/>
                      <a:pt x="3203" y="4586"/>
                    </a:cubicBezTo>
                    <a:cubicBezTo>
                      <a:pt x="3622" y="4086"/>
                      <a:pt x="4086" y="3631"/>
                      <a:pt x="4586" y="3212"/>
                    </a:cubicBezTo>
                    <a:cubicBezTo>
                      <a:pt x="4835" y="2998"/>
                      <a:pt x="5299" y="2694"/>
                      <a:pt x="5585" y="2525"/>
                    </a:cubicBezTo>
                    <a:lnTo>
                      <a:pt x="6852" y="1793"/>
                    </a:lnTo>
                    <a:cubicBezTo>
                      <a:pt x="7146" y="1633"/>
                      <a:pt x="7637" y="1383"/>
                      <a:pt x="7949" y="1267"/>
                    </a:cubicBezTo>
                    <a:cubicBezTo>
                      <a:pt x="8529" y="1062"/>
                      <a:pt x="9135" y="892"/>
                      <a:pt x="9760" y="785"/>
                    </a:cubicBezTo>
                    <a:cubicBezTo>
                      <a:pt x="10090" y="723"/>
                      <a:pt x="10634" y="696"/>
                      <a:pt x="10973" y="696"/>
                    </a:cubicBezTo>
                    <a:close/>
                    <a:moveTo>
                      <a:pt x="11696" y="0"/>
                    </a:moveTo>
                    <a:cubicBezTo>
                      <a:pt x="5228" y="18"/>
                      <a:pt x="0" y="5255"/>
                      <a:pt x="0" y="11722"/>
                    </a:cubicBezTo>
                    <a:cubicBezTo>
                      <a:pt x="0" y="18190"/>
                      <a:pt x="5228" y="23436"/>
                      <a:pt x="11696" y="23445"/>
                    </a:cubicBezTo>
                    <a:lnTo>
                      <a:pt x="11723" y="23445"/>
                    </a:lnTo>
                    <a:cubicBezTo>
                      <a:pt x="18190" y="23445"/>
                      <a:pt x="23445" y="18199"/>
                      <a:pt x="23445" y="11722"/>
                    </a:cubicBezTo>
                    <a:cubicBezTo>
                      <a:pt x="23445" y="5246"/>
                      <a:pt x="18190" y="0"/>
                      <a:pt x="11723" y="0"/>
                    </a:cubicBez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48"/>
              <p:cNvSpPr/>
              <p:nvPr/>
            </p:nvSpPr>
            <p:spPr>
              <a:xfrm>
                <a:off x="2143900" y="2695300"/>
                <a:ext cx="551550" cy="551575"/>
              </a:xfrm>
              <a:custGeom>
                <a:rect b="b" l="l" r="r" t="t"/>
                <a:pathLst>
                  <a:path extrusionOk="0" h="22063" w="22062">
                    <a:moveTo>
                      <a:pt x="11009" y="2543"/>
                    </a:moveTo>
                    <a:cubicBezTo>
                      <a:pt x="15692" y="2543"/>
                      <a:pt x="19493" y="6344"/>
                      <a:pt x="19493" y="11027"/>
                    </a:cubicBezTo>
                    <a:cubicBezTo>
                      <a:pt x="19493" y="15711"/>
                      <a:pt x="15692" y="19511"/>
                      <a:pt x="11009" y="19511"/>
                    </a:cubicBezTo>
                    <a:cubicBezTo>
                      <a:pt x="6316" y="19511"/>
                      <a:pt x="2516" y="15711"/>
                      <a:pt x="2516" y="11027"/>
                    </a:cubicBezTo>
                    <a:cubicBezTo>
                      <a:pt x="2516" y="6344"/>
                      <a:pt x="6316" y="2543"/>
                      <a:pt x="11009" y="2543"/>
                    </a:cubicBezTo>
                    <a:close/>
                    <a:moveTo>
                      <a:pt x="10286" y="1"/>
                    </a:moveTo>
                    <a:cubicBezTo>
                      <a:pt x="9947" y="1"/>
                      <a:pt x="9403" y="28"/>
                      <a:pt x="9073" y="90"/>
                    </a:cubicBezTo>
                    <a:cubicBezTo>
                      <a:pt x="8448" y="197"/>
                      <a:pt x="7842" y="367"/>
                      <a:pt x="7262" y="572"/>
                    </a:cubicBezTo>
                    <a:cubicBezTo>
                      <a:pt x="6950" y="688"/>
                      <a:pt x="6459" y="938"/>
                      <a:pt x="6165" y="1098"/>
                    </a:cubicBezTo>
                    <a:lnTo>
                      <a:pt x="4898" y="1830"/>
                    </a:lnTo>
                    <a:cubicBezTo>
                      <a:pt x="4612" y="1999"/>
                      <a:pt x="4148" y="2303"/>
                      <a:pt x="3899" y="2517"/>
                    </a:cubicBezTo>
                    <a:cubicBezTo>
                      <a:pt x="3399" y="2936"/>
                      <a:pt x="2935" y="3391"/>
                      <a:pt x="2516" y="3891"/>
                    </a:cubicBezTo>
                    <a:cubicBezTo>
                      <a:pt x="2302" y="4149"/>
                      <a:pt x="2007" y="4604"/>
                      <a:pt x="1838" y="4899"/>
                    </a:cubicBezTo>
                    <a:lnTo>
                      <a:pt x="1106" y="6165"/>
                    </a:lnTo>
                    <a:cubicBezTo>
                      <a:pt x="937" y="6451"/>
                      <a:pt x="696" y="6942"/>
                      <a:pt x="580" y="7263"/>
                    </a:cubicBezTo>
                    <a:cubicBezTo>
                      <a:pt x="366" y="7843"/>
                      <a:pt x="205" y="8440"/>
                      <a:pt x="89" y="9065"/>
                    </a:cubicBezTo>
                    <a:cubicBezTo>
                      <a:pt x="36" y="9395"/>
                      <a:pt x="0" y="9939"/>
                      <a:pt x="0" y="10278"/>
                    </a:cubicBezTo>
                    <a:lnTo>
                      <a:pt x="0" y="11786"/>
                    </a:lnTo>
                    <a:cubicBezTo>
                      <a:pt x="0" y="12125"/>
                      <a:pt x="36" y="12669"/>
                      <a:pt x="98" y="12999"/>
                    </a:cubicBezTo>
                    <a:cubicBezTo>
                      <a:pt x="205" y="13623"/>
                      <a:pt x="366" y="14221"/>
                      <a:pt x="580" y="14801"/>
                    </a:cubicBezTo>
                    <a:cubicBezTo>
                      <a:pt x="696" y="15122"/>
                      <a:pt x="937" y="15604"/>
                      <a:pt x="1106" y="15898"/>
                    </a:cubicBezTo>
                    <a:lnTo>
                      <a:pt x="1838" y="17165"/>
                    </a:lnTo>
                    <a:cubicBezTo>
                      <a:pt x="2007" y="17459"/>
                      <a:pt x="2311" y="17914"/>
                      <a:pt x="2525" y="18173"/>
                    </a:cubicBezTo>
                    <a:cubicBezTo>
                      <a:pt x="2944" y="18664"/>
                      <a:pt x="3399" y="19128"/>
                      <a:pt x="3899" y="19547"/>
                    </a:cubicBezTo>
                    <a:cubicBezTo>
                      <a:pt x="4148" y="19761"/>
                      <a:pt x="4612" y="20055"/>
                      <a:pt x="4898" y="20225"/>
                    </a:cubicBezTo>
                    <a:lnTo>
                      <a:pt x="6165" y="20956"/>
                    </a:lnTo>
                    <a:cubicBezTo>
                      <a:pt x="6459" y="21126"/>
                      <a:pt x="6950" y="21367"/>
                      <a:pt x="7262" y="21483"/>
                    </a:cubicBezTo>
                    <a:cubicBezTo>
                      <a:pt x="7842" y="21697"/>
                      <a:pt x="8439" y="21857"/>
                      <a:pt x="9064" y="21973"/>
                    </a:cubicBezTo>
                    <a:cubicBezTo>
                      <a:pt x="9394" y="22027"/>
                      <a:pt x="9938" y="22063"/>
                      <a:pt x="10268" y="22063"/>
                    </a:cubicBezTo>
                    <a:lnTo>
                      <a:pt x="11794" y="22063"/>
                    </a:lnTo>
                    <a:cubicBezTo>
                      <a:pt x="12133" y="22063"/>
                      <a:pt x="12677" y="22027"/>
                      <a:pt x="13007" y="21964"/>
                    </a:cubicBezTo>
                    <a:cubicBezTo>
                      <a:pt x="13623" y="21857"/>
                      <a:pt x="14229" y="21697"/>
                      <a:pt x="14809" y="21483"/>
                    </a:cubicBezTo>
                    <a:cubicBezTo>
                      <a:pt x="15121" y="21367"/>
                      <a:pt x="15612" y="21126"/>
                      <a:pt x="15897" y="20956"/>
                    </a:cubicBezTo>
                    <a:lnTo>
                      <a:pt x="17164" y="20225"/>
                    </a:lnTo>
                    <a:cubicBezTo>
                      <a:pt x="17459" y="20055"/>
                      <a:pt x="17914" y="19761"/>
                      <a:pt x="18172" y="19538"/>
                    </a:cubicBezTo>
                    <a:cubicBezTo>
                      <a:pt x="18672" y="19128"/>
                      <a:pt x="19127" y="18664"/>
                      <a:pt x="19546" y="18164"/>
                    </a:cubicBezTo>
                    <a:cubicBezTo>
                      <a:pt x="19760" y="17905"/>
                      <a:pt x="20064" y="17450"/>
                      <a:pt x="20233" y="17165"/>
                    </a:cubicBezTo>
                    <a:lnTo>
                      <a:pt x="20956" y="15907"/>
                    </a:lnTo>
                    <a:cubicBezTo>
                      <a:pt x="21125" y="15613"/>
                      <a:pt x="21366" y="15131"/>
                      <a:pt x="21482" y="14810"/>
                    </a:cubicBezTo>
                    <a:cubicBezTo>
                      <a:pt x="21696" y="14230"/>
                      <a:pt x="21857" y="13614"/>
                      <a:pt x="21973" y="12990"/>
                    </a:cubicBezTo>
                    <a:cubicBezTo>
                      <a:pt x="22035" y="12660"/>
                      <a:pt x="22062" y="12116"/>
                      <a:pt x="22062" y="11777"/>
                    </a:cubicBezTo>
                    <a:lnTo>
                      <a:pt x="22062" y="10278"/>
                    </a:lnTo>
                    <a:cubicBezTo>
                      <a:pt x="22062" y="9939"/>
                      <a:pt x="22035" y="9395"/>
                      <a:pt x="21973" y="9065"/>
                    </a:cubicBezTo>
                    <a:cubicBezTo>
                      <a:pt x="21857" y="8440"/>
                      <a:pt x="21696" y="7834"/>
                      <a:pt x="21482" y="7254"/>
                    </a:cubicBezTo>
                    <a:cubicBezTo>
                      <a:pt x="21366" y="6933"/>
                      <a:pt x="21125" y="6451"/>
                      <a:pt x="20956" y="6156"/>
                    </a:cubicBezTo>
                    <a:lnTo>
                      <a:pt x="20233" y="4899"/>
                    </a:lnTo>
                    <a:cubicBezTo>
                      <a:pt x="20064" y="4604"/>
                      <a:pt x="19760" y="4149"/>
                      <a:pt x="19546" y="3891"/>
                    </a:cubicBezTo>
                    <a:cubicBezTo>
                      <a:pt x="19127" y="3391"/>
                      <a:pt x="18663" y="2936"/>
                      <a:pt x="18172" y="2517"/>
                    </a:cubicBezTo>
                    <a:cubicBezTo>
                      <a:pt x="17914" y="2303"/>
                      <a:pt x="17459" y="1999"/>
                      <a:pt x="17164" y="1830"/>
                    </a:cubicBezTo>
                    <a:lnTo>
                      <a:pt x="15906" y="1107"/>
                    </a:lnTo>
                    <a:cubicBezTo>
                      <a:pt x="15612" y="938"/>
                      <a:pt x="15121" y="688"/>
                      <a:pt x="14809" y="572"/>
                    </a:cubicBezTo>
                    <a:cubicBezTo>
                      <a:pt x="14220" y="367"/>
                      <a:pt x="13623" y="197"/>
                      <a:pt x="12998" y="90"/>
                    </a:cubicBezTo>
                    <a:cubicBezTo>
                      <a:pt x="12668" y="28"/>
                      <a:pt x="12124" y="1"/>
                      <a:pt x="11785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39" name="Google Shape;1039;p48"/>
          <p:cNvSpPr txBox="1"/>
          <p:nvPr>
            <p:ph idx="12" type="sldNum"/>
          </p:nvPr>
        </p:nvSpPr>
        <p:spPr>
          <a:xfrm>
            <a:off x="7811638" y="4749850"/>
            <a:ext cx="1293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0" name="Google Shape;104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3636350"/>
            <a:ext cx="1334322" cy="12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" y="756050"/>
            <a:ext cx="1334324" cy="12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" y="2194212"/>
            <a:ext cx="1334324" cy="1294283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48"/>
          <p:cNvSpPr txBox="1"/>
          <p:nvPr/>
        </p:nvSpPr>
        <p:spPr>
          <a:xfrm>
            <a:off x="187300" y="2050250"/>
            <a:ext cx="9597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"/>
                <a:ea typeface="Archivo"/>
                <a:cs typeface="Archivo"/>
                <a:sym typeface="Archivo"/>
              </a:rPr>
              <a:t>Straight Lined</a:t>
            </a:r>
            <a:endParaRPr sz="8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044" name="Google Shape;1044;p48"/>
          <p:cNvSpPr txBox="1"/>
          <p:nvPr/>
        </p:nvSpPr>
        <p:spPr>
          <a:xfrm>
            <a:off x="187300" y="3488450"/>
            <a:ext cx="9597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"/>
                <a:ea typeface="Archivo"/>
                <a:cs typeface="Archivo"/>
                <a:sym typeface="Archivo"/>
              </a:rPr>
              <a:t>Curved Top</a:t>
            </a:r>
            <a:endParaRPr sz="800"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045" name="Google Shape;1045;p48"/>
          <p:cNvSpPr txBox="1"/>
          <p:nvPr/>
        </p:nvSpPr>
        <p:spPr>
          <a:xfrm>
            <a:off x="187313" y="4926650"/>
            <a:ext cx="9597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rchivo"/>
                <a:ea typeface="Archivo"/>
                <a:cs typeface="Archivo"/>
                <a:sym typeface="Archivo"/>
              </a:rPr>
              <a:t>Curved</a:t>
            </a:r>
            <a:endParaRPr sz="800"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046" name="Google Shape;104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2275" y="3753450"/>
            <a:ext cx="3911001" cy="1177100"/>
          </a:xfrm>
          <a:prstGeom prst="rect">
            <a:avLst/>
          </a:prstGeom>
          <a:noFill/>
          <a:ln cap="flat" cmpd="sng" w="9525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7" name="Google Shape;1047;p48"/>
          <p:cNvSpPr txBox="1"/>
          <p:nvPr/>
        </p:nvSpPr>
        <p:spPr>
          <a:xfrm>
            <a:off x="1974025" y="1203300"/>
            <a:ext cx="6693000" cy="20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Short Intake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Is the smallest of all the intakes resulting in 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reduced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overall costs and </a:t>
            </a:r>
            <a:r>
              <a:rPr lang="en" sz="1200"/>
              <a:t>e</a:t>
            </a:r>
            <a:r>
              <a:rPr lang="en" sz="1200"/>
              <a:t>ase of implementation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. This intake will be 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gathering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air for within the engine compartment. 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Customer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Most cost effective design, easiest to </a:t>
            </a:r>
            <a:r>
              <a:rPr lang="en" sz="1300"/>
              <a:t>implement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easy to tune, short print time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Engineering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Stays within the tire envelope, 20mm restrictor, delivers air to engine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Long Intake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Is a larger intake that takes advantage of clean air. The intake will need to be supported due to cantilever weight. This design will be more expensive than Short Intake. 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Customer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Garthers clean air, next easiest intake to implement, easy to tune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Engineering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Stays within the tire envelope, 20mm restrictor, delivers air to engine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9"/>
          <p:cNvSpPr txBox="1"/>
          <p:nvPr>
            <p:ph type="title"/>
          </p:nvPr>
        </p:nvSpPr>
        <p:spPr>
          <a:xfrm>
            <a:off x="720000" y="5472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</a:t>
            </a:r>
            <a:r>
              <a:rPr lang="en"/>
              <a:t> (Matt):</a:t>
            </a:r>
            <a:endParaRPr/>
          </a:p>
        </p:txBody>
      </p:sp>
      <p:grpSp>
        <p:nvGrpSpPr>
          <p:cNvPr id="1053" name="Google Shape;1053;p49"/>
          <p:cNvGrpSpPr/>
          <p:nvPr/>
        </p:nvGrpSpPr>
        <p:grpSpPr>
          <a:xfrm>
            <a:off x="8308075" y="4253648"/>
            <a:ext cx="1593593" cy="1762972"/>
            <a:chOff x="1170400" y="4067650"/>
            <a:chExt cx="728200" cy="728200"/>
          </a:xfrm>
        </p:grpSpPr>
        <p:sp>
          <p:nvSpPr>
            <p:cNvPr id="1054" name="Google Shape;1054;p49"/>
            <p:cNvSpPr/>
            <p:nvPr/>
          </p:nvSpPr>
          <p:spPr>
            <a:xfrm>
              <a:off x="1170400" y="4067650"/>
              <a:ext cx="728200" cy="728200"/>
            </a:xfrm>
            <a:custGeom>
              <a:rect b="b" l="l" r="r" t="t"/>
              <a:pathLst>
                <a:path extrusionOk="0" h="29128" w="29128">
                  <a:moveTo>
                    <a:pt x="15318" y="3533"/>
                  </a:moveTo>
                  <a:cubicBezTo>
                    <a:pt x="15648" y="3533"/>
                    <a:pt x="16192" y="3560"/>
                    <a:pt x="16531" y="3623"/>
                  </a:cubicBezTo>
                  <a:cubicBezTo>
                    <a:pt x="17147" y="3739"/>
                    <a:pt x="17753" y="3899"/>
                    <a:pt x="18342" y="4113"/>
                  </a:cubicBezTo>
                  <a:cubicBezTo>
                    <a:pt x="18654" y="4220"/>
                    <a:pt x="19145" y="4470"/>
                    <a:pt x="19430" y="4640"/>
                  </a:cubicBezTo>
                  <a:lnTo>
                    <a:pt x="20697" y="5362"/>
                  </a:lnTo>
                  <a:cubicBezTo>
                    <a:pt x="20983" y="5532"/>
                    <a:pt x="21446" y="5835"/>
                    <a:pt x="21696" y="6049"/>
                  </a:cubicBezTo>
                  <a:cubicBezTo>
                    <a:pt x="22196" y="6468"/>
                    <a:pt x="22660" y="6932"/>
                    <a:pt x="23079" y="7423"/>
                  </a:cubicBezTo>
                  <a:cubicBezTo>
                    <a:pt x="23293" y="7682"/>
                    <a:pt x="23588" y="8137"/>
                    <a:pt x="23757" y="8431"/>
                  </a:cubicBezTo>
                  <a:lnTo>
                    <a:pt x="24489" y="9689"/>
                  </a:lnTo>
                  <a:cubicBezTo>
                    <a:pt x="24658" y="9983"/>
                    <a:pt x="24899" y="10465"/>
                    <a:pt x="25015" y="10786"/>
                  </a:cubicBezTo>
                  <a:cubicBezTo>
                    <a:pt x="25229" y="11366"/>
                    <a:pt x="25390" y="11973"/>
                    <a:pt x="25506" y="12597"/>
                  </a:cubicBezTo>
                  <a:cubicBezTo>
                    <a:pt x="25559" y="12936"/>
                    <a:pt x="25595" y="13480"/>
                    <a:pt x="25595" y="13810"/>
                  </a:cubicBezTo>
                  <a:lnTo>
                    <a:pt x="25595" y="15318"/>
                  </a:lnTo>
                  <a:cubicBezTo>
                    <a:pt x="25595" y="15648"/>
                    <a:pt x="25559" y="16192"/>
                    <a:pt x="25506" y="16522"/>
                  </a:cubicBezTo>
                  <a:cubicBezTo>
                    <a:pt x="25390" y="17156"/>
                    <a:pt x="25229" y="17762"/>
                    <a:pt x="25015" y="18351"/>
                  </a:cubicBezTo>
                  <a:cubicBezTo>
                    <a:pt x="24899" y="18663"/>
                    <a:pt x="24649" y="19145"/>
                    <a:pt x="24489" y="19440"/>
                  </a:cubicBezTo>
                  <a:lnTo>
                    <a:pt x="23757" y="20697"/>
                  </a:lnTo>
                  <a:cubicBezTo>
                    <a:pt x="23588" y="20983"/>
                    <a:pt x="23293" y="21438"/>
                    <a:pt x="23079" y="21697"/>
                  </a:cubicBezTo>
                  <a:cubicBezTo>
                    <a:pt x="22660" y="22196"/>
                    <a:pt x="22196" y="22660"/>
                    <a:pt x="21696" y="23079"/>
                  </a:cubicBezTo>
                  <a:cubicBezTo>
                    <a:pt x="21446" y="23293"/>
                    <a:pt x="20983" y="23588"/>
                    <a:pt x="20697" y="23757"/>
                  </a:cubicBezTo>
                  <a:lnTo>
                    <a:pt x="19430" y="24489"/>
                  </a:lnTo>
                  <a:cubicBezTo>
                    <a:pt x="19145" y="24658"/>
                    <a:pt x="18654" y="24899"/>
                    <a:pt x="18342" y="25015"/>
                  </a:cubicBezTo>
                  <a:cubicBezTo>
                    <a:pt x="17753" y="25229"/>
                    <a:pt x="17155" y="25390"/>
                    <a:pt x="16540" y="25506"/>
                  </a:cubicBezTo>
                  <a:cubicBezTo>
                    <a:pt x="16210" y="25559"/>
                    <a:pt x="15666" y="25595"/>
                    <a:pt x="15327" y="25595"/>
                  </a:cubicBezTo>
                  <a:lnTo>
                    <a:pt x="13801" y="25595"/>
                  </a:lnTo>
                  <a:cubicBezTo>
                    <a:pt x="13462" y="25595"/>
                    <a:pt x="12918" y="25559"/>
                    <a:pt x="12588" y="25506"/>
                  </a:cubicBezTo>
                  <a:cubicBezTo>
                    <a:pt x="11972" y="25390"/>
                    <a:pt x="11375" y="25229"/>
                    <a:pt x="10795" y="25015"/>
                  </a:cubicBezTo>
                  <a:cubicBezTo>
                    <a:pt x="10474" y="24908"/>
                    <a:pt x="9992" y="24658"/>
                    <a:pt x="9697" y="24489"/>
                  </a:cubicBezTo>
                  <a:lnTo>
                    <a:pt x="8431" y="23757"/>
                  </a:lnTo>
                  <a:cubicBezTo>
                    <a:pt x="8136" y="23588"/>
                    <a:pt x="7681" y="23293"/>
                    <a:pt x="7423" y="23079"/>
                  </a:cubicBezTo>
                  <a:cubicBezTo>
                    <a:pt x="6932" y="22660"/>
                    <a:pt x="6468" y="22205"/>
                    <a:pt x="6058" y="21705"/>
                  </a:cubicBezTo>
                  <a:cubicBezTo>
                    <a:pt x="5835" y="21447"/>
                    <a:pt x="5540" y="20992"/>
                    <a:pt x="5371" y="20697"/>
                  </a:cubicBezTo>
                  <a:lnTo>
                    <a:pt x="4639" y="19431"/>
                  </a:lnTo>
                  <a:cubicBezTo>
                    <a:pt x="4470" y="19136"/>
                    <a:pt x="4229" y="18654"/>
                    <a:pt x="4113" y="18333"/>
                  </a:cubicBezTo>
                  <a:cubicBezTo>
                    <a:pt x="3899" y="17762"/>
                    <a:pt x="3738" y="17156"/>
                    <a:pt x="3622" y="16540"/>
                  </a:cubicBezTo>
                  <a:cubicBezTo>
                    <a:pt x="3569" y="16201"/>
                    <a:pt x="3533" y="15657"/>
                    <a:pt x="3533" y="15327"/>
                  </a:cubicBezTo>
                  <a:lnTo>
                    <a:pt x="3533" y="13810"/>
                  </a:lnTo>
                  <a:cubicBezTo>
                    <a:pt x="3533" y="13471"/>
                    <a:pt x="3560" y="12927"/>
                    <a:pt x="3622" y="12597"/>
                  </a:cubicBezTo>
                  <a:cubicBezTo>
                    <a:pt x="3738" y="11973"/>
                    <a:pt x="3899" y="11375"/>
                    <a:pt x="4113" y="10795"/>
                  </a:cubicBezTo>
                  <a:cubicBezTo>
                    <a:pt x="4220" y="10474"/>
                    <a:pt x="4470" y="9992"/>
                    <a:pt x="4639" y="9698"/>
                  </a:cubicBezTo>
                  <a:lnTo>
                    <a:pt x="5362" y="8431"/>
                  </a:lnTo>
                  <a:cubicBezTo>
                    <a:pt x="5531" y="8137"/>
                    <a:pt x="5835" y="7682"/>
                    <a:pt x="6049" y="7423"/>
                  </a:cubicBezTo>
                  <a:cubicBezTo>
                    <a:pt x="6468" y="6932"/>
                    <a:pt x="6932" y="6468"/>
                    <a:pt x="7423" y="6049"/>
                  </a:cubicBezTo>
                  <a:cubicBezTo>
                    <a:pt x="7681" y="5835"/>
                    <a:pt x="8136" y="5532"/>
                    <a:pt x="8431" y="5371"/>
                  </a:cubicBezTo>
                  <a:lnTo>
                    <a:pt x="9697" y="4640"/>
                  </a:lnTo>
                  <a:cubicBezTo>
                    <a:pt x="9992" y="4470"/>
                    <a:pt x="10474" y="4220"/>
                    <a:pt x="10795" y="4104"/>
                  </a:cubicBezTo>
                  <a:cubicBezTo>
                    <a:pt x="11375" y="3899"/>
                    <a:pt x="11981" y="3739"/>
                    <a:pt x="12606" y="3623"/>
                  </a:cubicBezTo>
                  <a:cubicBezTo>
                    <a:pt x="12936" y="3560"/>
                    <a:pt x="13480" y="3533"/>
                    <a:pt x="13810" y="3533"/>
                  </a:cubicBezTo>
                  <a:close/>
                  <a:moveTo>
                    <a:pt x="13703" y="1"/>
                  </a:moveTo>
                  <a:cubicBezTo>
                    <a:pt x="13373" y="1"/>
                    <a:pt x="13079" y="277"/>
                    <a:pt x="13043" y="607"/>
                  </a:cubicBezTo>
                  <a:lnTo>
                    <a:pt x="12989" y="1259"/>
                  </a:lnTo>
                  <a:cubicBezTo>
                    <a:pt x="12963" y="1598"/>
                    <a:pt x="12668" y="1901"/>
                    <a:pt x="12338" y="1963"/>
                  </a:cubicBezTo>
                  <a:cubicBezTo>
                    <a:pt x="11598" y="2088"/>
                    <a:pt x="10875" y="2284"/>
                    <a:pt x="10188" y="2534"/>
                  </a:cubicBezTo>
                  <a:cubicBezTo>
                    <a:pt x="10107" y="2564"/>
                    <a:pt x="10019" y="2579"/>
                    <a:pt x="9930" y="2579"/>
                  </a:cubicBezTo>
                  <a:cubicBezTo>
                    <a:pt x="9677" y="2579"/>
                    <a:pt x="9417" y="2462"/>
                    <a:pt x="9278" y="2258"/>
                  </a:cubicBezTo>
                  <a:lnTo>
                    <a:pt x="8903" y="1722"/>
                  </a:lnTo>
                  <a:cubicBezTo>
                    <a:pt x="8775" y="1541"/>
                    <a:pt x="8561" y="1440"/>
                    <a:pt x="8347" y="1440"/>
                  </a:cubicBezTo>
                  <a:cubicBezTo>
                    <a:pt x="8234" y="1440"/>
                    <a:pt x="8122" y="1468"/>
                    <a:pt x="8020" y="1526"/>
                  </a:cubicBezTo>
                  <a:lnTo>
                    <a:pt x="6539" y="2383"/>
                  </a:lnTo>
                  <a:cubicBezTo>
                    <a:pt x="6254" y="2552"/>
                    <a:pt x="6129" y="2936"/>
                    <a:pt x="6272" y="3239"/>
                  </a:cubicBezTo>
                  <a:lnTo>
                    <a:pt x="6548" y="3837"/>
                  </a:lnTo>
                  <a:cubicBezTo>
                    <a:pt x="6691" y="4140"/>
                    <a:pt x="6593" y="4550"/>
                    <a:pt x="6334" y="4764"/>
                  </a:cubicBezTo>
                  <a:cubicBezTo>
                    <a:pt x="5763" y="5237"/>
                    <a:pt x="5246" y="5764"/>
                    <a:pt x="4764" y="6335"/>
                  </a:cubicBezTo>
                  <a:cubicBezTo>
                    <a:pt x="4617" y="6512"/>
                    <a:pt x="4377" y="6614"/>
                    <a:pt x="4143" y="6614"/>
                  </a:cubicBezTo>
                  <a:cubicBezTo>
                    <a:pt x="4036" y="6614"/>
                    <a:pt x="3931" y="6593"/>
                    <a:pt x="3836" y="6549"/>
                  </a:cubicBezTo>
                  <a:lnTo>
                    <a:pt x="3239" y="6272"/>
                  </a:lnTo>
                  <a:cubicBezTo>
                    <a:pt x="3151" y="6231"/>
                    <a:pt x="3057" y="6211"/>
                    <a:pt x="2963" y="6211"/>
                  </a:cubicBezTo>
                  <a:cubicBezTo>
                    <a:pt x="2732" y="6211"/>
                    <a:pt x="2503" y="6330"/>
                    <a:pt x="2382" y="6540"/>
                  </a:cubicBezTo>
                  <a:lnTo>
                    <a:pt x="1526" y="8021"/>
                  </a:lnTo>
                  <a:cubicBezTo>
                    <a:pt x="1356" y="8315"/>
                    <a:pt x="1445" y="8708"/>
                    <a:pt x="1722" y="8904"/>
                  </a:cubicBezTo>
                  <a:lnTo>
                    <a:pt x="2257" y="9279"/>
                  </a:lnTo>
                  <a:cubicBezTo>
                    <a:pt x="2534" y="9466"/>
                    <a:pt x="2650" y="9876"/>
                    <a:pt x="2534" y="10188"/>
                  </a:cubicBezTo>
                  <a:cubicBezTo>
                    <a:pt x="2284" y="10875"/>
                    <a:pt x="2088" y="11598"/>
                    <a:pt x="1963" y="12338"/>
                  </a:cubicBezTo>
                  <a:cubicBezTo>
                    <a:pt x="1900" y="12668"/>
                    <a:pt x="1597" y="12963"/>
                    <a:pt x="1267" y="12990"/>
                  </a:cubicBezTo>
                  <a:lnTo>
                    <a:pt x="607" y="13043"/>
                  </a:lnTo>
                  <a:cubicBezTo>
                    <a:pt x="277" y="13070"/>
                    <a:pt x="0" y="13373"/>
                    <a:pt x="0" y="13703"/>
                  </a:cubicBezTo>
                  <a:lnTo>
                    <a:pt x="0" y="15416"/>
                  </a:lnTo>
                  <a:cubicBezTo>
                    <a:pt x="0" y="15755"/>
                    <a:pt x="277" y="16050"/>
                    <a:pt x="607" y="16085"/>
                  </a:cubicBezTo>
                  <a:lnTo>
                    <a:pt x="1258" y="16139"/>
                  </a:lnTo>
                  <a:cubicBezTo>
                    <a:pt x="1597" y="16166"/>
                    <a:pt x="1900" y="16460"/>
                    <a:pt x="1963" y="16790"/>
                  </a:cubicBezTo>
                  <a:cubicBezTo>
                    <a:pt x="2088" y="17530"/>
                    <a:pt x="2284" y="18244"/>
                    <a:pt x="2534" y="18940"/>
                  </a:cubicBezTo>
                  <a:cubicBezTo>
                    <a:pt x="2650" y="19252"/>
                    <a:pt x="2534" y="19663"/>
                    <a:pt x="2257" y="19850"/>
                  </a:cubicBezTo>
                  <a:lnTo>
                    <a:pt x="1722" y="20225"/>
                  </a:lnTo>
                  <a:cubicBezTo>
                    <a:pt x="1445" y="20421"/>
                    <a:pt x="1356" y="20813"/>
                    <a:pt x="1526" y="21099"/>
                  </a:cubicBezTo>
                  <a:lnTo>
                    <a:pt x="2382" y="22589"/>
                  </a:lnTo>
                  <a:cubicBezTo>
                    <a:pt x="2504" y="22793"/>
                    <a:pt x="2736" y="22916"/>
                    <a:pt x="2969" y="22916"/>
                  </a:cubicBezTo>
                  <a:cubicBezTo>
                    <a:pt x="3061" y="22916"/>
                    <a:pt x="3153" y="22897"/>
                    <a:pt x="3239" y="22856"/>
                  </a:cubicBezTo>
                  <a:lnTo>
                    <a:pt x="3836" y="22580"/>
                  </a:lnTo>
                  <a:cubicBezTo>
                    <a:pt x="3931" y="22535"/>
                    <a:pt x="4036" y="22514"/>
                    <a:pt x="4143" y="22514"/>
                  </a:cubicBezTo>
                  <a:cubicBezTo>
                    <a:pt x="4377" y="22514"/>
                    <a:pt x="4617" y="22616"/>
                    <a:pt x="4764" y="22794"/>
                  </a:cubicBezTo>
                  <a:cubicBezTo>
                    <a:pt x="5237" y="23365"/>
                    <a:pt x="5763" y="23882"/>
                    <a:pt x="6334" y="24364"/>
                  </a:cubicBezTo>
                  <a:cubicBezTo>
                    <a:pt x="6593" y="24578"/>
                    <a:pt x="6691" y="24988"/>
                    <a:pt x="6548" y="25292"/>
                  </a:cubicBezTo>
                  <a:lnTo>
                    <a:pt x="6272" y="25889"/>
                  </a:lnTo>
                  <a:cubicBezTo>
                    <a:pt x="6129" y="26193"/>
                    <a:pt x="6254" y="26576"/>
                    <a:pt x="6539" y="26746"/>
                  </a:cubicBezTo>
                  <a:lnTo>
                    <a:pt x="8020" y="27602"/>
                  </a:lnTo>
                  <a:cubicBezTo>
                    <a:pt x="8122" y="27661"/>
                    <a:pt x="8234" y="27688"/>
                    <a:pt x="8347" y="27688"/>
                  </a:cubicBezTo>
                  <a:cubicBezTo>
                    <a:pt x="8561" y="27688"/>
                    <a:pt x="8775" y="27587"/>
                    <a:pt x="8903" y="27406"/>
                  </a:cubicBezTo>
                  <a:lnTo>
                    <a:pt x="9269" y="26871"/>
                  </a:lnTo>
                  <a:cubicBezTo>
                    <a:pt x="9414" y="26666"/>
                    <a:pt x="9677" y="26549"/>
                    <a:pt x="9930" y="26549"/>
                  </a:cubicBezTo>
                  <a:cubicBezTo>
                    <a:pt x="10019" y="26549"/>
                    <a:pt x="10107" y="26564"/>
                    <a:pt x="10188" y="26594"/>
                  </a:cubicBezTo>
                  <a:cubicBezTo>
                    <a:pt x="10875" y="26844"/>
                    <a:pt x="11598" y="27040"/>
                    <a:pt x="12338" y="27165"/>
                  </a:cubicBezTo>
                  <a:cubicBezTo>
                    <a:pt x="12668" y="27228"/>
                    <a:pt x="12963" y="27531"/>
                    <a:pt x="12989" y="27861"/>
                  </a:cubicBezTo>
                  <a:lnTo>
                    <a:pt x="13043" y="28512"/>
                  </a:lnTo>
                  <a:cubicBezTo>
                    <a:pt x="13079" y="28851"/>
                    <a:pt x="13373" y="29128"/>
                    <a:pt x="13703" y="29128"/>
                  </a:cubicBezTo>
                  <a:lnTo>
                    <a:pt x="15416" y="29128"/>
                  </a:lnTo>
                  <a:cubicBezTo>
                    <a:pt x="15755" y="29128"/>
                    <a:pt x="16049" y="28851"/>
                    <a:pt x="16085" y="28512"/>
                  </a:cubicBezTo>
                  <a:lnTo>
                    <a:pt x="16138" y="27861"/>
                  </a:lnTo>
                  <a:cubicBezTo>
                    <a:pt x="16165" y="27531"/>
                    <a:pt x="16460" y="27228"/>
                    <a:pt x="16790" y="27165"/>
                  </a:cubicBezTo>
                  <a:cubicBezTo>
                    <a:pt x="17530" y="27040"/>
                    <a:pt x="18244" y="26844"/>
                    <a:pt x="18940" y="26594"/>
                  </a:cubicBezTo>
                  <a:cubicBezTo>
                    <a:pt x="19021" y="26564"/>
                    <a:pt x="19109" y="26549"/>
                    <a:pt x="19198" y="26549"/>
                  </a:cubicBezTo>
                  <a:cubicBezTo>
                    <a:pt x="19451" y="26549"/>
                    <a:pt x="19711" y="26666"/>
                    <a:pt x="19850" y="26871"/>
                  </a:cubicBezTo>
                  <a:lnTo>
                    <a:pt x="20224" y="27406"/>
                  </a:lnTo>
                  <a:cubicBezTo>
                    <a:pt x="20353" y="27587"/>
                    <a:pt x="20566" y="27688"/>
                    <a:pt x="20778" y="27688"/>
                  </a:cubicBezTo>
                  <a:cubicBezTo>
                    <a:pt x="20890" y="27688"/>
                    <a:pt x="21000" y="27661"/>
                    <a:pt x="21099" y="27602"/>
                  </a:cubicBezTo>
                  <a:lnTo>
                    <a:pt x="22588" y="26746"/>
                  </a:lnTo>
                  <a:cubicBezTo>
                    <a:pt x="22874" y="26576"/>
                    <a:pt x="22999" y="26193"/>
                    <a:pt x="22856" y="25889"/>
                  </a:cubicBezTo>
                  <a:lnTo>
                    <a:pt x="22579" y="25292"/>
                  </a:lnTo>
                  <a:cubicBezTo>
                    <a:pt x="22428" y="24988"/>
                    <a:pt x="22535" y="24578"/>
                    <a:pt x="22794" y="24364"/>
                  </a:cubicBezTo>
                  <a:cubicBezTo>
                    <a:pt x="23364" y="23882"/>
                    <a:pt x="23882" y="23365"/>
                    <a:pt x="24364" y="22794"/>
                  </a:cubicBezTo>
                  <a:cubicBezTo>
                    <a:pt x="24511" y="22616"/>
                    <a:pt x="24751" y="22514"/>
                    <a:pt x="24988" y="22514"/>
                  </a:cubicBezTo>
                  <a:cubicBezTo>
                    <a:pt x="25096" y="22514"/>
                    <a:pt x="25203" y="22535"/>
                    <a:pt x="25300" y="22580"/>
                  </a:cubicBezTo>
                  <a:lnTo>
                    <a:pt x="25889" y="22856"/>
                  </a:lnTo>
                  <a:cubicBezTo>
                    <a:pt x="25975" y="22897"/>
                    <a:pt x="26067" y="22916"/>
                    <a:pt x="26159" y="22916"/>
                  </a:cubicBezTo>
                  <a:cubicBezTo>
                    <a:pt x="26392" y="22916"/>
                    <a:pt x="26624" y="22793"/>
                    <a:pt x="26746" y="22589"/>
                  </a:cubicBezTo>
                  <a:lnTo>
                    <a:pt x="27602" y="21099"/>
                  </a:lnTo>
                  <a:cubicBezTo>
                    <a:pt x="27771" y="20813"/>
                    <a:pt x="27682" y="20421"/>
                    <a:pt x="27406" y="20225"/>
                  </a:cubicBezTo>
                  <a:lnTo>
                    <a:pt x="26870" y="19850"/>
                  </a:lnTo>
                  <a:cubicBezTo>
                    <a:pt x="26594" y="19663"/>
                    <a:pt x="26478" y="19252"/>
                    <a:pt x="26594" y="18940"/>
                  </a:cubicBezTo>
                  <a:cubicBezTo>
                    <a:pt x="26844" y="18244"/>
                    <a:pt x="27040" y="17530"/>
                    <a:pt x="27165" y="16790"/>
                  </a:cubicBezTo>
                  <a:cubicBezTo>
                    <a:pt x="27227" y="16460"/>
                    <a:pt x="27531" y="16166"/>
                    <a:pt x="27861" y="16139"/>
                  </a:cubicBezTo>
                  <a:lnTo>
                    <a:pt x="28521" y="16085"/>
                  </a:lnTo>
                  <a:cubicBezTo>
                    <a:pt x="28851" y="16050"/>
                    <a:pt x="29127" y="15755"/>
                    <a:pt x="29127" y="15416"/>
                  </a:cubicBezTo>
                  <a:lnTo>
                    <a:pt x="29127" y="13703"/>
                  </a:lnTo>
                  <a:cubicBezTo>
                    <a:pt x="29127" y="13373"/>
                    <a:pt x="28851" y="13070"/>
                    <a:pt x="28521" y="13043"/>
                  </a:cubicBezTo>
                  <a:lnTo>
                    <a:pt x="27861" y="12990"/>
                  </a:lnTo>
                  <a:cubicBezTo>
                    <a:pt x="27531" y="12963"/>
                    <a:pt x="27227" y="12668"/>
                    <a:pt x="27165" y="12338"/>
                  </a:cubicBezTo>
                  <a:cubicBezTo>
                    <a:pt x="27040" y="11598"/>
                    <a:pt x="26844" y="10875"/>
                    <a:pt x="26594" y="10188"/>
                  </a:cubicBezTo>
                  <a:cubicBezTo>
                    <a:pt x="26478" y="9876"/>
                    <a:pt x="26594" y="9466"/>
                    <a:pt x="26870" y="9279"/>
                  </a:cubicBezTo>
                  <a:lnTo>
                    <a:pt x="27406" y="8904"/>
                  </a:lnTo>
                  <a:cubicBezTo>
                    <a:pt x="27682" y="8708"/>
                    <a:pt x="27771" y="8315"/>
                    <a:pt x="27602" y="8021"/>
                  </a:cubicBezTo>
                  <a:lnTo>
                    <a:pt x="26746" y="6540"/>
                  </a:lnTo>
                  <a:cubicBezTo>
                    <a:pt x="26625" y="6330"/>
                    <a:pt x="26396" y="6211"/>
                    <a:pt x="26165" y="6211"/>
                  </a:cubicBezTo>
                  <a:cubicBezTo>
                    <a:pt x="26071" y="6211"/>
                    <a:pt x="25977" y="6231"/>
                    <a:pt x="25889" y="6272"/>
                  </a:cubicBezTo>
                  <a:lnTo>
                    <a:pt x="25291" y="6549"/>
                  </a:lnTo>
                  <a:cubicBezTo>
                    <a:pt x="25197" y="6593"/>
                    <a:pt x="25091" y="6614"/>
                    <a:pt x="24985" y="6614"/>
                  </a:cubicBezTo>
                  <a:cubicBezTo>
                    <a:pt x="24751" y="6614"/>
                    <a:pt x="24511" y="6512"/>
                    <a:pt x="24364" y="6335"/>
                  </a:cubicBezTo>
                  <a:cubicBezTo>
                    <a:pt x="23882" y="5764"/>
                    <a:pt x="23356" y="5237"/>
                    <a:pt x="22794" y="4764"/>
                  </a:cubicBezTo>
                  <a:cubicBezTo>
                    <a:pt x="22535" y="4550"/>
                    <a:pt x="22428" y="4140"/>
                    <a:pt x="22579" y="3828"/>
                  </a:cubicBezTo>
                  <a:lnTo>
                    <a:pt x="22856" y="3239"/>
                  </a:lnTo>
                  <a:cubicBezTo>
                    <a:pt x="22999" y="2936"/>
                    <a:pt x="22874" y="2552"/>
                    <a:pt x="22588" y="2383"/>
                  </a:cubicBezTo>
                  <a:lnTo>
                    <a:pt x="21099" y="1526"/>
                  </a:lnTo>
                  <a:cubicBezTo>
                    <a:pt x="21000" y="1468"/>
                    <a:pt x="20890" y="1440"/>
                    <a:pt x="20778" y="1440"/>
                  </a:cubicBezTo>
                  <a:cubicBezTo>
                    <a:pt x="20566" y="1440"/>
                    <a:pt x="20353" y="1541"/>
                    <a:pt x="20224" y="1722"/>
                  </a:cubicBezTo>
                  <a:lnTo>
                    <a:pt x="19850" y="2258"/>
                  </a:lnTo>
                  <a:cubicBezTo>
                    <a:pt x="19711" y="2462"/>
                    <a:pt x="19451" y="2579"/>
                    <a:pt x="19198" y="2579"/>
                  </a:cubicBezTo>
                  <a:cubicBezTo>
                    <a:pt x="19109" y="2579"/>
                    <a:pt x="19021" y="2564"/>
                    <a:pt x="18940" y="2534"/>
                  </a:cubicBezTo>
                  <a:cubicBezTo>
                    <a:pt x="18244" y="2284"/>
                    <a:pt x="17530" y="2088"/>
                    <a:pt x="16790" y="1963"/>
                  </a:cubicBezTo>
                  <a:cubicBezTo>
                    <a:pt x="16460" y="1901"/>
                    <a:pt x="16165" y="1598"/>
                    <a:pt x="16138" y="1259"/>
                  </a:cubicBezTo>
                  <a:lnTo>
                    <a:pt x="16085" y="607"/>
                  </a:lnTo>
                  <a:cubicBezTo>
                    <a:pt x="16049" y="277"/>
                    <a:pt x="15755" y="1"/>
                    <a:pt x="15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49"/>
            <p:cNvSpPr/>
            <p:nvPr/>
          </p:nvSpPr>
          <p:spPr>
            <a:xfrm>
              <a:off x="1241325" y="4138575"/>
              <a:ext cx="586125" cy="586125"/>
            </a:xfrm>
            <a:custGeom>
              <a:rect b="b" l="l" r="r" t="t"/>
              <a:pathLst>
                <a:path extrusionOk="0" h="23445" w="23445">
                  <a:moveTo>
                    <a:pt x="12481" y="696"/>
                  </a:moveTo>
                  <a:cubicBezTo>
                    <a:pt x="12811" y="696"/>
                    <a:pt x="13355" y="723"/>
                    <a:pt x="13694" y="786"/>
                  </a:cubicBezTo>
                  <a:cubicBezTo>
                    <a:pt x="14310" y="902"/>
                    <a:pt x="14916" y="1062"/>
                    <a:pt x="15505" y="1276"/>
                  </a:cubicBezTo>
                  <a:cubicBezTo>
                    <a:pt x="15817" y="1383"/>
                    <a:pt x="16308" y="1633"/>
                    <a:pt x="16593" y="1803"/>
                  </a:cubicBezTo>
                  <a:lnTo>
                    <a:pt x="17860" y="2525"/>
                  </a:lnTo>
                  <a:cubicBezTo>
                    <a:pt x="18146" y="2695"/>
                    <a:pt x="18609" y="2998"/>
                    <a:pt x="18859" y="3212"/>
                  </a:cubicBezTo>
                  <a:cubicBezTo>
                    <a:pt x="19359" y="3631"/>
                    <a:pt x="19823" y="4095"/>
                    <a:pt x="20242" y="4586"/>
                  </a:cubicBezTo>
                  <a:cubicBezTo>
                    <a:pt x="20456" y="4845"/>
                    <a:pt x="20751" y="5300"/>
                    <a:pt x="20920" y="5594"/>
                  </a:cubicBezTo>
                  <a:lnTo>
                    <a:pt x="21652" y="6852"/>
                  </a:lnTo>
                  <a:cubicBezTo>
                    <a:pt x="21821" y="7146"/>
                    <a:pt x="22062" y="7628"/>
                    <a:pt x="22178" y="7949"/>
                  </a:cubicBezTo>
                  <a:cubicBezTo>
                    <a:pt x="22392" y="8529"/>
                    <a:pt x="22553" y="9136"/>
                    <a:pt x="22669" y="9760"/>
                  </a:cubicBezTo>
                  <a:cubicBezTo>
                    <a:pt x="22722" y="10099"/>
                    <a:pt x="22758" y="10643"/>
                    <a:pt x="22758" y="10973"/>
                  </a:cubicBezTo>
                  <a:lnTo>
                    <a:pt x="22758" y="12481"/>
                  </a:lnTo>
                  <a:cubicBezTo>
                    <a:pt x="22758" y="12811"/>
                    <a:pt x="22722" y="13355"/>
                    <a:pt x="22669" y="13685"/>
                  </a:cubicBezTo>
                  <a:cubicBezTo>
                    <a:pt x="22553" y="14319"/>
                    <a:pt x="22392" y="14925"/>
                    <a:pt x="22178" y="15514"/>
                  </a:cubicBezTo>
                  <a:cubicBezTo>
                    <a:pt x="22062" y="15826"/>
                    <a:pt x="21812" y="16308"/>
                    <a:pt x="21652" y="16603"/>
                  </a:cubicBezTo>
                  <a:lnTo>
                    <a:pt x="20920" y="17860"/>
                  </a:lnTo>
                  <a:cubicBezTo>
                    <a:pt x="20751" y="18146"/>
                    <a:pt x="20456" y="18601"/>
                    <a:pt x="20242" y="18860"/>
                  </a:cubicBezTo>
                  <a:cubicBezTo>
                    <a:pt x="19823" y="19359"/>
                    <a:pt x="19359" y="19823"/>
                    <a:pt x="18859" y="20242"/>
                  </a:cubicBezTo>
                  <a:cubicBezTo>
                    <a:pt x="18609" y="20456"/>
                    <a:pt x="18146" y="20751"/>
                    <a:pt x="17860" y="20920"/>
                  </a:cubicBezTo>
                  <a:lnTo>
                    <a:pt x="16593" y="21652"/>
                  </a:lnTo>
                  <a:cubicBezTo>
                    <a:pt x="16308" y="21821"/>
                    <a:pt x="15817" y="22062"/>
                    <a:pt x="15505" y="22178"/>
                  </a:cubicBezTo>
                  <a:cubicBezTo>
                    <a:pt x="14916" y="22392"/>
                    <a:pt x="14318" y="22553"/>
                    <a:pt x="13703" y="22669"/>
                  </a:cubicBezTo>
                  <a:cubicBezTo>
                    <a:pt x="13373" y="22722"/>
                    <a:pt x="12829" y="22758"/>
                    <a:pt x="12490" y="22758"/>
                  </a:cubicBezTo>
                  <a:lnTo>
                    <a:pt x="10964" y="22758"/>
                  </a:lnTo>
                  <a:cubicBezTo>
                    <a:pt x="10625" y="22758"/>
                    <a:pt x="10081" y="22722"/>
                    <a:pt x="9751" y="22669"/>
                  </a:cubicBezTo>
                  <a:cubicBezTo>
                    <a:pt x="9135" y="22553"/>
                    <a:pt x="8538" y="22392"/>
                    <a:pt x="7958" y="22178"/>
                  </a:cubicBezTo>
                  <a:cubicBezTo>
                    <a:pt x="7637" y="22071"/>
                    <a:pt x="7155" y="21821"/>
                    <a:pt x="6860" y="21652"/>
                  </a:cubicBezTo>
                  <a:lnTo>
                    <a:pt x="5594" y="20920"/>
                  </a:lnTo>
                  <a:cubicBezTo>
                    <a:pt x="5299" y="20751"/>
                    <a:pt x="4844" y="20456"/>
                    <a:pt x="4586" y="20242"/>
                  </a:cubicBezTo>
                  <a:cubicBezTo>
                    <a:pt x="4095" y="19823"/>
                    <a:pt x="3631" y="19368"/>
                    <a:pt x="3221" y="18868"/>
                  </a:cubicBezTo>
                  <a:cubicBezTo>
                    <a:pt x="2998" y="18610"/>
                    <a:pt x="2703" y="18155"/>
                    <a:pt x="2534" y="17860"/>
                  </a:cubicBezTo>
                  <a:lnTo>
                    <a:pt x="1802" y="16594"/>
                  </a:lnTo>
                  <a:cubicBezTo>
                    <a:pt x="1633" y="16299"/>
                    <a:pt x="1392" y="15817"/>
                    <a:pt x="1276" y="15496"/>
                  </a:cubicBezTo>
                  <a:cubicBezTo>
                    <a:pt x="1062" y="14925"/>
                    <a:pt x="901" y="14319"/>
                    <a:pt x="785" y="13703"/>
                  </a:cubicBezTo>
                  <a:cubicBezTo>
                    <a:pt x="732" y="13364"/>
                    <a:pt x="696" y="12820"/>
                    <a:pt x="696" y="12490"/>
                  </a:cubicBezTo>
                  <a:lnTo>
                    <a:pt x="696" y="10973"/>
                  </a:lnTo>
                  <a:cubicBezTo>
                    <a:pt x="696" y="10634"/>
                    <a:pt x="723" y="10090"/>
                    <a:pt x="785" y="9760"/>
                  </a:cubicBezTo>
                  <a:cubicBezTo>
                    <a:pt x="901" y="9136"/>
                    <a:pt x="1062" y="8538"/>
                    <a:pt x="1276" y="7958"/>
                  </a:cubicBezTo>
                  <a:cubicBezTo>
                    <a:pt x="1383" y="7637"/>
                    <a:pt x="1633" y="7155"/>
                    <a:pt x="1802" y="6861"/>
                  </a:cubicBezTo>
                  <a:lnTo>
                    <a:pt x="2525" y="5594"/>
                  </a:lnTo>
                  <a:cubicBezTo>
                    <a:pt x="2694" y="5300"/>
                    <a:pt x="2998" y="4845"/>
                    <a:pt x="3212" y="4586"/>
                  </a:cubicBezTo>
                  <a:cubicBezTo>
                    <a:pt x="3631" y="4095"/>
                    <a:pt x="4095" y="3631"/>
                    <a:pt x="4586" y="3212"/>
                  </a:cubicBezTo>
                  <a:cubicBezTo>
                    <a:pt x="4844" y="2998"/>
                    <a:pt x="5299" y="2695"/>
                    <a:pt x="5594" y="2534"/>
                  </a:cubicBezTo>
                  <a:lnTo>
                    <a:pt x="6860" y="1803"/>
                  </a:lnTo>
                  <a:cubicBezTo>
                    <a:pt x="7155" y="1633"/>
                    <a:pt x="7637" y="1383"/>
                    <a:pt x="7958" y="1267"/>
                  </a:cubicBezTo>
                  <a:cubicBezTo>
                    <a:pt x="8538" y="1062"/>
                    <a:pt x="9144" y="902"/>
                    <a:pt x="9769" y="786"/>
                  </a:cubicBezTo>
                  <a:cubicBezTo>
                    <a:pt x="10099" y="723"/>
                    <a:pt x="10643" y="696"/>
                    <a:pt x="10973" y="696"/>
                  </a:cubicBezTo>
                  <a:close/>
                  <a:moveTo>
                    <a:pt x="11722" y="1"/>
                  </a:moveTo>
                  <a:cubicBezTo>
                    <a:pt x="5255" y="1"/>
                    <a:pt x="0" y="5255"/>
                    <a:pt x="0" y="11723"/>
                  </a:cubicBezTo>
                  <a:cubicBezTo>
                    <a:pt x="0" y="18199"/>
                    <a:pt x="5255" y="23445"/>
                    <a:pt x="11722" y="23445"/>
                  </a:cubicBezTo>
                  <a:lnTo>
                    <a:pt x="11758" y="23445"/>
                  </a:lnTo>
                  <a:cubicBezTo>
                    <a:pt x="18217" y="23427"/>
                    <a:pt x="23445" y="18190"/>
                    <a:pt x="23445" y="11723"/>
                  </a:cubicBezTo>
                  <a:cubicBezTo>
                    <a:pt x="23445" y="5264"/>
                    <a:pt x="18217" y="27"/>
                    <a:pt x="1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6" name="Google Shape;1056;p49"/>
          <p:cNvGrpSpPr/>
          <p:nvPr/>
        </p:nvGrpSpPr>
        <p:grpSpPr>
          <a:xfrm>
            <a:off x="302407" y="-623693"/>
            <a:ext cx="1171914" cy="1170980"/>
            <a:chOff x="2938163" y="1872425"/>
            <a:chExt cx="902375" cy="901725"/>
          </a:xfrm>
        </p:grpSpPr>
        <p:grpSp>
          <p:nvGrpSpPr>
            <p:cNvPr id="1057" name="Google Shape;1057;p49"/>
            <p:cNvGrpSpPr/>
            <p:nvPr/>
          </p:nvGrpSpPr>
          <p:grpSpPr>
            <a:xfrm>
              <a:off x="2938163" y="1872425"/>
              <a:ext cx="902375" cy="901725"/>
              <a:chOff x="1963475" y="2520225"/>
              <a:chExt cx="902375" cy="901725"/>
            </a:xfrm>
          </p:grpSpPr>
          <p:sp>
            <p:nvSpPr>
              <p:cNvPr id="1058" name="Google Shape;1058;p49"/>
              <p:cNvSpPr/>
              <p:nvPr/>
            </p:nvSpPr>
            <p:spPr>
              <a:xfrm>
                <a:off x="2853125" y="2970975"/>
                <a:ext cx="12725" cy="54500"/>
              </a:xfrm>
              <a:custGeom>
                <a:rect b="b" l="l" r="r" t="t"/>
                <a:pathLst>
                  <a:path extrusionOk="0" h="2180" w="509">
                    <a:moveTo>
                      <a:pt x="312" y="0"/>
                    </a:moveTo>
                    <a:cubicBezTo>
                      <a:pt x="214" y="0"/>
                      <a:pt x="125" y="90"/>
                      <a:pt x="125" y="188"/>
                    </a:cubicBezTo>
                    <a:cubicBezTo>
                      <a:pt x="107" y="482"/>
                      <a:pt x="116" y="785"/>
                      <a:pt x="89" y="1080"/>
                    </a:cubicBezTo>
                    <a:cubicBezTo>
                      <a:pt x="63" y="1374"/>
                      <a:pt x="54" y="1677"/>
                      <a:pt x="18" y="1972"/>
                    </a:cubicBezTo>
                    <a:cubicBezTo>
                      <a:pt x="0" y="2070"/>
                      <a:pt x="80" y="2168"/>
                      <a:pt x="179" y="2177"/>
                    </a:cubicBezTo>
                    <a:cubicBezTo>
                      <a:pt x="189" y="2179"/>
                      <a:pt x="199" y="2180"/>
                      <a:pt x="208" y="2180"/>
                    </a:cubicBezTo>
                    <a:cubicBezTo>
                      <a:pt x="302" y="2180"/>
                      <a:pt x="376" y="2105"/>
                      <a:pt x="393" y="2016"/>
                    </a:cubicBezTo>
                    <a:cubicBezTo>
                      <a:pt x="428" y="1713"/>
                      <a:pt x="446" y="1410"/>
                      <a:pt x="473" y="1107"/>
                    </a:cubicBezTo>
                    <a:cubicBezTo>
                      <a:pt x="491" y="803"/>
                      <a:pt x="491" y="491"/>
                      <a:pt x="500" y="188"/>
                    </a:cubicBezTo>
                    <a:cubicBezTo>
                      <a:pt x="509" y="90"/>
                      <a:pt x="419" y="0"/>
                      <a:pt x="312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49"/>
              <p:cNvSpPr/>
              <p:nvPr/>
            </p:nvSpPr>
            <p:spPr>
              <a:xfrm>
                <a:off x="2839075" y="3043600"/>
                <a:ext cx="20300" cy="53425"/>
              </a:xfrm>
              <a:custGeom>
                <a:rect b="b" l="l" r="r" t="t"/>
                <a:pathLst>
                  <a:path extrusionOk="0" h="2137" w="812">
                    <a:moveTo>
                      <a:pt x="609" y="1"/>
                    </a:moveTo>
                    <a:cubicBezTo>
                      <a:pt x="516" y="1"/>
                      <a:pt x="435" y="67"/>
                      <a:pt x="419" y="155"/>
                    </a:cubicBezTo>
                    <a:lnTo>
                      <a:pt x="339" y="592"/>
                    </a:lnTo>
                    <a:cubicBezTo>
                      <a:pt x="312" y="744"/>
                      <a:pt x="277" y="887"/>
                      <a:pt x="241" y="1029"/>
                    </a:cubicBezTo>
                    <a:lnTo>
                      <a:pt x="143" y="1467"/>
                    </a:lnTo>
                    <a:cubicBezTo>
                      <a:pt x="107" y="1609"/>
                      <a:pt x="63" y="1752"/>
                      <a:pt x="27" y="1895"/>
                    </a:cubicBezTo>
                    <a:cubicBezTo>
                      <a:pt x="0" y="1993"/>
                      <a:pt x="54" y="2100"/>
                      <a:pt x="152" y="2127"/>
                    </a:cubicBezTo>
                    <a:cubicBezTo>
                      <a:pt x="172" y="2134"/>
                      <a:pt x="193" y="2137"/>
                      <a:pt x="213" y="2137"/>
                    </a:cubicBezTo>
                    <a:cubicBezTo>
                      <a:pt x="294" y="2137"/>
                      <a:pt x="364" y="2081"/>
                      <a:pt x="393" y="2002"/>
                    </a:cubicBezTo>
                    <a:cubicBezTo>
                      <a:pt x="428" y="1850"/>
                      <a:pt x="473" y="1707"/>
                      <a:pt x="509" y="1565"/>
                    </a:cubicBezTo>
                    <a:lnTo>
                      <a:pt x="616" y="1119"/>
                    </a:lnTo>
                    <a:cubicBezTo>
                      <a:pt x="642" y="967"/>
                      <a:pt x="687" y="815"/>
                      <a:pt x="714" y="673"/>
                    </a:cubicBezTo>
                    <a:lnTo>
                      <a:pt x="794" y="218"/>
                    </a:lnTo>
                    <a:cubicBezTo>
                      <a:pt x="812" y="120"/>
                      <a:pt x="741" y="21"/>
                      <a:pt x="642" y="4"/>
                    </a:cubicBezTo>
                    <a:cubicBezTo>
                      <a:pt x="631" y="2"/>
                      <a:pt x="620" y="1"/>
                      <a:pt x="609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0" name="Google Shape;1060;p49"/>
              <p:cNvSpPr/>
              <p:nvPr/>
            </p:nvSpPr>
            <p:spPr>
              <a:xfrm>
                <a:off x="2821000" y="3096575"/>
                <a:ext cx="25900" cy="51925"/>
              </a:xfrm>
              <a:custGeom>
                <a:rect b="b" l="l" r="r" t="t"/>
                <a:pathLst>
                  <a:path extrusionOk="0" h="2077" w="1036">
                    <a:moveTo>
                      <a:pt x="823" y="1"/>
                    </a:moveTo>
                    <a:cubicBezTo>
                      <a:pt x="742" y="1"/>
                      <a:pt x="665" y="52"/>
                      <a:pt x="643" y="133"/>
                    </a:cubicBezTo>
                    <a:cubicBezTo>
                      <a:pt x="563" y="418"/>
                      <a:pt x="455" y="704"/>
                      <a:pt x="366" y="980"/>
                    </a:cubicBezTo>
                    <a:cubicBezTo>
                      <a:pt x="259" y="1266"/>
                      <a:pt x="143" y="1542"/>
                      <a:pt x="36" y="1819"/>
                    </a:cubicBezTo>
                    <a:cubicBezTo>
                      <a:pt x="0" y="1908"/>
                      <a:pt x="45" y="2015"/>
                      <a:pt x="143" y="2060"/>
                    </a:cubicBezTo>
                    <a:cubicBezTo>
                      <a:pt x="167" y="2071"/>
                      <a:pt x="192" y="2077"/>
                      <a:pt x="218" y="2077"/>
                    </a:cubicBezTo>
                    <a:cubicBezTo>
                      <a:pt x="289" y="2077"/>
                      <a:pt x="360" y="2034"/>
                      <a:pt x="393" y="1961"/>
                    </a:cubicBezTo>
                    <a:cubicBezTo>
                      <a:pt x="500" y="1676"/>
                      <a:pt x="616" y="1399"/>
                      <a:pt x="723" y="1114"/>
                    </a:cubicBezTo>
                    <a:cubicBezTo>
                      <a:pt x="812" y="820"/>
                      <a:pt x="919" y="534"/>
                      <a:pt x="1009" y="240"/>
                    </a:cubicBezTo>
                    <a:cubicBezTo>
                      <a:pt x="1035" y="142"/>
                      <a:pt x="982" y="35"/>
                      <a:pt x="875" y="8"/>
                    </a:cubicBezTo>
                    <a:cubicBezTo>
                      <a:pt x="858" y="3"/>
                      <a:pt x="840" y="1"/>
                      <a:pt x="823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49"/>
              <p:cNvSpPr/>
              <p:nvPr/>
            </p:nvSpPr>
            <p:spPr>
              <a:xfrm>
                <a:off x="2787325" y="3164300"/>
                <a:ext cx="32800" cy="48850"/>
              </a:xfrm>
              <a:custGeom>
                <a:rect b="b" l="l" r="r" t="t"/>
                <a:pathLst>
                  <a:path extrusionOk="0" h="1954" w="1312">
                    <a:moveTo>
                      <a:pt x="1095" y="0"/>
                    </a:moveTo>
                    <a:cubicBezTo>
                      <a:pt x="1027" y="0"/>
                      <a:pt x="960" y="37"/>
                      <a:pt x="928" y="100"/>
                    </a:cubicBezTo>
                    <a:cubicBezTo>
                      <a:pt x="661" y="635"/>
                      <a:pt x="375" y="1162"/>
                      <a:pt x="54" y="1661"/>
                    </a:cubicBezTo>
                    <a:cubicBezTo>
                      <a:pt x="0" y="1750"/>
                      <a:pt x="27" y="1866"/>
                      <a:pt x="107" y="1920"/>
                    </a:cubicBezTo>
                    <a:cubicBezTo>
                      <a:pt x="141" y="1943"/>
                      <a:pt x="177" y="1954"/>
                      <a:pt x="214" y="1954"/>
                    </a:cubicBezTo>
                    <a:cubicBezTo>
                      <a:pt x="275" y="1954"/>
                      <a:pt x="336" y="1922"/>
                      <a:pt x="375" y="1866"/>
                    </a:cubicBezTo>
                    <a:cubicBezTo>
                      <a:pt x="696" y="1349"/>
                      <a:pt x="991" y="814"/>
                      <a:pt x="1267" y="269"/>
                    </a:cubicBezTo>
                    <a:cubicBezTo>
                      <a:pt x="1312" y="180"/>
                      <a:pt x="1276" y="64"/>
                      <a:pt x="1178" y="20"/>
                    </a:cubicBezTo>
                    <a:cubicBezTo>
                      <a:pt x="1152" y="7"/>
                      <a:pt x="1124" y="0"/>
                      <a:pt x="1095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49"/>
              <p:cNvSpPr/>
              <p:nvPr/>
            </p:nvSpPr>
            <p:spPr>
              <a:xfrm>
                <a:off x="2755650" y="3211600"/>
                <a:ext cx="37275" cy="45900"/>
              </a:xfrm>
              <a:custGeom>
                <a:rect b="b" l="l" r="r" t="t"/>
                <a:pathLst>
                  <a:path extrusionOk="0" h="1836" w="1491">
                    <a:moveTo>
                      <a:pt x="1280" y="0"/>
                    </a:moveTo>
                    <a:cubicBezTo>
                      <a:pt x="1219" y="0"/>
                      <a:pt x="1156" y="30"/>
                      <a:pt x="1116" y="81"/>
                    </a:cubicBezTo>
                    <a:cubicBezTo>
                      <a:pt x="1044" y="206"/>
                      <a:pt x="955" y="331"/>
                      <a:pt x="866" y="456"/>
                    </a:cubicBezTo>
                    <a:lnTo>
                      <a:pt x="607" y="822"/>
                    </a:lnTo>
                    <a:cubicBezTo>
                      <a:pt x="438" y="1063"/>
                      <a:pt x="241" y="1286"/>
                      <a:pt x="63" y="1527"/>
                    </a:cubicBezTo>
                    <a:cubicBezTo>
                      <a:pt x="1" y="1607"/>
                      <a:pt x="10" y="1723"/>
                      <a:pt x="90" y="1794"/>
                    </a:cubicBezTo>
                    <a:cubicBezTo>
                      <a:pt x="125" y="1822"/>
                      <a:pt x="169" y="1835"/>
                      <a:pt x="212" y="1835"/>
                    </a:cubicBezTo>
                    <a:cubicBezTo>
                      <a:pt x="267" y="1835"/>
                      <a:pt x="322" y="1813"/>
                      <a:pt x="357" y="1767"/>
                    </a:cubicBezTo>
                    <a:cubicBezTo>
                      <a:pt x="545" y="1527"/>
                      <a:pt x="741" y="1295"/>
                      <a:pt x="911" y="1045"/>
                    </a:cubicBezTo>
                    <a:lnTo>
                      <a:pt x="1178" y="670"/>
                    </a:lnTo>
                    <a:cubicBezTo>
                      <a:pt x="1267" y="545"/>
                      <a:pt x="1357" y="420"/>
                      <a:pt x="1437" y="287"/>
                    </a:cubicBezTo>
                    <a:cubicBezTo>
                      <a:pt x="1490" y="206"/>
                      <a:pt x="1464" y="90"/>
                      <a:pt x="1374" y="28"/>
                    </a:cubicBezTo>
                    <a:cubicBezTo>
                      <a:pt x="1346" y="9"/>
                      <a:pt x="1313" y="0"/>
                      <a:pt x="1280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49"/>
              <p:cNvSpPr/>
              <p:nvPr/>
            </p:nvSpPr>
            <p:spPr>
              <a:xfrm>
                <a:off x="2705250" y="3269050"/>
                <a:ext cx="42850" cy="41050"/>
              </a:xfrm>
              <a:custGeom>
                <a:rect b="b" l="l" r="r" t="t"/>
                <a:pathLst>
                  <a:path extrusionOk="0" h="1642" w="1714">
                    <a:moveTo>
                      <a:pt x="1499" y="0"/>
                    </a:moveTo>
                    <a:cubicBezTo>
                      <a:pt x="1447" y="0"/>
                      <a:pt x="1394" y="20"/>
                      <a:pt x="1356" y="58"/>
                    </a:cubicBezTo>
                    <a:cubicBezTo>
                      <a:pt x="955" y="495"/>
                      <a:pt x="527" y="915"/>
                      <a:pt x="81" y="1307"/>
                    </a:cubicBezTo>
                    <a:cubicBezTo>
                      <a:pt x="0" y="1379"/>
                      <a:pt x="0" y="1495"/>
                      <a:pt x="63" y="1575"/>
                    </a:cubicBezTo>
                    <a:cubicBezTo>
                      <a:pt x="102" y="1618"/>
                      <a:pt x="154" y="1641"/>
                      <a:pt x="206" y="1641"/>
                    </a:cubicBezTo>
                    <a:cubicBezTo>
                      <a:pt x="250" y="1641"/>
                      <a:pt x="294" y="1625"/>
                      <a:pt x="331" y="1593"/>
                    </a:cubicBezTo>
                    <a:cubicBezTo>
                      <a:pt x="786" y="1191"/>
                      <a:pt x="1223" y="763"/>
                      <a:pt x="1642" y="317"/>
                    </a:cubicBezTo>
                    <a:cubicBezTo>
                      <a:pt x="1713" y="237"/>
                      <a:pt x="1704" y="121"/>
                      <a:pt x="1624" y="49"/>
                    </a:cubicBezTo>
                    <a:cubicBezTo>
                      <a:pt x="1591" y="16"/>
                      <a:pt x="1545" y="0"/>
                      <a:pt x="149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49"/>
              <p:cNvSpPr/>
              <p:nvPr/>
            </p:nvSpPr>
            <p:spPr>
              <a:xfrm>
                <a:off x="2662200" y="3306725"/>
                <a:ext cx="46425" cy="36975"/>
              </a:xfrm>
              <a:custGeom>
                <a:rect b="b" l="l" r="r" t="t"/>
                <a:pathLst>
                  <a:path extrusionOk="0" h="1479" w="1857">
                    <a:moveTo>
                      <a:pt x="1641" y="0"/>
                    </a:moveTo>
                    <a:cubicBezTo>
                      <a:pt x="1599" y="0"/>
                      <a:pt x="1557" y="14"/>
                      <a:pt x="1526" y="41"/>
                    </a:cubicBezTo>
                    <a:cubicBezTo>
                      <a:pt x="1071" y="434"/>
                      <a:pt x="589" y="790"/>
                      <a:pt x="108" y="1129"/>
                    </a:cubicBezTo>
                    <a:cubicBezTo>
                      <a:pt x="19" y="1192"/>
                      <a:pt x="1" y="1308"/>
                      <a:pt x="63" y="1397"/>
                    </a:cubicBezTo>
                    <a:cubicBezTo>
                      <a:pt x="95" y="1451"/>
                      <a:pt x="150" y="1479"/>
                      <a:pt x="208" y="1479"/>
                    </a:cubicBezTo>
                    <a:cubicBezTo>
                      <a:pt x="247" y="1479"/>
                      <a:pt x="286" y="1466"/>
                      <a:pt x="322" y="1442"/>
                    </a:cubicBezTo>
                    <a:cubicBezTo>
                      <a:pt x="821" y="1094"/>
                      <a:pt x="1303" y="728"/>
                      <a:pt x="1767" y="335"/>
                    </a:cubicBezTo>
                    <a:cubicBezTo>
                      <a:pt x="1847" y="264"/>
                      <a:pt x="1856" y="139"/>
                      <a:pt x="1785" y="68"/>
                    </a:cubicBezTo>
                    <a:cubicBezTo>
                      <a:pt x="1750" y="23"/>
                      <a:pt x="1695" y="0"/>
                      <a:pt x="164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49"/>
              <p:cNvSpPr/>
              <p:nvPr/>
            </p:nvSpPr>
            <p:spPr>
              <a:xfrm>
                <a:off x="2598875" y="3349200"/>
                <a:ext cx="50650" cy="30725"/>
              </a:xfrm>
              <a:custGeom>
                <a:rect b="b" l="l" r="r" t="t"/>
                <a:pathLst>
                  <a:path extrusionOk="0" h="1229" w="2026">
                    <a:moveTo>
                      <a:pt x="1812" y="1"/>
                    </a:moveTo>
                    <a:cubicBezTo>
                      <a:pt x="1778" y="1"/>
                      <a:pt x="1744" y="10"/>
                      <a:pt x="1713" y="28"/>
                    </a:cubicBezTo>
                    <a:cubicBezTo>
                      <a:pt x="1454" y="171"/>
                      <a:pt x="1204" y="331"/>
                      <a:pt x="937" y="465"/>
                    </a:cubicBezTo>
                    <a:cubicBezTo>
                      <a:pt x="669" y="599"/>
                      <a:pt x="410" y="751"/>
                      <a:pt x="134" y="867"/>
                    </a:cubicBezTo>
                    <a:cubicBezTo>
                      <a:pt x="45" y="911"/>
                      <a:pt x="0" y="1018"/>
                      <a:pt x="45" y="1116"/>
                    </a:cubicBezTo>
                    <a:cubicBezTo>
                      <a:pt x="78" y="1190"/>
                      <a:pt x="151" y="1228"/>
                      <a:pt x="223" y="1228"/>
                    </a:cubicBezTo>
                    <a:cubicBezTo>
                      <a:pt x="247" y="1228"/>
                      <a:pt x="272" y="1224"/>
                      <a:pt x="295" y="1215"/>
                    </a:cubicBezTo>
                    <a:cubicBezTo>
                      <a:pt x="580" y="1090"/>
                      <a:pt x="839" y="938"/>
                      <a:pt x="1115" y="804"/>
                    </a:cubicBezTo>
                    <a:cubicBezTo>
                      <a:pt x="1383" y="661"/>
                      <a:pt x="1642" y="501"/>
                      <a:pt x="1909" y="349"/>
                    </a:cubicBezTo>
                    <a:cubicBezTo>
                      <a:pt x="1998" y="305"/>
                      <a:pt x="2025" y="180"/>
                      <a:pt x="1972" y="91"/>
                    </a:cubicBezTo>
                    <a:cubicBezTo>
                      <a:pt x="1937" y="32"/>
                      <a:pt x="1875" y="1"/>
                      <a:pt x="1812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49"/>
              <p:cNvSpPr/>
              <p:nvPr/>
            </p:nvSpPr>
            <p:spPr>
              <a:xfrm>
                <a:off x="2548450" y="3374225"/>
                <a:ext cx="52675" cy="25825"/>
              </a:xfrm>
              <a:custGeom>
                <a:rect b="b" l="l" r="r" t="t"/>
                <a:pathLst>
                  <a:path extrusionOk="0" h="1033" w="2107">
                    <a:moveTo>
                      <a:pt x="1894" y="0"/>
                    </a:moveTo>
                    <a:cubicBezTo>
                      <a:pt x="1869" y="0"/>
                      <a:pt x="1844" y="6"/>
                      <a:pt x="1821" y="17"/>
                    </a:cubicBezTo>
                    <a:cubicBezTo>
                      <a:pt x="1544" y="151"/>
                      <a:pt x="1268" y="249"/>
                      <a:pt x="991" y="365"/>
                    </a:cubicBezTo>
                    <a:cubicBezTo>
                      <a:pt x="715" y="481"/>
                      <a:pt x="429" y="562"/>
                      <a:pt x="144" y="660"/>
                    </a:cubicBezTo>
                    <a:cubicBezTo>
                      <a:pt x="54" y="695"/>
                      <a:pt x="1" y="802"/>
                      <a:pt x="28" y="901"/>
                    </a:cubicBezTo>
                    <a:cubicBezTo>
                      <a:pt x="57" y="982"/>
                      <a:pt x="135" y="1032"/>
                      <a:pt x="217" y="1032"/>
                    </a:cubicBezTo>
                    <a:cubicBezTo>
                      <a:pt x="234" y="1032"/>
                      <a:pt x="252" y="1030"/>
                      <a:pt x="269" y="1025"/>
                    </a:cubicBezTo>
                    <a:cubicBezTo>
                      <a:pt x="554" y="927"/>
                      <a:pt x="848" y="838"/>
                      <a:pt x="1125" y="713"/>
                    </a:cubicBezTo>
                    <a:cubicBezTo>
                      <a:pt x="1410" y="606"/>
                      <a:pt x="1696" y="499"/>
                      <a:pt x="1973" y="365"/>
                    </a:cubicBezTo>
                    <a:cubicBezTo>
                      <a:pt x="2071" y="321"/>
                      <a:pt x="2106" y="214"/>
                      <a:pt x="2062" y="115"/>
                    </a:cubicBezTo>
                    <a:cubicBezTo>
                      <a:pt x="2029" y="43"/>
                      <a:pt x="1962" y="0"/>
                      <a:pt x="1894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49"/>
              <p:cNvSpPr/>
              <p:nvPr/>
            </p:nvSpPr>
            <p:spPr>
              <a:xfrm>
                <a:off x="2477750" y="3398350"/>
                <a:ext cx="54450" cy="18725"/>
              </a:xfrm>
              <a:custGeom>
                <a:rect b="b" l="l" r="r" t="t"/>
                <a:pathLst>
                  <a:path extrusionOk="0" h="749" w="2178">
                    <a:moveTo>
                      <a:pt x="1974" y="1"/>
                    </a:moveTo>
                    <a:cubicBezTo>
                      <a:pt x="1959" y="1"/>
                      <a:pt x="1943" y="3"/>
                      <a:pt x="1928" y="7"/>
                    </a:cubicBezTo>
                    <a:lnTo>
                      <a:pt x="1054" y="212"/>
                    </a:lnTo>
                    <a:lnTo>
                      <a:pt x="170" y="373"/>
                    </a:lnTo>
                    <a:cubicBezTo>
                      <a:pt x="72" y="382"/>
                      <a:pt x="1" y="480"/>
                      <a:pt x="19" y="578"/>
                    </a:cubicBezTo>
                    <a:cubicBezTo>
                      <a:pt x="27" y="679"/>
                      <a:pt x="115" y="748"/>
                      <a:pt x="215" y="748"/>
                    </a:cubicBezTo>
                    <a:cubicBezTo>
                      <a:pt x="221" y="748"/>
                      <a:pt x="227" y="748"/>
                      <a:pt x="233" y="747"/>
                    </a:cubicBezTo>
                    <a:lnTo>
                      <a:pt x="1125" y="587"/>
                    </a:lnTo>
                    <a:lnTo>
                      <a:pt x="2017" y="373"/>
                    </a:lnTo>
                    <a:cubicBezTo>
                      <a:pt x="2124" y="346"/>
                      <a:pt x="2178" y="239"/>
                      <a:pt x="2151" y="141"/>
                    </a:cubicBezTo>
                    <a:cubicBezTo>
                      <a:pt x="2128" y="58"/>
                      <a:pt x="2055" y="1"/>
                      <a:pt x="1974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49"/>
              <p:cNvSpPr/>
              <p:nvPr/>
            </p:nvSpPr>
            <p:spPr>
              <a:xfrm>
                <a:off x="2423800" y="3408750"/>
                <a:ext cx="54650" cy="13200"/>
              </a:xfrm>
              <a:custGeom>
                <a:rect b="b" l="l" r="r" t="t"/>
                <a:pathLst>
                  <a:path extrusionOk="0" h="528" w="2186">
                    <a:moveTo>
                      <a:pt x="1979" y="0"/>
                    </a:moveTo>
                    <a:cubicBezTo>
                      <a:pt x="1974" y="0"/>
                      <a:pt x="1968" y="1"/>
                      <a:pt x="1963" y="1"/>
                    </a:cubicBezTo>
                    <a:lnTo>
                      <a:pt x="1517" y="55"/>
                    </a:lnTo>
                    <a:cubicBezTo>
                      <a:pt x="1374" y="73"/>
                      <a:pt x="1222" y="82"/>
                      <a:pt x="1071" y="99"/>
                    </a:cubicBezTo>
                    <a:lnTo>
                      <a:pt x="625" y="126"/>
                    </a:lnTo>
                    <a:cubicBezTo>
                      <a:pt x="482" y="144"/>
                      <a:pt x="330" y="135"/>
                      <a:pt x="179" y="144"/>
                    </a:cubicBezTo>
                    <a:cubicBezTo>
                      <a:pt x="80" y="144"/>
                      <a:pt x="0" y="233"/>
                      <a:pt x="0" y="340"/>
                    </a:cubicBezTo>
                    <a:cubicBezTo>
                      <a:pt x="0" y="447"/>
                      <a:pt x="89" y="528"/>
                      <a:pt x="196" y="528"/>
                    </a:cubicBezTo>
                    <a:cubicBezTo>
                      <a:pt x="348" y="519"/>
                      <a:pt x="500" y="519"/>
                      <a:pt x="651" y="510"/>
                    </a:cubicBezTo>
                    <a:lnTo>
                      <a:pt x="1106" y="474"/>
                    </a:lnTo>
                    <a:cubicBezTo>
                      <a:pt x="1258" y="456"/>
                      <a:pt x="1410" y="456"/>
                      <a:pt x="1561" y="438"/>
                    </a:cubicBezTo>
                    <a:lnTo>
                      <a:pt x="2016" y="376"/>
                    </a:lnTo>
                    <a:cubicBezTo>
                      <a:pt x="2114" y="367"/>
                      <a:pt x="2186" y="269"/>
                      <a:pt x="2177" y="162"/>
                    </a:cubicBezTo>
                    <a:cubicBezTo>
                      <a:pt x="2160" y="69"/>
                      <a:pt x="2072" y="0"/>
                      <a:pt x="197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49"/>
              <p:cNvSpPr/>
              <p:nvPr/>
            </p:nvSpPr>
            <p:spPr>
              <a:xfrm>
                <a:off x="2350625" y="3408750"/>
                <a:ext cx="54900" cy="13200"/>
              </a:xfrm>
              <a:custGeom>
                <a:rect b="b" l="l" r="r" t="t"/>
                <a:pathLst>
                  <a:path extrusionOk="0" h="528" w="2196">
                    <a:moveTo>
                      <a:pt x="207" y="0"/>
                    </a:moveTo>
                    <a:cubicBezTo>
                      <a:pt x="116" y="0"/>
                      <a:pt x="36" y="69"/>
                      <a:pt x="19" y="162"/>
                    </a:cubicBezTo>
                    <a:cubicBezTo>
                      <a:pt x="1" y="269"/>
                      <a:pt x="72" y="367"/>
                      <a:pt x="179" y="376"/>
                    </a:cubicBezTo>
                    <a:lnTo>
                      <a:pt x="634" y="438"/>
                    </a:lnTo>
                    <a:cubicBezTo>
                      <a:pt x="786" y="456"/>
                      <a:pt x="938" y="456"/>
                      <a:pt x="1089" y="474"/>
                    </a:cubicBezTo>
                    <a:lnTo>
                      <a:pt x="1544" y="510"/>
                    </a:lnTo>
                    <a:cubicBezTo>
                      <a:pt x="1696" y="519"/>
                      <a:pt x="1848" y="519"/>
                      <a:pt x="1999" y="528"/>
                    </a:cubicBezTo>
                    <a:cubicBezTo>
                      <a:pt x="2106" y="528"/>
                      <a:pt x="2187" y="447"/>
                      <a:pt x="2196" y="340"/>
                    </a:cubicBezTo>
                    <a:cubicBezTo>
                      <a:pt x="2196" y="233"/>
                      <a:pt x="2115" y="144"/>
                      <a:pt x="2008" y="144"/>
                    </a:cubicBezTo>
                    <a:cubicBezTo>
                      <a:pt x="1865" y="135"/>
                      <a:pt x="1714" y="144"/>
                      <a:pt x="1562" y="126"/>
                    </a:cubicBezTo>
                    <a:lnTo>
                      <a:pt x="1116" y="99"/>
                    </a:lnTo>
                    <a:cubicBezTo>
                      <a:pt x="964" y="82"/>
                      <a:pt x="822" y="73"/>
                      <a:pt x="670" y="55"/>
                    </a:cubicBezTo>
                    <a:lnTo>
                      <a:pt x="224" y="1"/>
                    </a:lnTo>
                    <a:cubicBezTo>
                      <a:pt x="218" y="1"/>
                      <a:pt x="213" y="0"/>
                      <a:pt x="207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49"/>
              <p:cNvSpPr/>
              <p:nvPr/>
            </p:nvSpPr>
            <p:spPr>
              <a:xfrm>
                <a:off x="2296900" y="3398350"/>
                <a:ext cx="54650" cy="18725"/>
              </a:xfrm>
              <a:custGeom>
                <a:rect b="b" l="l" r="r" t="t"/>
                <a:pathLst>
                  <a:path extrusionOk="0" h="749" w="2186">
                    <a:moveTo>
                      <a:pt x="213" y="1"/>
                    </a:moveTo>
                    <a:cubicBezTo>
                      <a:pt x="131" y="1"/>
                      <a:pt x="58" y="58"/>
                      <a:pt x="36" y="141"/>
                    </a:cubicBezTo>
                    <a:cubicBezTo>
                      <a:pt x="0" y="239"/>
                      <a:pt x="62" y="346"/>
                      <a:pt x="161" y="373"/>
                    </a:cubicBezTo>
                    <a:lnTo>
                      <a:pt x="1053" y="587"/>
                    </a:lnTo>
                    <a:lnTo>
                      <a:pt x="1954" y="747"/>
                    </a:lnTo>
                    <a:cubicBezTo>
                      <a:pt x="1960" y="748"/>
                      <a:pt x="1966" y="748"/>
                      <a:pt x="1972" y="748"/>
                    </a:cubicBezTo>
                    <a:cubicBezTo>
                      <a:pt x="2071" y="748"/>
                      <a:pt x="2151" y="679"/>
                      <a:pt x="2168" y="578"/>
                    </a:cubicBezTo>
                    <a:cubicBezTo>
                      <a:pt x="2186" y="480"/>
                      <a:pt x="2114" y="382"/>
                      <a:pt x="2007" y="373"/>
                    </a:cubicBezTo>
                    <a:lnTo>
                      <a:pt x="1133" y="212"/>
                    </a:lnTo>
                    <a:lnTo>
                      <a:pt x="259" y="7"/>
                    </a:ln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49"/>
              <p:cNvSpPr/>
              <p:nvPr/>
            </p:nvSpPr>
            <p:spPr>
              <a:xfrm>
                <a:off x="2227975" y="3374225"/>
                <a:ext cx="52875" cy="25825"/>
              </a:xfrm>
              <a:custGeom>
                <a:rect b="b" l="l" r="r" t="t"/>
                <a:pathLst>
                  <a:path extrusionOk="0" h="1033" w="2115">
                    <a:moveTo>
                      <a:pt x="220" y="0"/>
                    </a:moveTo>
                    <a:cubicBezTo>
                      <a:pt x="149" y="0"/>
                      <a:pt x="78" y="43"/>
                      <a:pt x="45" y="115"/>
                    </a:cubicBezTo>
                    <a:cubicBezTo>
                      <a:pt x="0" y="214"/>
                      <a:pt x="45" y="321"/>
                      <a:pt x="143" y="365"/>
                    </a:cubicBezTo>
                    <a:cubicBezTo>
                      <a:pt x="420" y="499"/>
                      <a:pt x="705" y="606"/>
                      <a:pt x="982" y="713"/>
                    </a:cubicBezTo>
                    <a:cubicBezTo>
                      <a:pt x="1267" y="829"/>
                      <a:pt x="1562" y="918"/>
                      <a:pt x="1847" y="1025"/>
                    </a:cubicBezTo>
                    <a:cubicBezTo>
                      <a:pt x="1864" y="1030"/>
                      <a:pt x="1881" y="1032"/>
                      <a:pt x="1898" y="1032"/>
                    </a:cubicBezTo>
                    <a:cubicBezTo>
                      <a:pt x="1980" y="1032"/>
                      <a:pt x="2057" y="982"/>
                      <a:pt x="2079" y="901"/>
                    </a:cubicBezTo>
                    <a:cubicBezTo>
                      <a:pt x="2115" y="802"/>
                      <a:pt x="2061" y="695"/>
                      <a:pt x="1963" y="660"/>
                    </a:cubicBezTo>
                    <a:cubicBezTo>
                      <a:pt x="1687" y="562"/>
                      <a:pt x="1392" y="481"/>
                      <a:pt x="1124" y="365"/>
                    </a:cubicBezTo>
                    <a:cubicBezTo>
                      <a:pt x="848" y="249"/>
                      <a:pt x="562" y="151"/>
                      <a:pt x="295" y="17"/>
                    </a:cubicBezTo>
                    <a:cubicBezTo>
                      <a:pt x="271" y="6"/>
                      <a:pt x="246" y="0"/>
                      <a:pt x="220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49"/>
              <p:cNvSpPr/>
              <p:nvPr/>
            </p:nvSpPr>
            <p:spPr>
              <a:xfrm>
                <a:off x="2179575" y="3349200"/>
                <a:ext cx="50650" cy="30725"/>
              </a:xfrm>
              <a:custGeom>
                <a:rect b="b" l="l" r="r" t="t"/>
                <a:pathLst>
                  <a:path extrusionOk="0" h="1229" w="2026">
                    <a:moveTo>
                      <a:pt x="217" y="1"/>
                    </a:moveTo>
                    <a:cubicBezTo>
                      <a:pt x="156" y="1"/>
                      <a:pt x="98" y="32"/>
                      <a:pt x="63" y="91"/>
                    </a:cubicBezTo>
                    <a:cubicBezTo>
                      <a:pt x="1" y="180"/>
                      <a:pt x="27" y="305"/>
                      <a:pt x="117" y="349"/>
                    </a:cubicBezTo>
                    <a:cubicBezTo>
                      <a:pt x="384" y="501"/>
                      <a:pt x="643" y="661"/>
                      <a:pt x="919" y="804"/>
                    </a:cubicBezTo>
                    <a:cubicBezTo>
                      <a:pt x="1187" y="938"/>
                      <a:pt x="1455" y="1090"/>
                      <a:pt x="1731" y="1215"/>
                    </a:cubicBezTo>
                    <a:cubicBezTo>
                      <a:pt x="1756" y="1224"/>
                      <a:pt x="1782" y="1228"/>
                      <a:pt x="1807" y="1228"/>
                    </a:cubicBezTo>
                    <a:cubicBezTo>
                      <a:pt x="1880" y="1228"/>
                      <a:pt x="1948" y="1190"/>
                      <a:pt x="1981" y="1116"/>
                    </a:cubicBezTo>
                    <a:cubicBezTo>
                      <a:pt x="2026" y="1018"/>
                      <a:pt x="1990" y="911"/>
                      <a:pt x="1892" y="867"/>
                    </a:cubicBezTo>
                    <a:cubicBezTo>
                      <a:pt x="1624" y="751"/>
                      <a:pt x="1365" y="599"/>
                      <a:pt x="1098" y="465"/>
                    </a:cubicBezTo>
                    <a:cubicBezTo>
                      <a:pt x="830" y="331"/>
                      <a:pt x="572" y="171"/>
                      <a:pt x="313" y="28"/>
                    </a:cubicBezTo>
                    <a:cubicBezTo>
                      <a:pt x="282" y="10"/>
                      <a:pt x="249" y="1"/>
                      <a:pt x="217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49"/>
              <p:cNvSpPr/>
              <p:nvPr/>
            </p:nvSpPr>
            <p:spPr>
              <a:xfrm>
                <a:off x="2120700" y="3306725"/>
                <a:ext cx="46400" cy="36975"/>
              </a:xfrm>
              <a:custGeom>
                <a:rect b="b" l="l" r="r" t="t"/>
                <a:pathLst>
                  <a:path extrusionOk="0" h="1479" w="1856">
                    <a:moveTo>
                      <a:pt x="211" y="0"/>
                    </a:moveTo>
                    <a:cubicBezTo>
                      <a:pt x="157" y="0"/>
                      <a:pt x="103" y="23"/>
                      <a:pt x="63" y="68"/>
                    </a:cubicBezTo>
                    <a:cubicBezTo>
                      <a:pt x="0" y="139"/>
                      <a:pt x="0" y="264"/>
                      <a:pt x="81" y="327"/>
                    </a:cubicBezTo>
                    <a:cubicBezTo>
                      <a:pt x="545" y="728"/>
                      <a:pt x="1035" y="1094"/>
                      <a:pt x="1535" y="1442"/>
                    </a:cubicBezTo>
                    <a:cubicBezTo>
                      <a:pt x="1567" y="1466"/>
                      <a:pt x="1604" y="1479"/>
                      <a:pt x="1642" y="1479"/>
                    </a:cubicBezTo>
                    <a:cubicBezTo>
                      <a:pt x="1699" y="1479"/>
                      <a:pt x="1756" y="1451"/>
                      <a:pt x="1794" y="1397"/>
                    </a:cubicBezTo>
                    <a:cubicBezTo>
                      <a:pt x="1856" y="1308"/>
                      <a:pt x="1829" y="1192"/>
                      <a:pt x="1749" y="1129"/>
                    </a:cubicBezTo>
                    <a:cubicBezTo>
                      <a:pt x="1258" y="790"/>
                      <a:pt x="785" y="434"/>
                      <a:pt x="330" y="41"/>
                    </a:cubicBezTo>
                    <a:cubicBezTo>
                      <a:pt x="295" y="14"/>
                      <a:pt x="253" y="0"/>
                      <a:pt x="21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49"/>
              <p:cNvSpPr/>
              <p:nvPr/>
            </p:nvSpPr>
            <p:spPr>
              <a:xfrm>
                <a:off x="2081225" y="3269050"/>
                <a:ext cx="42850" cy="41050"/>
              </a:xfrm>
              <a:custGeom>
                <a:rect b="b" l="l" r="r" t="t"/>
                <a:pathLst>
                  <a:path extrusionOk="0" h="1642" w="1714">
                    <a:moveTo>
                      <a:pt x="209" y="0"/>
                    </a:moveTo>
                    <a:cubicBezTo>
                      <a:pt x="164" y="0"/>
                      <a:pt x="118" y="16"/>
                      <a:pt x="81" y="49"/>
                    </a:cubicBezTo>
                    <a:cubicBezTo>
                      <a:pt x="9" y="121"/>
                      <a:pt x="0" y="237"/>
                      <a:pt x="72" y="317"/>
                    </a:cubicBezTo>
                    <a:cubicBezTo>
                      <a:pt x="491" y="763"/>
                      <a:pt x="919" y="1191"/>
                      <a:pt x="1374" y="1593"/>
                    </a:cubicBezTo>
                    <a:cubicBezTo>
                      <a:pt x="1411" y="1625"/>
                      <a:pt x="1457" y="1641"/>
                      <a:pt x="1502" y="1641"/>
                    </a:cubicBezTo>
                    <a:cubicBezTo>
                      <a:pt x="1555" y="1641"/>
                      <a:pt x="1608" y="1618"/>
                      <a:pt x="1642" y="1575"/>
                    </a:cubicBezTo>
                    <a:cubicBezTo>
                      <a:pt x="1713" y="1495"/>
                      <a:pt x="1704" y="1379"/>
                      <a:pt x="1633" y="1307"/>
                    </a:cubicBezTo>
                    <a:cubicBezTo>
                      <a:pt x="1178" y="915"/>
                      <a:pt x="759" y="495"/>
                      <a:pt x="348" y="58"/>
                    </a:cubicBezTo>
                    <a:cubicBezTo>
                      <a:pt x="310" y="20"/>
                      <a:pt x="260" y="0"/>
                      <a:pt x="20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49"/>
              <p:cNvSpPr/>
              <p:nvPr/>
            </p:nvSpPr>
            <p:spPr>
              <a:xfrm>
                <a:off x="2036175" y="3211600"/>
                <a:ext cx="37500" cy="45900"/>
              </a:xfrm>
              <a:custGeom>
                <a:rect b="b" l="l" r="r" t="t"/>
                <a:pathLst>
                  <a:path extrusionOk="0" h="1836" w="1500">
                    <a:moveTo>
                      <a:pt x="217" y="0"/>
                    </a:moveTo>
                    <a:cubicBezTo>
                      <a:pt x="183" y="0"/>
                      <a:pt x="148" y="9"/>
                      <a:pt x="116" y="28"/>
                    </a:cubicBezTo>
                    <a:cubicBezTo>
                      <a:pt x="27" y="90"/>
                      <a:pt x="0" y="206"/>
                      <a:pt x="63" y="287"/>
                    </a:cubicBezTo>
                    <a:cubicBezTo>
                      <a:pt x="143" y="420"/>
                      <a:pt x="223" y="545"/>
                      <a:pt x="313" y="670"/>
                    </a:cubicBezTo>
                    <a:lnTo>
                      <a:pt x="580" y="1045"/>
                    </a:lnTo>
                    <a:cubicBezTo>
                      <a:pt x="759" y="1295"/>
                      <a:pt x="955" y="1527"/>
                      <a:pt x="1142" y="1767"/>
                    </a:cubicBezTo>
                    <a:cubicBezTo>
                      <a:pt x="1177" y="1813"/>
                      <a:pt x="1229" y="1835"/>
                      <a:pt x="1283" y="1835"/>
                    </a:cubicBezTo>
                    <a:cubicBezTo>
                      <a:pt x="1324" y="1835"/>
                      <a:pt x="1366" y="1822"/>
                      <a:pt x="1401" y="1794"/>
                    </a:cubicBezTo>
                    <a:cubicBezTo>
                      <a:pt x="1481" y="1723"/>
                      <a:pt x="1499" y="1607"/>
                      <a:pt x="1437" y="1527"/>
                    </a:cubicBezTo>
                    <a:cubicBezTo>
                      <a:pt x="1249" y="1286"/>
                      <a:pt x="1062" y="1063"/>
                      <a:pt x="884" y="822"/>
                    </a:cubicBezTo>
                    <a:lnTo>
                      <a:pt x="625" y="456"/>
                    </a:lnTo>
                    <a:cubicBezTo>
                      <a:pt x="536" y="331"/>
                      <a:pt x="455" y="206"/>
                      <a:pt x="375" y="81"/>
                    </a:cubicBezTo>
                    <a:cubicBezTo>
                      <a:pt x="340" y="30"/>
                      <a:pt x="280" y="0"/>
                      <a:pt x="217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49"/>
              <p:cNvSpPr/>
              <p:nvPr/>
            </p:nvSpPr>
            <p:spPr>
              <a:xfrm>
                <a:off x="2008950" y="3164300"/>
                <a:ext cx="33050" cy="48850"/>
              </a:xfrm>
              <a:custGeom>
                <a:rect b="b" l="l" r="r" t="t"/>
                <a:pathLst>
                  <a:path extrusionOk="0" h="1954" w="1322">
                    <a:moveTo>
                      <a:pt x="221" y="0"/>
                    </a:moveTo>
                    <a:cubicBezTo>
                      <a:pt x="193" y="0"/>
                      <a:pt x="163" y="7"/>
                      <a:pt x="135" y="20"/>
                    </a:cubicBezTo>
                    <a:cubicBezTo>
                      <a:pt x="46" y="64"/>
                      <a:pt x="1" y="180"/>
                      <a:pt x="54" y="269"/>
                    </a:cubicBezTo>
                    <a:cubicBezTo>
                      <a:pt x="322" y="814"/>
                      <a:pt x="617" y="1349"/>
                      <a:pt x="947" y="1866"/>
                    </a:cubicBezTo>
                    <a:cubicBezTo>
                      <a:pt x="980" y="1922"/>
                      <a:pt x="1039" y="1954"/>
                      <a:pt x="1100" y="1954"/>
                    </a:cubicBezTo>
                    <a:cubicBezTo>
                      <a:pt x="1136" y="1954"/>
                      <a:pt x="1172" y="1943"/>
                      <a:pt x="1205" y="1920"/>
                    </a:cubicBezTo>
                    <a:cubicBezTo>
                      <a:pt x="1295" y="1866"/>
                      <a:pt x="1321" y="1750"/>
                      <a:pt x="1268" y="1661"/>
                    </a:cubicBezTo>
                    <a:cubicBezTo>
                      <a:pt x="947" y="1162"/>
                      <a:pt x="661" y="635"/>
                      <a:pt x="393" y="100"/>
                    </a:cubicBezTo>
                    <a:cubicBezTo>
                      <a:pt x="356" y="37"/>
                      <a:pt x="291" y="0"/>
                      <a:pt x="22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49"/>
              <p:cNvSpPr/>
              <p:nvPr/>
            </p:nvSpPr>
            <p:spPr>
              <a:xfrm>
                <a:off x="1982200" y="3096575"/>
                <a:ext cx="26125" cy="51925"/>
              </a:xfrm>
              <a:custGeom>
                <a:rect b="b" l="l" r="r" t="t"/>
                <a:pathLst>
                  <a:path extrusionOk="0" h="2077" w="1045">
                    <a:moveTo>
                      <a:pt x="212" y="1"/>
                    </a:moveTo>
                    <a:cubicBezTo>
                      <a:pt x="195" y="1"/>
                      <a:pt x="178" y="3"/>
                      <a:pt x="161" y="8"/>
                    </a:cubicBezTo>
                    <a:cubicBezTo>
                      <a:pt x="63" y="35"/>
                      <a:pt x="0" y="142"/>
                      <a:pt x="36" y="240"/>
                    </a:cubicBezTo>
                    <a:cubicBezTo>
                      <a:pt x="116" y="534"/>
                      <a:pt x="223" y="820"/>
                      <a:pt x="322" y="1114"/>
                    </a:cubicBezTo>
                    <a:cubicBezTo>
                      <a:pt x="429" y="1399"/>
                      <a:pt x="545" y="1676"/>
                      <a:pt x="652" y="1961"/>
                    </a:cubicBezTo>
                    <a:cubicBezTo>
                      <a:pt x="678" y="2034"/>
                      <a:pt x="748" y="2077"/>
                      <a:pt x="822" y="2077"/>
                    </a:cubicBezTo>
                    <a:cubicBezTo>
                      <a:pt x="848" y="2077"/>
                      <a:pt x="876" y="2071"/>
                      <a:pt x="901" y="2060"/>
                    </a:cubicBezTo>
                    <a:cubicBezTo>
                      <a:pt x="1000" y="2015"/>
                      <a:pt x="1044" y="1908"/>
                      <a:pt x="1000" y="1819"/>
                    </a:cubicBezTo>
                    <a:cubicBezTo>
                      <a:pt x="893" y="1542"/>
                      <a:pt x="777" y="1266"/>
                      <a:pt x="678" y="980"/>
                    </a:cubicBezTo>
                    <a:cubicBezTo>
                      <a:pt x="580" y="704"/>
                      <a:pt x="482" y="418"/>
                      <a:pt x="393" y="133"/>
                    </a:cubicBezTo>
                    <a:cubicBezTo>
                      <a:pt x="371" y="52"/>
                      <a:pt x="294" y="1"/>
                      <a:pt x="212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49"/>
              <p:cNvSpPr/>
              <p:nvPr/>
            </p:nvSpPr>
            <p:spPr>
              <a:xfrm>
                <a:off x="1969925" y="3043600"/>
                <a:ext cx="20325" cy="53425"/>
              </a:xfrm>
              <a:custGeom>
                <a:rect b="b" l="l" r="r" t="t"/>
                <a:pathLst>
                  <a:path extrusionOk="0" h="2137" w="813">
                    <a:moveTo>
                      <a:pt x="201" y="1"/>
                    </a:moveTo>
                    <a:cubicBezTo>
                      <a:pt x="191" y="1"/>
                      <a:pt x="180" y="2"/>
                      <a:pt x="170" y="4"/>
                    </a:cubicBezTo>
                    <a:cubicBezTo>
                      <a:pt x="63" y="21"/>
                      <a:pt x="1" y="120"/>
                      <a:pt x="19" y="218"/>
                    </a:cubicBezTo>
                    <a:lnTo>
                      <a:pt x="99" y="673"/>
                    </a:lnTo>
                    <a:cubicBezTo>
                      <a:pt x="126" y="815"/>
                      <a:pt x="161" y="967"/>
                      <a:pt x="197" y="1119"/>
                    </a:cubicBezTo>
                    <a:lnTo>
                      <a:pt x="295" y="1565"/>
                    </a:lnTo>
                    <a:cubicBezTo>
                      <a:pt x="331" y="1707"/>
                      <a:pt x="375" y="1850"/>
                      <a:pt x="420" y="2002"/>
                    </a:cubicBezTo>
                    <a:cubicBezTo>
                      <a:pt x="442" y="2081"/>
                      <a:pt x="515" y="2137"/>
                      <a:pt x="595" y="2137"/>
                    </a:cubicBezTo>
                    <a:cubicBezTo>
                      <a:pt x="614" y="2137"/>
                      <a:pt x="633" y="2134"/>
                      <a:pt x="652" y="2127"/>
                    </a:cubicBezTo>
                    <a:cubicBezTo>
                      <a:pt x="750" y="2100"/>
                      <a:pt x="813" y="1993"/>
                      <a:pt x="786" y="1895"/>
                    </a:cubicBezTo>
                    <a:cubicBezTo>
                      <a:pt x="741" y="1752"/>
                      <a:pt x="706" y="1609"/>
                      <a:pt x="661" y="1467"/>
                    </a:cubicBezTo>
                    <a:lnTo>
                      <a:pt x="563" y="1029"/>
                    </a:lnTo>
                    <a:cubicBezTo>
                      <a:pt x="536" y="887"/>
                      <a:pt x="491" y="744"/>
                      <a:pt x="465" y="592"/>
                    </a:cubicBezTo>
                    <a:lnTo>
                      <a:pt x="384" y="155"/>
                    </a:lnTo>
                    <a:cubicBezTo>
                      <a:pt x="368" y="67"/>
                      <a:pt x="288" y="1"/>
                      <a:pt x="201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49"/>
              <p:cNvSpPr/>
              <p:nvPr/>
            </p:nvSpPr>
            <p:spPr>
              <a:xfrm>
                <a:off x="1963475" y="2970975"/>
                <a:ext cx="12500" cy="54500"/>
              </a:xfrm>
              <a:custGeom>
                <a:rect b="b" l="l" r="r" t="t"/>
                <a:pathLst>
                  <a:path extrusionOk="0" h="2180" w="500">
                    <a:moveTo>
                      <a:pt x="187" y="0"/>
                    </a:moveTo>
                    <a:cubicBezTo>
                      <a:pt x="80" y="0"/>
                      <a:pt x="0" y="90"/>
                      <a:pt x="0" y="188"/>
                    </a:cubicBezTo>
                    <a:cubicBezTo>
                      <a:pt x="18" y="491"/>
                      <a:pt x="9" y="803"/>
                      <a:pt x="36" y="1107"/>
                    </a:cubicBezTo>
                    <a:cubicBezTo>
                      <a:pt x="63" y="1410"/>
                      <a:pt x="71" y="1713"/>
                      <a:pt x="116" y="2016"/>
                    </a:cubicBezTo>
                    <a:cubicBezTo>
                      <a:pt x="124" y="2105"/>
                      <a:pt x="205" y="2180"/>
                      <a:pt x="293" y="2180"/>
                    </a:cubicBezTo>
                    <a:cubicBezTo>
                      <a:pt x="303" y="2180"/>
                      <a:pt x="312" y="2179"/>
                      <a:pt x="321" y="2177"/>
                    </a:cubicBezTo>
                    <a:cubicBezTo>
                      <a:pt x="428" y="2168"/>
                      <a:pt x="500" y="2070"/>
                      <a:pt x="491" y="1972"/>
                    </a:cubicBezTo>
                    <a:cubicBezTo>
                      <a:pt x="446" y="1677"/>
                      <a:pt x="437" y="1374"/>
                      <a:pt x="410" y="1080"/>
                    </a:cubicBezTo>
                    <a:cubicBezTo>
                      <a:pt x="393" y="785"/>
                      <a:pt x="393" y="482"/>
                      <a:pt x="384" y="188"/>
                    </a:cubicBezTo>
                    <a:cubicBezTo>
                      <a:pt x="384" y="90"/>
                      <a:pt x="294" y="0"/>
                      <a:pt x="187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49"/>
              <p:cNvSpPr/>
              <p:nvPr/>
            </p:nvSpPr>
            <p:spPr>
              <a:xfrm>
                <a:off x="1963475" y="2916525"/>
                <a:ext cx="12500" cy="54475"/>
              </a:xfrm>
              <a:custGeom>
                <a:rect b="b" l="l" r="r" t="t"/>
                <a:pathLst>
                  <a:path extrusionOk="0" h="2179" w="500">
                    <a:moveTo>
                      <a:pt x="305" y="1"/>
                    </a:moveTo>
                    <a:cubicBezTo>
                      <a:pt x="212" y="1"/>
                      <a:pt x="124" y="70"/>
                      <a:pt x="116" y="171"/>
                    </a:cubicBezTo>
                    <a:cubicBezTo>
                      <a:pt x="71" y="474"/>
                      <a:pt x="63" y="778"/>
                      <a:pt x="36" y="1081"/>
                    </a:cubicBezTo>
                    <a:cubicBezTo>
                      <a:pt x="9" y="1384"/>
                      <a:pt x="18" y="1688"/>
                      <a:pt x="0" y="1991"/>
                    </a:cubicBezTo>
                    <a:cubicBezTo>
                      <a:pt x="0" y="2098"/>
                      <a:pt x="80" y="2178"/>
                      <a:pt x="187" y="2178"/>
                    </a:cubicBezTo>
                    <a:cubicBezTo>
                      <a:pt x="294" y="2178"/>
                      <a:pt x="384" y="2098"/>
                      <a:pt x="384" y="2000"/>
                    </a:cubicBezTo>
                    <a:cubicBezTo>
                      <a:pt x="393" y="1697"/>
                      <a:pt x="393" y="1402"/>
                      <a:pt x="410" y="1099"/>
                    </a:cubicBezTo>
                    <a:cubicBezTo>
                      <a:pt x="437" y="804"/>
                      <a:pt x="446" y="510"/>
                      <a:pt x="491" y="207"/>
                    </a:cubicBezTo>
                    <a:cubicBezTo>
                      <a:pt x="500" y="109"/>
                      <a:pt x="428" y="19"/>
                      <a:pt x="321" y="2"/>
                    </a:cubicBezTo>
                    <a:cubicBezTo>
                      <a:pt x="316" y="1"/>
                      <a:pt x="310" y="1"/>
                      <a:pt x="30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49"/>
              <p:cNvSpPr/>
              <p:nvPr/>
            </p:nvSpPr>
            <p:spPr>
              <a:xfrm>
                <a:off x="1969925" y="2845025"/>
                <a:ext cx="20325" cy="53500"/>
              </a:xfrm>
              <a:custGeom>
                <a:rect b="b" l="l" r="r" t="t"/>
                <a:pathLst>
                  <a:path extrusionOk="0" h="2140" w="813">
                    <a:moveTo>
                      <a:pt x="601" y="0"/>
                    </a:moveTo>
                    <a:cubicBezTo>
                      <a:pt x="520" y="0"/>
                      <a:pt x="442" y="52"/>
                      <a:pt x="420" y="141"/>
                    </a:cubicBezTo>
                    <a:cubicBezTo>
                      <a:pt x="375" y="283"/>
                      <a:pt x="331" y="426"/>
                      <a:pt x="295" y="578"/>
                    </a:cubicBezTo>
                    <a:lnTo>
                      <a:pt x="197" y="1024"/>
                    </a:lnTo>
                    <a:cubicBezTo>
                      <a:pt x="161" y="1176"/>
                      <a:pt x="126" y="1318"/>
                      <a:pt x="99" y="1470"/>
                    </a:cubicBezTo>
                    <a:lnTo>
                      <a:pt x="19" y="1916"/>
                    </a:lnTo>
                    <a:cubicBezTo>
                      <a:pt x="1" y="2023"/>
                      <a:pt x="63" y="2121"/>
                      <a:pt x="170" y="2139"/>
                    </a:cubicBezTo>
                    <a:cubicBezTo>
                      <a:pt x="177" y="2140"/>
                      <a:pt x="183" y="2140"/>
                      <a:pt x="189" y="2140"/>
                    </a:cubicBezTo>
                    <a:cubicBezTo>
                      <a:pt x="281" y="2140"/>
                      <a:pt x="368" y="2079"/>
                      <a:pt x="384" y="1987"/>
                    </a:cubicBezTo>
                    <a:lnTo>
                      <a:pt x="465" y="1541"/>
                    </a:lnTo>
                    <a:cubicBezTo>
                      <a:pt x="491" y="1399"/>
                      <a:pt x="536" y="1256"/>
                      <a:pt x="563" y="1104"/>
                    </a:cubicBezTo>
                    <a:lnTo>
                      <a:pt x="661" y="667"/>
                    </a:lnTo>
                    <a:cubicBezTo>
                      <a:pt x="706" y="524"/>
                      <a:pt x="741" y="382"/>
                      <a:pt x="786" y="239"/>
                    </a:cubicBezTo>
                    <a:cubicBezTo>
                      <a:pt x="813" y="141"/>
                      <a:pt x="750" y="43"/>
                      <a:pt x="652" y="7"/>
                    </a:cubicBezTo>
                    <a:cubicBezTo>
                      <a:pt x="635" y="2"/>
                      <a:pt x="618" y="0"/>
                      <a:pt x="60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49"/>
              <p:cNvSpPr/>
              <p:nvPr/>
            </p:nvSpPr>
            <p:spPr>
              <a:xfrm>
                <a:off x="1982200" y="2793550"/>
                <a:ext cx="26125" cy="51925"/>
              </a:xfrm>
              <a:custGeom>
                <a:rect b="b" l="l" r="r" t="t"/>
                <a:pathLst>
                  <a:path extrusionOk="0" h="2077" w="1045">
                    <a:moveTo>
                      <a:pt x="825" y="1"/>
                    </a:moveTo>
                    <a:cubicBezTo>
                      <a:pt x="750" y="1"/>
                      <a:pt x="678" y="39"/>
                      <a:pt x="652" y="112"/>
                    </a:cubicBezTo>
                    <a:cubicBezTo>
                      <a:pt x="545" y="398"/>
                      <a:pt x="429" y="683"/>
                      <a:pt x="322" y="969"/>
                    </a:cubicBezTo>
                    <a:cubicBezTo>
                      <a:pt x="223" y="1254"/>
                      <a:pt x="116" y="1540"/>
                      <a:pt x="36" y="1834"/>
                    </a:cubicBezTo>
                    <a:cubicBezTo>
                      <a:pt x="0" y="1932"/>
                      <a:pt x="63" y="2039"/>
                      <a:pt x="161" y="2066"/>
                    </a:cubicBezTo>
                    <a:cubicBezTo>
                      <a:pt x="180" y="2073"/>
                      <a:pt x="199" y="2076"/>
                      <a:pt x="218" y="2076"/>
                    </a:cubicBezTo>
                    <a:cubicBezTo>
                      <a:pt x="298" y="2076"/>
                      <a:pt x="371" y="2020"/>
                      <a:pt x="393" y="1941"/>
                    </a:cubicBezTo>
                    <a:cubicBezTo>
                      <a:pt x="482" y="1656"/>
                      <a:pt x="580" y="1379"/>
                      <a:pt x="678" y="1093"/>
                    </a:cubicBezTo>
                    <a:cubicBezTo>
                      <a:pt x="777" y="817"/>
                      <a:pt x="893" y="540"/>
                      <a:pt x="1000" y="264"/>
                    </a:cubicBezTo>
                    <a:cubicBezTo>
                      <a:pt x="1044" y="166"/>
                      <a:pt x="1000" y="59"/>
                      <a:pt x="901" y="14"/>
                    </a:cubicBezTo>
                    <a:cubicBezTo>
                      <a:pt x="877" y="5"/>
                      <a:pt x="850" y="1"/>
                      <a:pt x="82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49"/>
              <p:cNvSpPr/>
              <p:nvPr/>
            </p:nvSpPr>
            <p:spPr>
              <a:xfrm>
                <a:off x="2008950" y="2728950"/>
                <a:ext cx="33050" cy="48725"/>
              </a:xfrm>
              <a:custGeom>
                <a:rect b="b" l="l" r="r" t="t"/>
                <a:pathLst>
                  <a:path extrusionOk="0" h="1949" w="1322">
                    <a:moveTo>
                      <a:pt x="1104" y="1"/>
                    </a:moveTo>
                    <a:cubicBezTo>
                      <a:pt x="1042" y="1"/>
                      <a:pt x="981" y="30"/>
                      <a:pt x="947" y="82"/>
                    </a:cubicBezTo>
                    <a:cubicBezTo>
                      <a:pt x="617" y="600"/>
                      <a:pt x="322" y="1135"/>
                      <a:pt x="54" y="1679"/>
                    </a:cubicBezTo>
                    <a:cubicBezTo>
                      <a:pt x="1" y="1777"/>
                      <a:pt x="46" y="1884"/>
                      <a:pt x="135" y="1929"/>
                    </a:cubicBezTo>
                    <a:cubicBezTo>
                      <a:pt x="163" y="1942"/>
                      <a:pt x="193" y="1948"/>
                      <a:pt x="221" y="1948"/>
                    </a:cubicBezTo>
                    <a:cubicBezTo>
                      <a:pt x="291" y="1948"/>
                      <a:pt x="356" y="1912"/>
                      <a:pt x="393" y="1849"/>
                    </a:cubicBezTo>
                    <a:cubicBezTo>
                      <a:pt x="661" y="1313"/>
                      <a:pt x="947" y="796"/>
                      <a:pt x="1268" y="288"/>
                    </a:cubicBezTo>
                    <a:cubicBezTo>
                      <a:pt x="1321" y="207"/>
                      <a:pt x="1295" y="91"/>
                      <a:pt x="1205" y="29"/>
                    </a:cubicBezTo>
                    <a:cubicBezTo>
                      <a:pt x="1174" y="10"/>
                      <a:pt x="1139" y="1"/>
                      <a:pt x="1104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49"/>
              <p:cNvSpPr/>
              <p:nvPr/>
            </p:nvSpPr>
            <p:spPr>
              <a:xfrm>
                <a:off x="2036175" y="2684525"/>
                <a:ext cx="37500" cy="46000"/>
              </a:xfrm>
              <a:custGeom>
                <a:rect b="b" l="l" r="r" t="t"/>
                <a:pathLst>
                  <a:path extrusionOk="0" h="1840" w="1500">
                    <a:moveTo>
                      <a:pt x="1281" y="1"/>
                    </a:moveTo>
                    <a:cubicBezTo>
                      <a:pt x="1228" y="1"/>
                      <a:pt x="1177" y="26"/>
                      <a:pt x="1142" y="75"/>
                    </a:cubicBezTo>
                    <a:cubicBezTo>
                      <a:pt x="955" y="316"/>
                      <a:pt x="759" y="548"/>
                      <a:pt x="580" y="798"/>
                    </a:cubicBezTo>
                    <a:lnTo>
                      <a:pt x="313" y="1172"/>
                    </a:lnTo>
                    <a:cubicBezTo>
                      <a:pt x="223" y="1288"/>
                      <a:pt x="143" y="1413"/>
                      <a:pt x="63" y="1547"/>
                    </a:cubicBezTo>
                    <a:cubicBezTo>
                      <a:pt x="0" y="1636"/>
                      <a:pt x="27" y="1752"/>
                      <a:pt x="116" y="1806"/>
                    </a:cubicBezTo>
                    <a:cubicBezTo>
                      <a:pt x="149" y="1829"/>
                      <a:pt x="186" y="1840"/>
                      <a:pt x="222" y="1840"/>
                    </a:cubicBezTo>
                    <a:cubicBezTo>
                      <a:pt x="283" y="1840"/>
                      <a:pt x="341" y="1808"/>
                      <a:pt x="375" y="1752"/>
                    </a:cubicBezTo>
                    <a:cubicBezTo>
                      <a:pt x="455" y="1627"/>
                      <a:pt x="536" y="1502"/>
                      <a:pt x="625" y="1387"/>
                    </a:cubicBezTo>
                    <a:lnTo>
                      <a:pt x="884" y="1021"/>
                    </a:lnTo>
                    <a:cubicBezTo>
                      <a:pt x="1062" y="780"/>
                      <a:pt x="1249" y="548"/>
                      <a:pt x="1437" y="316"/>
                    </a:cubicBezTo>
                    <a:cubicBezTo>
                      <a:pt x="1499" y="227"/>
                      <a:pt x="1481" y="111"/>
                      <a:pt x="1401" y="48"/>
                    </a:cubicBezTo>
                    <a:cubicBezTo>
                      <a:pt x="1365" y="17"/>
                      <a:pt x="1323" y="1"/>
                      <a:pt x="1281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5" name="Google Shape;1085;p49"/>
              <p:cNvSpPr/>
              <p:nvPr/>
            </p:nvSpPr>
            <p:spPr>
              <a:xfrm>
                <a:off x="2081225" y="2632100"/>
                <a:ext cx="42850" cy="40975"/>
              </a:xfrm>
              <a:custGeom>
                <a:rect b="b" l="l" r="r" t="t"/>
                <a:pathLst>
                  <a:path extrusionOk="0" h="1639" w="1714">
                    <a:moveTo>
                      <a:pt x="1502" y="1"/>
                    </a:moveTo>
                    <a:cubicBezTo>
                      <a:pt x="1457" y="1"/>
                      <a:pt x="1411" y="16"/>
                      <a:pt x="1374" y="49"/>
                    </a:cubicBezTo>
                    <a:cubicBezTo>
                      <a:pt x="919" y="450"/>
                      <a:pt x="491" y="879"/>
                      <a:pt x="72" y="1325"/>
                    </a:cubicBezTo>
                    <a:cubicBezTo>
                      <a:pt x="0" y="1396"/>
                      <a:pt x="9" y="1521"/>
                      <a:pt x="81" y="1592"/>
                    </a:cubicBezTo>
                    <a:cubicBezTo>
                      <a:pt x="119" y="1622"/>
                      <a:pt x="167" y="1638"/>
                      <a:pt x="213" y="1638"/>
                    </a:cubicBezTo>
                    <a:cubicBezTo>
                      <a:pt x="263" y="1638"/>
                      <a:pt x="311" y="1620"/>
                      <a:pt x="348" y="1583"/>
                    </a:cubicBezTo>
                    <a:cubicBezTo>
                      <a:pt x="759" y="1146"/>
                      <a:pt x="1178" y="727"/>
                      <a:pt x="1633" y="325"/>
                    </a:cubicBezTo>
                    <a:cubicBezTo>
                      <a:pt x="1704" y="263"/>
                      <a:pt x="1713" y="147"/>
                      <a:pt x="1642" y="67"/>
                    </a:cubicBezTo>
                    <a:cubicBezTo>
                      <a:pt x="1608" y="23"/>
                      <a:pt x="1555" y="1"/>
                      <a:pt x="1502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6" name="Google Shape;1086;p49"/>
              <p:cNvSpPr/>
              <p:nvPr/>
            </p:nvSpPr>
            <p:spPr>
              <a:xfrm>
                <a:off x="2120700" y="2598425"/>
                <a:ext cx="46400" cy="37025"/>
              </a:xfrm>
              <a:custGeom>
                <a:rect b="b" l="l" r="r" t="t"/>
                <a:pathLst>
                  <a:path extrusionOk="0" h="1481" w="1856">
                    <a:moveTo>
                      <a:pt x="1635" y="1"/>
                    </a:moveTo>
                    <a:cubicBezTo>
                      <a:pt x="1600" y="1"/>
                      <a:pt x="1565" y="11"/>
                      <a:pt x="1535" y="31"/>
                    </a:cubicBezTo>
                    <a:cubicBezTo>
                      <a:pt x="1035" y="379"/>
                      <a:pt x="545" y="754"/>
                      <a:pt x="81" y="1146"/>
                    </a:cubicBezTo>
                    <a:cubicBezTo>
                      <a:pt x="9" y="1218"/>
                      <a:pt x="0" y="1333"/>
                      <a:pt x="63" y="1414"/>
                    </a:cubicBezTo>
                    <a:cubicBezTo>
                      <a:pt x="102" y="1457"/>
                      <a:pt x="154" y="1480"/>
                      <a:pt x="206" y="1480"/>
                    </a:cubicBezTo>
                    <a:cubicBezTo>
                      <a:pt x="250" y="1480"/>
                      <a:pt x="294" y="1464"/>
                      <a:pt x="330" y="1432"/>
                    </a:cubicBezTo>
                    <a:cubicBezTo>
                      <a:pt x="785" y="1048"/>
                      <a:pt x="1258" y="682"/>
                      <a:pt x="1749" y="343"/>
                    </a:cubicBezTo>
                    <a:cubicBezTo>
                      <a:pt x="1829" y="290"/>
                      <a:pt x="1856" y="165"/>
                      <a:pt x="1794" y="85"/>
                    </a:cubicBezTo>
                    <a:cubicBezTo>
                      <a:pt x="1755" y="29"/>
                      <a:pt x="1695" y="1"/>
                      <a:pt x="163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7" name="Google Shape;1087;p49"/>
              <p:cNvSpPr/>
              <p:nvPr/>
            </p:nvSpPr>
            <p:spPr>
              <a:xfrm>
                <a:off x="2179575" y="2562175"/>
                <a:ext cx="50650" cy="30650"/>
              </a:xfrm>
              <a:custGeom>
                <a:rect b="b" l="l" r="r" t="t"/>
                <a:pathLst>
                  <a:path extrusionOk="0" h="1226" w="2026">
                    <a:moveTo>
                      <a:pt x="1811" y="0"/>
                    </a:moveTo>
                    <a:cubicBezTo>
                      <a:pt x="1784" y="0"/>
                      <a:pt x="1758" y="6"/>
                      <a:pt x="1731" y="18"/>
                    </a:cubicBezTo>
                    <a:cubicBezTo>
                      <a:pt x="1455" y="143"/>
                      <a:pt x="1187" y="295"/>
                      <a:pt x="919" y="428"/>
                    </a:cubicBezTo>
                    <a:cubicBezTo>
                      <a:pt x="643" y="571"/>
                      <a:pt x="384" y="723"/>
                      <a:pt x="117" y="874"/>
                    </a:cubicBezTo>
                    <a:cubicBezTo>
                      <a:pt x="27" y="928"/>
                      <a:pt x="1" y="1044"/>
                      <a:pt x="63" y="1133"/>
                    </a:cubicBezTo>
                    <a:cubicBezTo>
                      <a:pt x="99" y="1194"/>
                      <a:pt x="161" y="1226"/>
                      <a:pt x="224" y="1226"/>
                    </a:cubicBezTo>
                    <a:cubicBezTo>
                      <a:pt x="254" y="1226"/>
                      <a:pt x="284" y="1219"/>
                      <a:pt x="313" y="1204"/>
                    </a:cubicBezTo>
                    <a:cubicBezTo>
                      <a:pt x="572" y="1053"/>
                      <a:pt x="830" y="901"/>
                      <a:pt x="1098" y="758"/>
                    </a:cubicBezTo>
                    <a:cubicBezTo>
                      <a:pt x="1365" y="625"/>
                      <a:pt x="1624" y="482"/>
                      <a:pt x="1892" y="357"/>
                    </a:cubicBezTo>
                    <a:cubicBezTo>
                      <a:pt x="1990" y="321"/>
                      <a:pt x="2026" y="205"/>
                      <a:pt x="1981" y="107"/>
                    </a:cubicBezTo>
                    <a:cubicBezTo>
                      <a:pt x="1948" y="42"/>
                      <a:pt x="1882" y="0"/>
                      <a:pt x="1811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49"/>
              <p:cNvSpPr/>
              <p:nvPr/>
            </p:nvSpPr>
            <p:spPr>
              <a:xfrm>
                <a:off x="2227975" y="2542050"/>
                <a:ext cx="52875" cy="25700"/>
              </a:xfrm>
              <a:custGeom>
                <a:rect b="b" l="l" r="r" t="t"/>
                <a:pathLst>
                  <a:path extrusionOk="0" h="1028" w="2115">
                    <a:moveTo>
                      <a:pt x="1910" y="0"/>
                    </a:moveTo>
                    <a:cubicBezTo>
                      <a:pt x="1889" y="0"/>
                      <a:pt x="1868" y="4"/>
                      <a:pt x="1847" y="11"/>
                    </a:cubicBezTo>
                    <a:cubicBezTo>
                      <a:pt x="1562" y="109"/>
                      <a:pt x="1267" y="199"/>
                      <a:pt x="982" y="314"/>
                    </a:cubicBezTo>
                    <a:cubicBezTo>
                      <a:pt x="705" y="430"/>
                      <a:pt x="420" y="538"/>
                      <a:pt x="143" y="662"/>
                    </a:cubicBezTo>
                    <a:cubicBezTo>
                      <a:pt x="45" y="707"/>
                      <a:pt x="0" y="823"/>
                      <a:pt x="45" y="912"/>
                    </a:cubicBezTo>
                    <a:cubicBezTo>
                      <a:pt x="78" y="984"/>
                      <a:pt x="149" y="1028"/>
                      <a:pt x="220" y="1028"/>
                    </a:cubicBezTo>
                    <a:cubicBezTo>
                      <a:pt x="246" y="1028"/>
                      <a:pt x="271" y="1022"/>
                      <a:pt x="295" y="1010"/>
                    </a:cubicBezTo>
                    <a:cubicBezTo>
                      <a:pt x="562" y="885"/>
                      <a:pt x="848" y="778"/>
                      <a:pt x="1124" y="671"/>
                    </a:cubicBezTo>
                    <a:cubicBezTo>
                      <a:pt x="1392" y="555"/>
                      <a:pt x="1687" y="466"/>
                      <a:pt x="1963" y="368"/>
                    </a:cubicBezTo>
                    <a:cubicBezTo>
                      <a:pt x="2061" y="341"/>
                      <a:pt x="2115" y="234"/>
                      <a:pt x="2079" y="127"/>
                    </a:cubicBezTo>
                    <a:cubicBezTo>
                      <a:pt x="2058" y="50"/>
                      <a:pt x="1987" y="0"/>
                      <a:pt x="1910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49"/>
              <p:cNvSpPr/>
              <p:nvPr/>
            </p:nvSpPr>
            <p:spPr>
              <a:xfrm>
                <a:off x="2296900" y="2525075"/>
                <a:ext cx="54650" cy="18550"/>
              </a:xfrm>
              <a:custGeom>
                <a:rect b="b" l="l" r="r" t="t"/>
                <a:pathLst>
                  <a:path extrusionOk="0" h="742" w="2186">
                    <a:moveTo>
                      <a:pt x="1986" y="1"/>
                    </a:moveTo>
                    <a:cubicBezTo>
                      <a:pt x="1976" y="1"/>
                      <a:pt x="1965" y="1"/>
                      <a:pt x="1954" y="3"/>
                    </a:cubicBezTo>
                    <a:lnTo>
                      <a:pt x="1053" y="164"/>
                    </a:lnTo>
                    <a:lnTo>
                      <a:pt x="161" y="369"/>
                    </a:lnTo>
                    <a:cubicBezTo>
                      <a:pt x="62" y="396"/>
                      <a:pt x="0" y="503"/>
                      <a:pt x="36" y="601"/>
                    </a:cubicBezTo>
                    <a:cubicBezTo>
                      <a:pt x="58" y="690"/>
                      <a:pt x="129" y="742"/>
                      <a:pt x="209" y="742"/>
                    </a:cubicBezTo>
                    <a:cubicBezTo>
                      <a:pt x="225" y="742"/>
                      <a:pt x="242" y="739"/>
                      <a:pt x="259" y="735"/>
                    </a:cubicBezTo>
                    <a:lnTo>
                      <a:pt x="1133" y="530"/>
                    </a:lnTo>
                    <a:lnTo>
                      <a:pt x="2007" y="378"/>
                    </a:lnTo>
                    <a:cubicBezTo>
                      <a:pt x="2114" y="360"/>
                      <a:pt x="2186" y="271"/>
                      <a:pt x="2168" y="164"/>
                    </a:cubicBezTo>
                    <a:cubicBezTo>
                      <a:pt x="2152" y="68"/>
                      <a:pt x="2078" y="1"/>
                      <a:pt x="198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49"/>
              <p:cNvSpPr/>
              <p:nvPr/>
            </p:nvSpPr>
            <p:spPr>
              <a:xfrm>
                <a:off x="2350625" y="2520225"/>
                <a:ext cx="54900" cy="13050"/>
              </a:xfrm>
              <a:custGeom>
                <a:rect b="b" l="l" r="r" t="t"/>
                <a:pathLst>
                  <a:path extrusionOk="0" h="522" w="2196">
                    <a:moveTo>
                      <a:pt x="1999" y="1"/>
                    </a:moveTo>
                    <a:cubicBezTo>
                      <a:pt x="1848" y="10"/>
                      <a:pt x="1696" y="1"/>
                      <a:pt x="1544" y="19"/>
                    </a:cubicBezTo>
                    <a:lnTo>
                      <a:pt x="1089" y="55"/>
                    </a:lnTo>
                    <a:cubicBezTo>
                      <a:pt x="938" y="63"/>
                      <a:pt x="786" y="72"/>
                      <a:pt x="634" y="90"/>
                    </a:cubicBezTo>
                    <a:lnTo>
                      <a:pt x="179" y="144"/>
                    </a:lnTo>
                    <a:cubicBezTo>
                      <a:pt x="72" y="162"/>
                      <a:pt x="1" y="251"/>
                      <a:pt x="19" y="358"/>
                    </a:cubicBezTo>
                    <a:cubicBezTo>
                      <a:pt x="35" y="454"/>
                      <a:pt x="108" y="521"/>
                      <a:pt x="194" y="521"/>
                    </a:cubicBezTo>
                    <a:cubicBezTo>
                      <a:pt x="204" y="521"/>
                      <a:pt x="214" y="520"/>
                      <a:pt x="224" y="518"/>
                    </a:cubicBezTo>
                    <a:lnTo>
                      <a:pt x="670" y="465"/>
                    </a:lnTo>
                    <a:cubicBezTo>
                      <a:pt x="822" y="447"/>
                      <a:pt x="964" y="438"/>
                      <a:pt x="1116" y="429"/>
                    </a:cubicBezTo>
                    <a:lnTo>
                      <a:pt x="1562" y="394"/>
                    </a:lnTo>
                    <a:cubicBezTo>
                      <a:pt x="1714" y="385"/>
                      <a:pt x="1865" y="385"/>
                      <a:pt x="2008" y="376"/>
                    </a:cubicBezTo>
                    <a:cubicBezTo>
                      <a:pt x="2115" y="376"/>
                      <a:pt x="2196" y="286"/>
                      <a:pt x="2196" y="188"/>
                    </a:cubicBezTo>
                    <a:cubicBezTo>
                      <a:pt x="2187" y="81"/>
                      <a:pt x="2106" y="1"/>
                      <a:pt x="1999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49"/>
              <p:cNvSpPr/>
              <p:nvPr/>
            </p:nvSpPr>
            <p:spPr>
              <a:xfrm>
                <a:off x="2423800" y="2520225"/>
                <a:ext cx="54650" cy="13050"/>
              </a:xfrm>
              <a:custGeom>
                <a:rect b="b" l="l" r="r" t="t"/>
                <a:pathLst>
                  <a:path extrusionOk="0" h="522" w="2186">
                    <a:moveTo>
                      <a:pt x="196" y="1"/>
                    </a:moveTo>
                    <a:cubicBezTo>
                      <a:pt x="89" y="1"/>
                      <a:pt x="0" y="81"/>
                      <a:pt x="0" y="188"/>
                    </a:cubicBezTo>
                    <a:cubicBezTo>
                      <a:pt x="0" y="286"/>
                      <a:pt x="80" y="376"/>
                      <a:pt x="179" y="376"/>
                    </a:cubicBezTo>
                    <a:cubicBezTo>
                      <a:pt x="330" y="385"/>
                      <a:pt x="482" y="385"/>
                      <a:pt x="625" y="394"/>
                    </a:cubicBezTo>
                    <a:lnTo>
                      <a:pt x="1071" y="429"/>
                    </a:lnTo>
                    <a:cubicBezTo>
                      <a:pt x="1222" y="438"/>
                      <a:pt x="1374" y="447"/>
                      <a:pt x="1517" y="465"/>
                    </a:cubicBezTo>
                    <a:lnTo>
                      <a:pt x="1963" y="518"/>
                    </a:lnTo>
                    <a:cubicBezTo>
                      <a:pt x="1973" y="520"/>
                      <a:pt x="1983" y="521"/>
                      <a:pt x="1993" y="521"/>
                    </a:cubicBezTo>
                    <a:cubicBezTo>
                      <a:pt x="2080" y="521"/>
                      <a:pt x="2161" y="454"/>
                      <a:pt x="2177" y="358"/>
                    </a:cubicBezTo>
                    <a:cubicBezTo>
                      <a:pt x="2186" y="251"/>
                      <a:pt x="2114" y="162"/>
                      <a:pt x="2016" y="144"/>
                    </a:cubicBezTo>
                    <a:lnTo>
                      <a:pt x="1561" y="90"/>
                    </a:lnTo>
                    <a:cubicBezTo>
                      <a:pt x="1410" y="72"/>
                      <a:pt x="1258" y="63"/>
                      <a:pt x="1106" y="55"/>
                    </a:cubicBezTo>
                    <a:lnTo>
                      <a:pt x="651" y="19"/>
                    </a:lnTo>
                    <a:cubicBezTo>
                      <a:pt x="500" y="1"/>
                      <a:pt x="348" y="10"/>
                      <a:pt x="19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49"/>
              <p:cNvSpPr/>
              <p:nvPr/>
            </p:nvSpPr>
            <p:spPr>
              <a:xfrm>
                <a:off x="2477750" y="2525075"/>
                <a:ext cx="54450" cy="18550"/>
              </a:xfrm>
              <a:custGeom>
                <a:rect b="b" l="l" r="r" t="t"/>
                <a:pathLst>
                  <a:path extrusionOk="0" h="742" w="2178">
                    <a:moveTo>
                      <a:pt x="200" y="1"/>
                    </a:moveTo>
                    <a:cubicBezTo>
                      <a:pt x="107" y="1"/>
                      <a:pt x="27" y="68"/>
                      <a:pt x="19" y="164"/>
                    </a:cubicBezTo>
                    <a:cubicBezTo>
                      <a:pt x="1" y="271"/>
                      <a:pt x="72" y="360"/>
                      <a:pt x="170" y="378"/>
                    </a:cubicBezTo>
                    <a:lnTo>
                      <a:pt x="1054" y="530"/>
                    </a:lnTo>
                    <a:lnTo>
                      <a:pt x="1928" y="735"/>
                    </a:lnTo>
                    <a:cubicBezTo>
                      <a:pt x="1945" y="739"/>
                      <a:pt x="1962" y="742"/>
                      <a:pt x="1978" y="742"/>
                    </a:cubicBezTo>
                    <a:cubicBezTo>
                      <a:pt x="2058" y="742"/>
                      <a:pt x="2129" y="690"/>
                      <a:pt x="2151" y="601"/>
                    </a:cubicBezTo>
                    <a:cubicBezTo>
                      <a:pt x="2178" y="503"/>
                      <a:pt x="2124" y="396"/>
                      <a:pt x="2017" y="369"/>
                    </a:cubicBezTo>
                    <a:lnTo>
                      <a:pt x="1125" y="164"/>
                    </a:lnTo>
                    <a:lnTo>
                      <a:pt x="233" y="3"/>
                    </a:lnTo>
                    <a:cubicBezTo>
                      <a:pt x="222" y="1"/>
                      <a:pt x="211" y="1"/>
                      <a:pt x="200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49"/>
              <p:cNvSpPr/>
              <p:nvPr/>
            </p:nvSpPr>
            <p:spPr>
              <a:xfrm>
                <a:off x="2548450" y="2542050"/>
                <a:ext cx="52675" cy="25700"/>
              </a:xfrm>
              <a:custGeom>
                <a:rect b="b" l="l" r="r" t="t"/>
                <a:pathLst>
                  <a:path extrusionOk="0" h="1028" w="2107">
                    <a:moveTo>
                      <a:pt x="206" y="0"/>
                    </a:moveTo>
                    <a:cubicBezTo>
                      <a:pt x="128" y="0"/>
                      <a:pt x="56" y="50"/>
                      <a:pt x="28" y="127"/>
                    </a:cubicBezTo>
                    <a:cubicBezTo>
                      <a:pt x="1" y="234"/>
                      <a:pt x="54" y="341"/>
                      <a:pt x="144" y="368"/>
                    </a:cubicBezTo>
                    <a:cubicBezTo>
                      <a:pt x="429" y="466"/>
                      <a:pt x="715" y="555"/>
                      <a:pt x="991" y="671"/>
                    </a:cubicBezTo>
                    <a:cubicBezTo>
                      <a:pt x="1268" y="778"/>
                      <a:pt x="1544" y="885"/>
                      <a:pt x="1821" y="1010"/>
                    </a:cubicBezTo>
                    <a:cubicBezTo>
                      <a:pt x="1844" y="1022"/>
                      <a:pt x="1869" y="1028"/>
                      <a:pt x="1894" y="1028"/>
                    </a:cubicBezTo>
                    <a:cubicBezTo>
                      <a:pt x="1962" y="1028"/>
                      <a:pt x="2029" y="984"/>
                      <a:pt x="2062" y="912"/>
                    </a:cubicBezTo>
                    <a:cubicBezTo>
                      <a:pt x="2106" y="823"/>
                      <a:pt x="2071" y="707"/>
                      <a:pt x="1973" y="662"/>
                    </a:cubicBezTo>
                    <a:cubicBezTo>
                      <a:pt x="1696" y="538"/>
                      <a:pt x="1410" y="430"/>
                      <a:pt x="1125" y="314"/>
                    </a:cubicBezTo>
                    <a:cubicBezTo>
                      <a:pt x="848" y="199"/>
                      <a:pt x="554" y="109"/>
                      <a:pt x="269" y="11"/>
                    </a:cubicBezTo>
                    <a:cubicBezTo>
                      <a:pt x="248" y="4"/>
                      <a:pt x="227" y="0"/>
                      <a:pt x="206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49"/>
              <p:cNvSpPr/>
              <p:nvPr/>
            </p:nvSpPr>
            <p:spPr>
              <a:xfrm>
                <a:off x="2598875" y="2562175"/>
                <a:ext cx="50650" cy="30650"/>
              </a:xfrm>
              <a:custGeom>
                <a:rect b="b" l="l" r="r" t="t"/>
                <a:pathLst>
                  <a:path extrusionOk="0" h="1226" w="2026">
                    <a:moveTo>
                      <a:pt x="219" y="0"/>
                    </a:moveTo>
                    <a:cubicBezTo>
                      <a:pt x="148" y="0"/>
                      <a:pt x="77" y="42"/>
                      <a:pt x="45" y="107"/>
                    </a:cubicBezTo>
                    <a:cubicBezTo>
                      <a:pt x="0" y="205"/>
                      <a:pt x="45" y="321"/>
                      <a:pt x="134" y="357"/>
                    </a:cubicBezTo>
                    <a:cubicBezTo>
                      <a:pt x="410" y="482"/>
                      <a:pt x="669" y="625"/>
                      <a:pt x="937" y="758"/>
                    </a:cubicBezTo>
                    <a:cubicBezTo>
                      <a:pt x="1204" y="901"/>
                      <a:pt x="1454" y="1053"/>
                      <a:pt x="1713" y="1204"/>
                    </a:cubicBezTo>
                    <a:cubicBezTo>
                      <a:pt x="1741" y="1219"/>
                      <a:pt x="1773" y="1226"/>
                      <a:pt x="1804" y="1226"/>
                    </a:cubicBezTo>
                    <a:cubicBezTo>
                      <a:pt x="1870" y="1226"/>
                      <a:pt x="1935" y="1194"/>
                      <a:pt x="1972" y="1133"/>
                    </a:cubicBezTo>
                    <a:cubicBezTo>
                      <a:pt x="2025" y="1044"/>
                      <a:pt x="1998" y="928"/>
                      <a:pt x="1909" y="874"/>
                    </a:cubicBezTo>
                    <a:cubicBezTo>
                      <a:pt x="1642" y="723"/>
                      <a:pt x="1383" y="571"/>
                      <a:pt x="1115" y="428"/>
                    </a:cubicBezTo>
                    <a:cubicBezTo>
                      <a:pt x="839" y="295"/>
                      <a:pt x="580" y="143"/>
                      <a:pt x="295" y="18"/>
                    </a:cubicBezTo>
                    <a:cubicBezTo>
                      <a:pt x="271" y="6"/>
                      <a:pt x="245" y="0"/>
                      <a:pt x="219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49"/>
              <p:cNvSpPr/>
              <p:nvPr/>
            </p:nvSpPr>
            <p:spPr>
              <a:xfrm>
                <a:off x="2662200" y="2598425"/>
                <a:ext cx="46425" cy="37025"/>
              </a:xfrm>
              <a:custGeom>
                <a:rect b="b" l="l" r="r" t="t"/>
                <a:pathLst>
                  <a:path extrusionOk="0" h="1481" w="1857">
                    <a:moveTo>
                      <a:pt x="215" y="1"/>
                    </a:moveTo>
                    <a:cubicBezTo>
                      <a:pt x="154" y="1"/>
                      <a:pt x="97" y="29"/>
                      <a:pt x="63" y="85"/>
                    </a:cubicBezTo>
                    <a:cubicBezTo>
                      <a:pt x="1" y="165"/>
                      <a:pt x="19" y="290"/>
                      <a:pt x="108" y="343"/>
                    </a:cubicBezTo>
                    <a:cubicBezTo>
                      <a:pt x="589" y="682"/>
                      <a:pt x="1071" y="1048"/>
                      <a:pt x="1526" y="1432"/>
                    </a:cubicBezTo>
                    <a:cubicBezTo>
                      <a:pt x="1559" y="1464"/>
                      <a:pt x="1602" y="1480"/>
                      <a:pt x="1646" y="1480"/>
                    </a:cubicBezTo>
                    <a:cubicBezTo>
                      <a:pt x="1698" y="1480"/>
                      <a:pt x="1751" y="1457"/>
                      <a:pt x="1785" y="1414"/>
                    </a:cubicBezTo>
                    <a:cubicBezTo>
                      <a:pt x="1856" y="1333"/>
                      <a:pt x="1847" y="1218"/>
                      <a:pt x="1767" y="1146"/>
                    </a:cubicBezTo>
                    <a:cubicBezTo>
                      <a:pt x="1303" y="754"/>
                      <a:pt x="821" y="379"/>
                      <a:pt x="322" y="31"/>
                    </a:cubicBezTo>
                    <a:cubicBezTo>
                      <a:pt x="288" y="11"/>
                      <a:pt x="251" y="1"/>
                      <a:pt x="21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49"/>
              <p:cNvSpPr/>
              <p:nvPr/>
            </p:nvSpPr>
            <p:spPr>
              <a:xfrm>
                <a:off x="2705250" y="2632100"/>
                <a:ext cx="42850" cy="40975"/>
              </a:xfrm>
              <a:custGeom>
                <a:rect b="b" l="l" r="r" t="t"/>
                <a:pathLst>
                  <a:path extrusionOk="0" h="1639" w="1714">
                    <a:moveTo>
                      <a:pt x="206" y="1"/>
                    </a:moveTo>
                    <a:cubicBezTo>
                      <a:pt x="154" y="1"/>
                      <a:pt x="102" y="23"/>
                      <a:pt x="63" y="67"/>
                    </a:cubicBezTo>
                    <a:cubicBezTo>
                      <a:pt x="0" y="147"/>
                      <a:pt x="0" y="263"/>
                      <a:pt x="81" y="325"/>
                    </a:cubicBezTo>
                    <a:cubicBezTo>
                      <a:pt x="527" y="727"/>
                      <a:pt x="955" y="1146"/>
                      <a:pt x="1356" y="1583"/>
                    </a:cubicBezTo>
                    <a:cubicBezTo>
                      <a:pt x="1393" y="1620"/>
                      <a:pt x="1445" y="1638"/>
                      <a:pt x="1495" y="1638"/>
                    </a:cubicBezTo>
                    <a:cubicBezTo>
                      <a:pt x="1543" y="1638"/>
                      <a:pt x="1590" y="1622"/>
                      <a:pt x="1624" y="1592"/>
                    </a:cubicBezTo>
                    <a:cubicBezTo>
                      <a:pt x="1704" y="1521"/>
                      <a:pt x="1713" y="1396"/>
                      <a:pt x="1642" y="1325"/>
                    </a:cubicBezTo>
                    <a:cubicBezTo>
                      <a:pt x="1223" y="879"/>
                      <a:pt x="786" y="450"/>
                      <a:pt x="331" y="49"/>
                    </a:cubicBezTo>
                    <a:cubicBezTo>
                      <a:pt x="294" y="16"/>
                      <a:pt x="250" y="1"/>
                      <a:pt x="20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49"/>
              <p:cNvSpPr/>
              <p:nvPr/>
            </p:nvSpPr>
            <p:spPr>
              <a:xfrm>
                <a:off x="2755650" y="2684525"/>
                <a:ext cx="37275" cy="46000"/>
              </a:xfrm>
              <a:custGeom>
                <a:rect b="b" l="l" r="r" t="t"/>
                <a:pathLst>
                  <a:path extrusionOk="0" h="1840" w="1491">
                    <a:moveTo>
                      <a:pt x="214" y="1"/>
                    </a:moveTo>
                    <a:cubicBezTo>
                      <a:pt x="170" y="1"/>
                      <a:pt x="126" y="17"/>
                      <a:pt x="90" y="48"/>
                    </a:cubicBezTo>
                    <a:cubicBezTo>
                      <a:pt x="10" y="111"/>
                      <a:pt x="1" y="227"/>
                      <a:pt x="63" y="316"/>
                    </a:cubicBezTo>
                    <a:cubicBezTo>
                      <a:pt x="241" y="548"/>
                      <a:pt x="438" y="780"/>
                      <a:pt x="607" y="1021"/>
                    </a:cubicBezTo>
                    <a:lnTo>
                      <a:pt x="866" y="1387"/>
                    </a:lnTo>
                    <a:cubicBezTo>
                      <a:pt x="955" y="1502"/>
                      <a:pt x="1044" y="1627"/>
                      <a:pt x="1116" y="1752"/>
                    </a:cubicBezTo>
                    <a:cubicBezTo>
                      <a:pt x="1155" y="1808"/>
                      <a:pt x="1216" y="1840"/>
                      <a:pt x="1275" y="1840"/>
                    </a:cubicBezTo>
                    <a:cubicBezTo>
                      <a:pt x="1310" y="1840"/>
                      <a:pt x="1345" y="1829"/>
                      <a:pt x="1374" y="1806"/>
                    </a:cubicBezTo>
                    <a:cubicBezTo>
                      <a:pt x="1464" y="1752"/>
                      <a:pt x="1490" y="1636"/>
                      <a:pt x="1437" y="1547"/>
                    </a:cubicBezTo>
                    <a:cubicBezTo>
                      <a:pt x="1357" y="1413"/>
                      <a:pt x="1267" y="1288"/>
                      <a:pt x="1178" y="1172"/>
                    </a:cubicBezTo>
                    <a:lnTo>
                      <a:pt x="911" y="798"/>
                    </a:lnTo>
                    <a:cubicBezTo>
                      <a:pt x="741" y="548"/>
                      <a:pt x="545" y="316"/>
                      <a:pt x="357" y="75"/>
                    </a:cubicBezTo>
                    <a:cubicBezTo>
                      <a:pt x="323" y="26"/>
                      <a:pt x="269" y="1"/>
                      <a:pt x="214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49"/>
              <p:cNvSpPr/>
              <p:nvPr/>
            </p:nvSpPr>
            <p:spPr>
              <a:xfrm>
                <a:off x="2787325" y="2728950"/>
                <a:ext cx="32800" cy="48725"/>
              </a:xfrm>
              <a:custGeom>
                <a:rect b="b" l="l" r="r" t="t"/>
                <a:pathLst>
                  <a:path extrusionOk="0" h="1949" w="1312">
                    <a:moveTo>
                      <a:pt x="209" y="1"/>
                    </a:moveTo>
                    <a:cubicBezTo>
                      <a:pt x="174" y="1"/>
                      <a:pt x="139" y="10"/>
                      <a:pt x="107" y="29"/>
                    </a:cubicBezTo>
                    <a:cubicBezTo>
                      <a:pt x="27" y="91"/>
                      <a:pt x="0" y="207"/>
                      <a:pt x="54" y="288"/>
                    </a:cubicBezTo>
                    <a:cubicBezTo>
                      <a:pt x="375" y="796"/>
                      <a:pt x="661" y="1313"/>
                      <a:pt x="928" y="1849"/>
                    </a:cubicBezTo>
                    <a:cubicBezTo>
                      <a:pt x="960" y="1912"/>
                      <a:pt x="1027" y="1948"/>
                      <a:pt x="1095" y="1948"/>
                    </a:cubicBezTo>
                    <a:cubicBezTo>
                      <a:pt x="1124" y="1948"/>
                      <a:pt x="1152" y="1942"/>
                      <a:pt x="1178" y="1929"/>
                    </a:cubicBezTo>
                    <a:cubicBezTo>
                      <a:pt x="1276" y="1884"/>
                      <a:pt x="1312" y="1777"/>
                      <a:pt x="1267" y="1679"/>
                    </a:cubicBezTo>
                    <a:cubicBezTo>
                      <a:pt x="1000" y="1135"/>
                      <a:pt x="696" y="600"/>
                      <a:pt x="375" y="82"/>
                    </a:cubicBezTo>
                    <a:cubicBezTo>
                      <a:pt x="335" y="30"/>
                      <a:pt x="272" y="1"/>
                      <a:pt x="209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49"/>
              <p:cNvSpPr/>
              <p:nvPr/>
            </p:nvSpPr>
            <p:spPr>
              <a:xfrm>
                <a:off x="2821000" y="2793550"/>
                <a:ext cx="25900" cy="51925"/>
              </a:xfrm>
              <a:custGeom>
                <a:rect b="b" l="l" r="r" t="t"/>
                <a:pathLst>
                  <a:path extrusionOk="0" h="2077" w="1036">
                    <a:moveTo>
                      <a:pt x="215" y="1"/>
                    </a:moveTo>
                    <a:cubicBezTo>
                      <a:pt x="190" y="1"/>
                      <a:pt x="166" y="5"/>
                      <a:pt x="143" y="14"/>
                    </a:cubicBezTo>
                    <a:cubicBezTo>
                      <a:pt x="45" y="59"/>
                      <a:pt x="0" y="166"/>
                      <a:pt x="36" y="264"/>
                    </a:cubicBezTo>
                    <a:cubicBezTo>
                      <a:pt x="143" y="540"/>
                      <a:pt x="259" y="817"/>
                      <a:pt x="366" y="1093"/>
                    </a:cubicBezTo>
                    <a:cubicBezTo>
                      <a:pt x="455" y="1379"/>
                      <a:pt x="563" y="1656"/>
                      <a:pt x="643" y="1941"/>
                    </a:cubicBezTo>
                    <a:cubicBezTo>
                      <a:pt x="664" y="2020"/>
                      <a:pt x="738" y="2076"/>
                      <a:pt x="817" y="2076"/>
                    </a:cubicBezTo>
                    <a:cubicBezTo>
                      <a:pt x="836" y="2076"/>
                      <a:pt x="856" y="2073"/>
                      <a:pt x="875" y="2066"/>
                    </a:cubicBezTo>
                    <a:cubicBezTo>
                      <a:pt x="982" y="2039"/>
                      <a:pt x="1035" y="1932"/>
                      <a:pt x="1009" y="1834"/>
                    </a:cubicBezTo>
                    <a:cubicBezTo>
                      <a:pt x="919" y="1540"/>
                      <a:pt x="812" y="1254"/>
                      <a:pt x="723" y="969"/>
                    </a:cubicBezTo>
                    <a:cubicBezTo>
                      <a:pt x="616" y="683"/>
                      <a:pt x="500" y="398"/>
                      <a:pt x="393" y="112"/>
                    </a:cubicBezTo>
                    <a:cubicBezTo>
                      <a:pt x="360" y="39"/>
                      <a:pt x="287" y="1"/>
                      <a:pt x="215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49"/>
              <p:cNvSpPr/>
              <p:nvPr/>
            </p:nvSpPr>
            <p:spPr>
              <a:xfrm>
                <a:off x="2839075" y="2845025"/>
                <a:ext cx="20300" cy="53500"/>
              </a:xfrm>
              <a:custGeom>
                <a:rect b="b" l="l" r="r" t="t"/>
                <a:pathLst>
                  <a:path extrusionOk="0" h="2140" w="812">
                    <a:moveTo>
                      <a:pt x="206" y="0"/>
                    </a:moveTo>
                    <a:cubicBezTo>
                      <a:pt x="188" y="0"/>
                      <a:pt x="170" y="2"/>
                      <a:pt x="152" y="7"/>
                    </a:cubicBezTo>
                    <a:cubicBezTo>
                      <a:pt x="54" y="43"/>
                      <a:pt x="0" y="141"/>
                      <a:pt x="27" y="239"/>
                    </a:cubicBezTo>
                    <a:cubicBezTo>
                      <a:pt x="63" y="382"/>
                      <a:pt x="107" y="524"/>
                      <a:pt x="143" y="667"/>
                    </a:cubicBezTo>
                    <a:lnTo>
                      <a:pt x="241" y="1104"/>
                    </a:lnTo>
                    <a:cubicBezTo>
                      <a:pt x="277" y="1256"/>
                      <a:pt x="312" y="1399"/>
                      <a:pt x="339" y="1541"/>
                    </a:cubicBezTo>
                    <a:lnTo>
                      <a:pt x="419" y="1987"/>
                    </a:lnTo>
                    <a:cubicBezTo>
                      <a:pt x="436" y="2079"/>
                      <a:pt x="523" y="2140"/>
                      <a:pt x="622" y="2140"/>
                    </a:cubicBezTo>
                    <a:cubicBezTo>
                      <a:pt x="629" y="2140"/>
                      <a:pt x="636" y="2140"/>
                      <a:pt x="642" y="2139"/>
                    </a:cubicBezTo>
                    <a:cubicBezTo>
                      <a:pt x="741" y="2121"/>
                      <a:pt x="812" y="2023"/>
                      <a:pt x="794" y="1916"/>
                    </a:cubicBezTo>
                    <a:lnTo>
                      <a:pt x="714" y="1470"/>
                    </a:lnTo>
                    <a:cubicBezTo>
                      <a:pt x="687" y="1318"/>
                      <a:pt x="642" y="1176"/>
                      <a:pt x="616" y="1024"/>
                    </a:cubicBezTo>
                    <a:lnTo>
                      <a:pt x="509" y="578"/>
                    </a:lnTo>
                    <a:cubicBezTo>
                      <a:pt x="473" y="426"/>
                      <a:pt x="428" y="283"/>
                      <a:pt x="393" y="141"/>
                    </a:cubicBezTo>
                    <a:cubicBezTo>
                      <a:pt x="363" y="52"/>
                      <a:pt x="291" y="0"/>
                      <a:pt x="206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49"/>
              <p:cNvSpPr/>
              <p:nvPr/>
            </p:nvSpPr>
            <p:spPr>
              <a:xfrm>
                <a:off x="2853125" y="2916525"/>
                <a:ext cx="12725" cy="54475"/>
              </a:xfrm>
              <a:custGeom>
                <a:rect b="b" l="l" r="r" t="t"/>
                <a:pathLst>
                  <a:path extrusionOk="0" h="2179" w="509">
                    <a:moveTo>
                      <a:pt x="196" y="1"/>
                    </a:moveTo>
                    <a:cubicBezTo>
                      <a:pt x="191" y="1"/>
                      <a:pt x="185" y="1"/>
                      <a:pt x="179" y="2"/>
                    </a:cubicBezTo>
                    <a:cubicBezTo>
                      <a:pt x="80" y="19"/>
                      <a:pt x="0" y="109"/>
                      <a:pt x="18" y="207"/>
                    </a:cubicBezTo>
                    <a:cubicBezTo>
                      <a:pt x="54" y="510"/>
                      <a:pt x="63" y="804"/>
                      <a:pt x="89" y="1099"/>
                    </a:cubicBezTo>
                    <a:cubicBezTo>
                      <a:pt x="116" y="1402"/>
                      <a:pt x="107" y="1697"/>
                      <a:pt x="125" y="2000"/>
                    </a:cubicBezTo>
                    <a:cubicBezTo>
                      <a:pt x="125" y="2098"/>
                      <a:pt x="214" y="2178"/>
                      <a:pt x="312" y="2178"/>
                    </a:cubicBezTo>
                    <a:cubicBezTo>
                      <a:pt x="419" y="2178"/>
                      <a:pt x="509" y="2098"/>
                      <a:pt x="500" y="1991"/>
                    </a:cubicBezTo>
                    <a:cubicBezTo>
                      <a:pt x="491" y="1688"/>
                      <a:pt x="491" y="1384"/>
                      <a:pt x="473" y="1081"/>
                    </a:cubicBezTo>
                    <a:cubicBezTo>
                      <a:pt x="446" y="778"/>
                      <a:pt x="428" y="474"/>
                      <a:pt x="393" y="171"/>
                    </a:cubicBezTo>
                    <a:cubicBezTo>
                      <a:pt x="376" y="70"/>
                      <a:pt x="295" y="1"/>
                      <a:pt x="196" y="1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2" name="Google Shape;1102;p49"/>
            <p:cNvGrpSpPr/>
            <p:nvPr/>
          </p:nvGrpSpPr>
          <p:grpSpPr>
            <a:xfrm>
              <a:off x="3030263" y="1959200"/>
              <a:ext cx="728200" cy="727975"/>
              <a:chOff x="2055575" y="2607000"/>
              <a:chExt cx="728200" cy="727975"/>
            </a:xfrm>
          </p:grpSpPr>
          <p:sp>
            <p:nvSpPr>
              <p:cNvPr id="1103" name="Google Shape;1103;p49"/>
              <p:cNvSpPr/>
              <p:nvPr/>
            </p:nvSpPr>
            <p:spPr>
              <a:xfrm>
                <a:off x="2055575" y="2607000"/>
                <a:ext cx="728200" cy="727975"/>
              </a:xfrm>
              <a:custGeom>
                <a:rect b="b" l="l" r="r" t="t"/>
                <a:pathLst>
                  <a:path extrusionOk="0" h="29119" w="29128">
                    <a:moveTo>
                      <a:pt x="15318" y="3533"/>
                    </a:moveTo>
                    <a:cubicBezTo>
                      <a:pt x="15657" y="3533"/>
                      <a:pt x="16201" y="3560"/>
                      <a:pt x="16531" y="3622"/>
                    </a:cubicBezTo>
                    <a:cubicBezTo>
                      <a:pt x="17156" y="3729"/>
                      <a:pt x="17753" y="3899"/>
                      <a:pt x="18342" y="4104"/>
                    </a:cubicBezTo>
                    <a:cubicBezTo>
                      <a:pt x="18654" y="4220"/>
                      <a:pt x="19145" y="4470"/>
                      <a:pt x="19439" y="4639"/>
                    </a:cubicBezTo>
                    <a:lnTo>
                      <a:pt x="20697" y="5362"/>
                    </a:lnTo>
                    <a:cubicBezTo>
                      <a:pt x="20992" y="5531"/>
                      <a:pt x="21447" y="5835"/>
                      <a:pt x="21705" y="6049"/>
                    </a:cubicBezTo>
                    <a:cubicBezTo>
                      <a:pt x="22196" y="6468"/>
                      <a:pt x="22660" y="6923"/>
                      <a:pt x="23079" y="7423"/>
                    </a:cubicBezTo>
                    <a:cubicBezTo>
                      <a:pt x="23293" y="7681"/>
                      <a:pt x="23597" y="8136"/>
                      <a:pt x="23766" y="8431"/>
                    </a:cubicBezTo>
                    <a:lnTo>
                      <a:pt x="24489" y="9688"/>
                    </a:lnTo>
                    <a:cubicBezTo>
                      <a:pt x="24658" y="9983"/>
                      <a:pt x="24899" y="10465"/>
                      <a:pt x="25015" y="10786"/>
                    </a:cubicBezTo>
                    <a:cubicBezTo>
                      <a:pt x="25229" y="11366"/>
                      <a:pt x="25390" y="11972"/>
                      <a:pt x="25506" y="12597"/>
                    </a:cubicBezTo>
                    <a:cubicBezTo>
                      <a:pt x="25568" y="12927"/>
                      <a:pt x="25595" y="13471"/>
                      <a:pt x="25595" y="13810"/>
                    </a:cubicBezTo>
                    <a:lnTo>
                      <a:pt x="25595" y="15309"/>
                    </a:lnTo>
                    <a:cubicBezTo>
                      <a:pt x="25595" y="15648"/>
                      <a:pt x="25568" y="16192"/>
                      <a:pt x="25506" y="16522"/>
                    </a:cubicBezTo>
                    <a:cubicBezTo>
                      <a:pt x="25390" y="17146"/>
                      <a:pt x="25229" y="17762"/>
                      <a:pt x="25015" y="18342"/>
                    </a:cubicBezTo>
                    <a:cubicBezTo>
                      <a:pt x="24899" y="18663"/>
                      <a:pt x="24658" y="19145"/>
                      <a:pt x="24489" y="19439"/>
                    </a:cubicBezTo>
                    <a:lnTo>
                      <a:pt x="23766" y="20697"/>
                    </a:lnTo>
                    <a:cubicBezTo>
                      <a:pt x="23597" y="20982"/>
                      <a:pt x="23293" y="21437"/>
                      <a:pt x="23079" y="21696"/>
                    </a:cubicBezTo>
                    <a:cubicBezTo>
                      <a:pt x="22660" y="22196"/>
                      <a:pt x="22205" y="22660"/>
                      <a:pt x="21705" y="23070"/>
                    </a:cubicBezTo>
                    <a:cubicBezTo>
                      <a:pt x="21447" y="23293"/>
                      <a:pt x="20992" y="23587"/>
                      <a:pt x="20697" y="23757"/>
                    </a:cubicBezTo>
                    <a:lnTo>
                      <a:pt x="19430" y="24488"/>
                    </a:lnTo>
                    <a:cubicBezTo>
                      <a:pt x="19145" y="24658"/>
                      <a:pt x="18654" y="24899"/>
                      <a:pt x="18342" y="25015"/>
                    </a:cubicBezTo>
                    <a:cubicBezTo>
                      <a:pt x="17762" y="25229"/>
                      <a:pt x="17156" y="25389"/>
                      <a:pt x="16540" y="25496"/>
                    </a:cubicBezTo>
                    <a:cubicBezTo>
                      <a:pt x="16210" y="25559"/>
                      <a:pt x="15666" y="25595"/>
                      <a:pt x="15327" y="25595"/>
                    </a:cubicBezTo>
                    <a:lnTo>
                      <a:pt x="13801" y="25595"/>
                    </a:lnTo>
                    <a:cubicBezTo>
                      <a:pt x="13471" y="25595"/>
                      <a:pt x="12927" y="25559"/>
                      <a:pt x="12597" y="25505"/>
                    </a:cubicBezTo>
                    <a:cubicBezTo>
                      <a:pt x="11972" y="25389"/>
                      <a:pt x="11375" y="25229"/>
                      <a:pt x="10795" y="25015"/>
                    </a:cubicBezTo>
                    <a:cubicBezTo>
                      <a:pt x="10483" y="24899"/>
                      <a:pt x="9992" y="24658"/>
                      <a:pt x="9698" y="24488"/>
                    </a:cubicBezTo>
                    <a:lnTo>
                      <a:pt x="8431" y="23757"/>
                    </a:lnTo>
                    <a:cubicBezTo>
                      <a:pt x="8145" y="23587"/>
                      <a:pt x="7681" y="23293"/>
                      <a:pt x="7432" y="23079"/>
                    </a:cubicBezTo>
                    <a:cubicBezTo>
                      <a:pt x="6932" y="22660"/>
                      <a:pt x="6477" y="22196"/>
                      <a:pt x="6058" y="21705"/>
                    </a:cubicBezTo>
                    <a:cubicBezTo>
                      <a:pt x="5844" y="21446"/>
                      <a:pt x="5540" y="20991"/>
                      <a:pt x="5371" y="20697"/>
                    </a:cubicBezTo>
                    <a:lnTo>
                      <a:pt x="4639" y="19430"/>
                    </a:lnTo>
                    <a:cubicBezTo>
                      <a:pt x="4470" y="19136"/>
                      <a:pt x="4229" y="18654"/>
                      <a:pt x="4113" y="18333"/>
                    </a:cubicBezTo>
                    <a:cubicBezTo>
                      <a:pt x="3899" y="17753"/>
                      <a:pt x="3738" y="17155"/>
                      <a:pt x="3631" y="16531"/>
                    </a:cubicBezTo>
                    <a:cubicBezTo>
                      <a:pt x="3569" y="16201"/>
                      <a:pt x="3533" y="15657"/>
                      <a:pt x="3533" y="15318"/>
                    </a:cubicBezTo>
                    <a:lnTo>
                      <a:pt x="3533" y="13810"/>
                    </a:lnTo>
                    <a:cubicBezTo>
                      <a:pt x="3533" y="13471"/>
                      <a:pt x="3569" y="12927"/>
                      <a:pt x="3622" y="12597"/>
                    </a:cubicBezTo>
                    <a:cubicBezTo>
                      <a:pt x="3738" y="11972"/>
                      <a:pt x="3899" y="11375"/>
                      <a:pt x="4113" y="10795"/>
                    </a:cubicBezTo>
                    <a:cubicBezTo>
                      <a:pt x="4229" y="10474"/>
                      <a:pt x="4470" y="9983"/>
                      <a:pt x="4639" y="9697"/>
                    </a:cubicBezTo>
                    <a:lnTo>
                      <a:pt x="5371" y="8431"/>
                    </a:lnTo>
                    <a:cubicBezTo>
                      <a:pt x="5540" y="8136"/>
                      <a:pt x="5835" y="7681"/>
                      <a:pt x="6049" y="7423"/>
                    </a:cubicBezTo>
                    <a:cubicBezTo>
                      <a:pt x="6468" y="6923"/>
                      <a:pt x="6932" y="6468"/>
                      <a:pt x="7432" y="6049"/>
                    </a:cubicBezTo>
                    <a:cubicBezTo>
                      <a:pt x="7681" y="5835"/>
                      <a:pt x="8145" y="5531"/>
                      <a:pt x="8431" y="5362"/>
                    </a:cubicBezTo>
                    <a:lnTo>
                      <a:pt x="9698" y="4630"/>
                    </a:lnTo>
                    <a:cubicBezTo>
                      <a:pt x="9992" y="4470"/>
                      <a:pt x="10483" y="4220"/>
                      <a:pt x="10795" y="4104"/>
                    </a:cubicBezTo>
                    <a:cubicBezTo>
                      <a:pt x="11375" y="3899"/>
                      <a:pt x="11981" y="3729"/>
                      <a:pt x="12606" y="3622"/>
                    </a:cubicBezTo>
                    <a:cubicBezTo>
                      <a:pt x="12936" y="3560"/>
                      <a:pt x="13480" y="3533"/>
                      <a:pt x="13819" y="3533"/>
                    </a:cubicBezTo>
                    <a:close/>
                    <a:moveTo>
                      <a:pt x="13712" y="0"/>
                    </a:moveTo>
                    <a:cubicBezTo>
                      <a:pt x="13373" y="0"/>
                      <a:pt x="13079" y="268"/>
                      <a:pt x="13052" y="607"/>
                    </a:cubicBezTo>
                    <a:lnTo>
                      <a:pt x="12989" y="1258"/>
                    </a:lnTo>
                    <a:cubicBezTo>
                      <a:pt x="12963" y="1597"/>
                      <a:pt x="12668" y="1900"/>
                      <a:pt x="12338" y="1963"/>
                    </a:cubicBezTo>
                    <a:cubicBezTo>
                      <a:pt x="11598" y="2088"/>
                      <a:pt x="10884" y="2284"/>
                      <a:pt x="10188" y="2534"/>
                    </a:cubicBezTo>
                    <a:cubicBezTo>
                      <a:pt x="10107" y="2564"/>
                      <a:pt x="10019" y="2579"/>
                      <a:pt x="9930" y="2579"/>
                    </a:cubicBezTo>
                    <a:cubicBezTo>
                      <a:pt x="9677" y="2579"/>
                      <a:pt x="9417" y="2462"/>
                      <a:pt x="9278" y="2257"/>
                    </a:cubicBezTo>
                    <a:lnTo>
                      <a:pt x="8904" y="1722"/>
                    </a:lnTo>
                    <a:cubicBezTo>
                      <a:pt x="8775" y="1541"/>
                      <a:pt x="8562" y="1440"/>
                      <a:pt x="8350" y="1440"/>
                    </a:cubicBezTo>
                    <a:cubicBezTo>
                      <a:pt x="8238" y="1440"/>
                      <a:pt x="8128" y="1467"/>
                      <a:pt x="8029" y="1526"/>
                    </a:cubicBezTo>
                    <a:lnTo>
                      <a:pt x="6540" y="2382"/>
                    </a:lnTo>
                    <a:cubicBezTo>
                      <a:pt x="6254" y="2543"/>
                      <a:pt x="6129" y="2926"/>
                      <a:pt x="6272" y="3239"/>
                    </a:cubicBezTo>
                    <a:lnTo>
                      <a:pt x="6557" y="3827"/>
                    </a:lnTo>
                    <a:cubicBezTo>
                      <a:pt x="6700" y="4140"/>
                      <a:pt x="6593" y="4550"/>
                      <a:pt x="6334" y="4764"/>
                    </a:cubicBezTo>
                    <a:cubicBezTo>
                      <a:pt x="5772" y="5237"/>
                      <a:pt x="5246" y="5763"/>
                      <a:pt x="4764" y="6334"/>
                    </a:cubicBezTo>
                    <a:cubicBezTo>
                      <a:pt x="4617" y="6512"/>
                      <a:pt x="4377" y="6614"/>
                      <a:pt x="4143" y="6614"/>
                    </a:cubicBezTo>
                    <a:cubicBezTo>
                      <a:pt x="4037" y="6614"/>
                      <a:pt x="3931" y="6593"/>
                      <a:pt x="3837" y="6548"/>
                    </a:cubicBezTo>
                    <a:lnTo>
                      <a:pt x="3239" y="6272"/>
                    </a:lnTo>
                    <a:cubicBezTo>
                      <a:pt x="3151" y="6231"/>
                      <a:pt x="3057" y="6211"/>
                      <a:pt x="2963" y="6211"/>
                    </a:cubicBezTo>
                    <a:cubicBezTo>
                      <a:pt x="2732" y="6211"/>
                      <a:pt x="2503" y="6330"/>
                      <a:pt x="2382" y="6539"/>
                    </a:cubicBezTo>
                    <a:lnTo>
                      <a:pt x="1526" y="8020"/>
                    </a:lnTo>
                    <a:cubicBezTo>
                      <a:pt x="1356" y="8315"/>
                      <a:pt x="1446" y="8707"/>
                      <a:pt x="1722" y="8894"/>
                    </a:cubicBezTo>
                    <a:lnTo>
                      <a:pt x="2257" y="9269"/>
                    </a:lnTo>
                    <a:cubicBezTo>
                      <a:pt x="2534" y="9465"/>
                      <a:pt x="2650" y="9876"/>
                      <a:pt x="2534" y="10188"/>
                    </a:cubicBezTo>
                    <a:cubicBezTo>
                      <a:pt x="2284" y="10875"/>
                      <a:pt x="2097" y="11598"/>
                      <a:pt x="1963" y="12338"/>
                    </a:cubicBezTo>
                    <a:cubicBezTo>
                      <a:pt x="1910" y="12668"/>
                      <a:pt x="1597" y="12962"/>
                      <a:pt x="1267" y="12989"/>
                    </a:cubicBezTo>
                    <a:lnTo>
                      <a:pt x="607" y="13043"/>
                    </a:lnTo>
                    <a:cubicBezTo>
                      <a:pt x="277" y="13070"/>
                      <a:pt x="0" y="13364"/>
                      <a:pt x="0" y="13703"/>
                    </a:cubicBezTo>
                    <a:lnTo>
                      <a:pt x="0" y="15416"/>
                    </a:lnTo>
                    <a:cubicBezTo>
                      <a:pt x="0" y="15755"/>
                      <a:pt x="277" y="16049"/>
                      <a:pt x="607" y="16076"/>
                    </a:cubicBezTo>
                    <a:lnTo>
                      <a:pt x="1267" y="16138"/>
                    </a:lnTo>
                    <a:cubicBezTo>
                      <a:pt x="1597" y="16165"/>
                      <a:pt x="1901" y="16460"/>
                      <a:pt x="1963" y="16790"/>
                    </a:cubicBezTo>
                    <a:cubicBezTo>
                      <a:pt x="2097" y="17530"/>
                      <a:pt x="2284" y="18244"/>
                      <a:pt x="2534" y="18931"/>
                    </a:cubicBezTo>
                    <a:cubicBezTo>
                      <a:pt x="2650" y="19252"/>
                      <a:pt x="2534" y="19653"/>
                      <a:pt x="2257" y="19849"/>
                    </a:cubicBezTo>
                    <a:lnTo>
                      <a:pt x="1722" y="20224"/>
                    </a:lnTo>
                    <a:cubicBezTo>
                      <a:pt x="1446" y="20420"/>
                      <a:pt x="1356" y="20804"/>
                      <a:pt x="1526" y="21098"/>
                    </a:cubicBezTo>
                    <a:lnTo>
                      <a:pt x="2382" y="22579"/>
                    </a:lnTo>
                    <a:cubicBezTo>
                      <a:pt x="2504" y="22791"/>
                      <a:pt x="2737" y="22915"/>
                      <a:pt x="2970" y="22915"/>
                    </a:cubicBezTo>
                    <a:cubicBezTo>
                      <a:pt x="3062" y="22915"/>
                      <a:pt x="3154" y="22896"/>
                      <a:pt x="3239" y="22856"/>
                    </a:cubicBezTo>
                    <a:lnTo>
                      <a:pt x="3837" y="22570"/>
                    </a:lnTo>
                    <a:cubicBezTo>
                      <a:pt x="3929" y="22527"/>
                      <a:pt x="4031" y="22507"/>
                      <a:pt x="4134" y="22507"/>
                    </a:cubicBezTo>
                    <a:cubicBezTo>
                      <a:pt x="4371" y="22507"/>
                      <a:pt x="4615" y="22613"/>
                      <a:pt x="4764" y="22793"/>
                    </a:cubicBezTo>
                    <a:cubicBezTo>
                      <a:pt x="5246" y="23355"/>
                      <a:pt x="5772" y="23882"/>
                      <a:pt x="6334" y="24364"/>
                    </a:cubicBezTo>
                    <a:cubicBezTo>
                      <a:pt x="6593" y="24578"/>
                      <a:pt x="6700" y="24988"/>
                      <a:pt x="6557" y="25291"/>
                    </a:cubicBezTo>
                    <a:lnTo>
                      <a:pt x="6272" y="25889"/>
                    </a:lnTo>
                    <a:cubicBezTo>
                      <a:pt x="6129" y="26192"/>
                      <a:pt x="6254" y="26576"/>
                      <a:pt x="6540" y="26745"/>
                    </a:cubicBezTo>
                    <a:lnTo>
                      <a:pt x="8029" y="27602"/>
                    </a:lnTo>
                    <a:cubicBezTo>
                      <a:pt x="8128" y="27660"/>
                      <a:pt x="8238" y="27688"/>
                      <a:pt x="8350" y="27688"/>
                    </a:cubicBezTo>
                    <a:cubicBezTo>
                      <a:pt x="8562" y="27688"/>
                      <a:pt x="8775" y="27587"/>
                      <a:pt x="8904" y="27406"/>
                    </a:cubicBezTo>
                    <a:lnTo>
                      <a:pt x="9278" y="26870"/>
                    </a:lnTo>
                    <a:cubicBezTo>
                      <a:pt x="9417" y="26666"/>
                      <a:pt x="9677" y="26549"/>
                      <a:pt x="9930" y="26549"/>
                    </a:cubicBezTo>
                    <a:cubicBezTo>
                      <a:pt x="10019" y="26549"/>
                      <a:pt x="10107" y="26564"/>
                      <a:pt x="10188" y="26594"/>
                    </a:cubicBezTo>
                    <a:cubicBezTo>
                      <a:pt x="10884" y="26844"/>
                      <a:pt x="11598" y="27031"/>
                      <a:pt x="12338" y="27165"/>
                    </a:cubicBezTo>
                    <a:cubicBezTo>
                      <a:pt x="12668" y="27227"/>
                      <a:pt x="12963" y="27530"/>
                      <a:pt x="12989" y="27861"/>
                    </a:cubicBezTo>
                    <a:lnTo>
                      <a:pt x="13052" y="28512"/>
                    </a:lnTo>
                    <a:cubicBezTo>
                      <a:pt x="13079" y="28851"/>
                      <a:pt x="13373" y="29118"/>
                      <a:pt x="13712" y="29118"/>
                    </a:cubicBezTo>
                    <a:lnTo>
                      <a:pt x="15425" y="29118"/>
                    </a:lnTo>
                    <a:cubicBezTo>
                      <a:pt x="15755" y="29118"/>
                      <a:pt x="16058" y="28851"/>
                      <a:pt x="16085" y="28512"/>
                    </a:cubicBezTo>
                    <a:lnTo>
                      <a:pt x="16139" y="27861"/>
                    </a:lnTo>
                    <a:cubicBezTo>
                      <a:pt x="16165" y="27530"/>
                      <a:pt x="16460" y="27227"/>
                      <a:pt x="16790" y="27165"/>
                    </a:cubicBezTo>
                    <a:cubicBezTo>
                      <a:pt x="17530" y="27031"/>
                      <a:pt x="18253" y="26844"/>
                      <a:pt x="18940" y="26594"/>
                    </a:cubicBezTo>
                    <a:cubicBezTo>
                      <a:pt x="19021" y="26564"/>
                      <a:pt x="19109" y="26549"/>
                      <a:pt x="19198" y="26549"/>
                    </a:cubicBezTo>
                    <a:cubicBezTo>
                      <a:pt x="19451" y="26549"/>
                      <a:pt x="19714" y="26666"/>
                      <a:pt x="19859" y="26870"/>
                    </a:cubicBezTo>
                    <a:lnTo>
                      <a:pt x="20224" y="27406"/>
                    </a:lnTo>
                    <a:cubicBezTo>
                      <a:pt x="20353" y="27587"/>
                      <a:pt x="20566" y="27688"/>
                      <a:pt x="20781" y="27688"/>
                    </a:cubicBezTo>
                    <a:cubicBezTo>
                      <a:pt x="20894" y="27688"/>
                      <a:pt x="21006" y="27660"/>
                      <a:pt x="21108" y="27602"/>
                    </a:cubicBezTo>
                    <a:lnTo>
                      <a:pt x="22589" y="26745"/>
                    </a:lnTo>
                    <a:cubicBezTo>
                      <a:pt x="22883" y="26576"/>
                      <a:pt x="22999" y="26192"/>
                      <a:pt x="22856" y="25889"/>
                    </a:cubicBezTo>
                    <a:lnTo>
                      <a:pt x="22580" y="25291"/>
                    </a:lnTo>
                    <a:cubicBezTo>
                      <a:pt x="22437" y="24988"/>
                      <a:pt x="22535" y="24578"/>
                      <a:pt x="22794" y="24364"/>
                    </a:cubicBezTo>
                    <a:cubicBezTo>
                      <a:pt x="23365" y="23882"/>
                      <a:pt x="23891" y="23355"/>
                      <a:pt x="24364" y="22793"/>
                    </a:cubicBezTo>
                    <a:cubicBezTo>
                      <a:pt x="24513" y="22613"/>
                      <a:pt x="24761" y="22507"/>
                      <a:pt x="25001" y="22507"/>
                    </a:cubicBezTo>
                    <a:cubicBezTo>
                      <a:pt x="25106" y="22507"/>
                      <a:pt x="25208" y="22527"/>
                      <a:pt x="25301" y="22570"/>
                    </a:cubicBezTo>
                    <a:lnTo>
                      <a:pt x="25889" y="22856"/>
                    </a:lnTo>
                    <a:cubicBezTo>
                      <a:pt x="25975" y="22896"/>
                      <a:pt x="26066" y="22915"/>
                      <a:pt x="26158" y="22915"/>
                    </a:cubicBezTo>
                    <a:cubicBezTo>
                      <a:pt x="26391" y="22915"/>
                      <a:pt x="26624" y="22791"/>
                      <a:pt x="26746" y="22579"/>
                    </a:cubicBezTo>
                    <a:lnTo>
                      <a:pt x="27602" y="21098"/>
                    </a:lnTo>
                    <a:cubicBezTo>
                      <a:pt x="27772" y="20804"/>
                      <a:pt x="27682" y="20412"/>
                      <a:pt x="27406" y="20224"/>
                    </a:cubicBezTo>
                    <a:lnTo>
                      <a:pt x="26871" y="19849"/>
                    </a:lnTo>
                    <a:cubicBezTo>
                      <a:pt x="26594" y="19653"/>
                      <a:pt x="26478" y="19252"/>
                      <a:pt x="26594" y="18931"/>
                    </a:cubicBezTo>
                    <a:cubicBezTo>
                      <a:pt x="26844" y="18244"/>
                      <a:pt x="27040" y="17530"/>
                      <a:pt x="27165" y="16790"/>
                    </a:cubicBezTo>
                    <a:cubicBezTo>
                      <a:pt x="27227" y="16460"/>
                      <a:pt x="27531" y="16165"/>
                      <a:pt x="27870" y="16138"/>
                    </a:cubicBezTo>
                    <a:lnTo>
                      <a:pt x="28521" y="16076"/>
                    </a:lnTo>
                    <a:cubicBezTo>
                      <a:pt x="28860" y="16049"/>
                      <a:pt x="29128" y="15755"/>
                      <a:pt x="29128" y="15416"/>
                    </a:cubicBezTo>
                    <a:lnTo>
                      <a:pt x="29128" y="13703"/>
                    </a:lnTo>
                    <a:cubicBezTo>
                      <a:pt x="29128" y="13364"/>
                      <a:pt x="28851" y="13070"/>
                      <a:pt x="28521" y="13043"/>
                    </a:cubicBezTo>
                    <a:lnTo>
                      <a:pt x="27870" y="12989"/>
                    </a:lnTo>
                    <a:cubicBezTo>
                      <a:pt x="27531" y="12962"/>
                      <a:pt x="27227" y="12668"/>
                      <a:pt x="27165" y="12338"/>
                    </a:cubicBezTo>
                    <a:cubicBezTo>
                      <a:pt x="27040" y="11598"/>
                      <a:pt x="26844" y="10875"/>
                      <a:pt x="26594" y="10188"/>
                    </a:cubicBezTo>
                    <a:cubicBezTo>
                      <a:pt x="26478" y="9876"/>
                      <a:pt x="26594" y="9465"/>
                      <a:pt x="26871" y="9269"/>
                    </a:cubicBezTo>
                    <a:lnTo>
                      <a:pt x="27406" y="8894"/>
                    </a:lnTo>
                    <a:cubicBezTo>
                      <a:pt x="27682" y="8707"/>
                      <a:pt x="27772" y="8315"/>
                      <a:pt x="27602" y="8020"/>
                    </a:cubicBezTo>
                    <a:lnTo>
                      <a:pt x="26746" y="6539"/>
                    </a:lnTo>
                    <a:cubicBezTo>
                      <a:pt x="26625" y="6330"/>
                      <a:pt x="26396" y="6211"/>
                      <a:pt x="26165" y="6211"/>
                    </a:cubicBezTo>
                    <a:cubicBezTo>
                      <a:pt x="26071" y="6211"/>
                      <a:pt x="25977" y="6231"/>
                      <a:pt x="25889" y="6272"/>
                    </a:cubicBezTo>
                    <a:lnTo>
                      <a:pt x="25301" y="6548"/>
                    </a:lnTo>
                    <a:cubicBezTo>
                      <a:pt x="25203" y="6593"/>
                      <a:pt x="25096" y="6614"/>
                      <a:pt x="24988" y="6614"/>
                    </a:cubicBezTo>
                    <a:cubicBezTo>
                      <a:pt x="24751" y="6614"/>
                      <a:pt x="24511" y="6512"/>
                      <a:pt x="24364" y="6334"/>
                    </a:cubicBezTo>
                    <a:cubicBezTo>
                      <a:pt x="23891" y="5763"/>
                      <a:pt x="23365" y="5237"/>
                      <a:pt x="22794" y="4764"/>
                    </a:cubicBezTo>
                    <a:cubicBezTo>
                      <a:pt x="22535" y="4541"/>
                      <a:pt x="22437" y="4131"/>
                      <a:pt x="22580" y="3827"/>
                    </a:cubicBezTo>
                    <a:lnTo>
                      <a:pt x="22856" y="3239"/>
                    </a:lnTo>
                    <a:cubicBezTo>
                      <a:pt x="22999" y="2926"/>
                      <a:pt x="22883" y="2543"/>
                      <a:pt x="22589" y="2382"/>
                    </a:cubicBezTo>
                    <a:lnTo>
                      <a:pt x="21108" y="1526"/>
                    </a:lnTo>
                    <a:cubicBezTo>
                      <a:pt x="21006" y="1467"/>
                      <a:pt x="20894" y="1440"/>
                      <a:pt x="20781" y="1440"/>
                    </a:cubicBezTo>
                    <a:cubicBezTo>
                      <a:pt x="20566" y="1440"/>
                      <a:pt x="20353" y="1541"/>
                      <a:pt x="20224" y="1722"/>
                    </a:cubicBezTo>
                    <a:lnTo>
                      <a:pt x="19859" y="2257"/>
                    </a:lnTo>
                    <a:cubicBezTo>
                      <a:pt x="19714" y="2462"/>
                      <a:pt x="19451" y="2579"/>
                      <a:pt x="19198" y="2579"/>
                    </a:cubicBezTo>
                    <a:cubicBezTo>
                      <a:pt x="19109" y="2579"/>
                      <a:pt x="19021" y="2564"/>
                      <a:pt x="18940" y="2534"/>
                    </a:cubicBezTo>
                    <a:cubicBezTo>
                      <a:pt x="18253" y="2284"/>
                      <a:pt x="17530" y="2088"/>
                      <a:pt x="16790" y="1963"/>
                    </a:cubicBezTo>
                    <a:cubicBezTo>
                      <a:pt x="16460" y="1900"/>
                      <a:pt x="16165" y="1597"/>
                      <a:pt x="16139" y="1258"/>
                    </a:cubicBezTo>
                    <a:lnTo>
                      <a:pt x="16085" y="607"/>
                    </a:lnTo>
                    <a:cubicBezTo>
                      <a:pt x="16058" y="268"/>
                      <a:pt x="15755" y="0"/>
                      <a:pt x="15425" y="0"/>
                    </a:cubicBez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49"/>
              <p:cNvSpPr/>
              <p:nvPr/>
            </p:nvSpPr>
            <p:spPr>
              <a:xfrm>
                <a:off x="2126725" y="2677925"/>
                <a:ext cx="586125" cy="586125"/>
              </a:xfrm>
              <a:custGeom>
                <a:rect b="b" l="l" r="r" t="t"/>
                <a:pathLst>
                  <a:path extrusionOk="0" h="23445" w="23445">
                    <a:moveTo>
                      <a:pt x="12472" y="696"/>
                    </a:moveTo>
                    <a:cubicBezTo>
                      <a:pt x="12811" y="696"/>
                      <a:pt x="13355" y="723"/>
                      <a:pt x="13685" y="785"/>
                    </a:cubicBezTo>
                    <a:cubicBezTo>
                      <a:pt x="14310" y="892"/>
                      <a:pt x="14907" y="1062"/>
                      <a:pt x="15496" y="1267"/>
                    </a:cubicBezTo>
                    <a:cubicBezTo>
                      <a:pt x="15808" y="1383"/>
                      <a:pt x="16299" y="1633"/>
                      <a:pt x="16593" y="1802"/>
                    </a:cubicBezTo>
                    <a:lnTo>
                      <a:pt x="17851" y="2525"/>
                    </a:lnTo>
                    <a:cubicBezTo>
                      <a:pt x="18146" y="2694"/>
                      <a:pt x="18601" y="2998"/>
                      <a:pt x="18859" y="3212"/>
                    </a:cubicBezTo>
                    <a:cubicBezTo>
                      <a:pt x="19350" y="3631"/>
                      <a:pt x="19814" y="4086"/>
                      <a:pt x="20233" y="4586"/>
                    </a:cubicBezTo>
                    <a:cubicBezTo>
                      <a:pt x="20447" y="4844"/>
                      <a:pt x="20751" y="5299"/>
                      <a:pt x="20920" y="5594"/>
                    </a:cubicBezTo>
                    <a:lnTo>
                      <a:pt x="21643" y="6851"/>
                    </a:lnTo>
                    <a:cubicBezTo>
                      <a:pt x="21812" y="7146"/>
                      <a:pt x="22053" y="7628"/>
                      <a:pt x="22169" y="7949"/>
                    </a:cubicBezTo>
                    <a:cubicBezTo>
                      <a:pt x="22383" y="8529"/>
                      <a:pt x="22544" y="9135"/>
                      <a:pt x="22660" y="9760"/>
                    </a:cubicBezTo>
                    <a:cubicBezTo>
                      <a:pt x="22722" y="10090"/>
                      <a:pt x="22749" y="10634"/>
                      <a:pt x="22749" y="10973"/>
                    </a:cubicBezTo>
                    <a:lnTo>
                      <a:pt x="22749" y="12472"/>
                    </a:lnTo>
                    <a:cubicBezTo>
                      <a:pt x="22749" y="12811"/>
                      <a:pt x="22722" y="13355"/>
                      <a:pt x="22660" y="13685"/>
                    </a:cubicBezTo>
                    <a:cubicBezTo>
                      <a:pt x="22544" y="14309"/>
                      <a:pt x="22383" y="14925"/>
                      <a:pt x="22169" y="15505"/>
                    </a:cubicBezTo>
                    <a:cubicBezTo>
                      <a:pt x="22053" y="15826"/>
                      <a:pt x="21812" y="16308"/>
                      <a:pt x="21643" y="16602"/>
                    </a:cubicBezTo>
                    <a:lnTo>
                      <a:pt x="20920" y="17860"/>
                    </a:lnTo>
                    <a:cubicBezTo>
                      <a:pt x="20751" y="18145"/>
                      <a:pt x="20447" y="18600"/>
                      <a:pt x="20233" y="18859"/>
                    </a:cubicBezTo>
                    <a:cubicBezTo>
                      <a:pt x="19814" y="19359"/>
                      <a:pt x="19359" y="19823"/>
                      <a:pt x="18859" y="20233"/>
                    </a:cubicBezTo>
                    <a:cubicBezTo>
                      <a:pt x="18601" y="20456"/>
                      <a:pt x="18146" y="20750"/>
                      <a:pt x="17851" y="20920"/>
                    </a:cubicBezTo>
                    <a:lnTo>
                      <a:pt x="16584" y="21651"/>
                    </a:lnTo>
                    <a:cubicBezTo>
                      <a:pt x="16299" y="21821"/>
                      <a:pt x="15808" y="22062"/>
                      <a:pt x="15496" y="22178"/>
                    </a:cubicBezTo>
                    <a:cubicBezTo>
                      <a:pt x="14916" y="22392"/>
                      <a:pt x="14310" y="22552"/>
                      <a:pt x="13694" y="22659"/>
                    </a:cubicBezTo>
                    <a:cubicBezTo>
                      <a:pt x="13364" y="22722"/>
                      <a:pt x="12820" y="22758"/>
                      <a:pt x="12481" y="22758"/>
                    </a:cubicBezTo>
                    <a:lnTo>
                      <a:pt x="10955" y="22758"/>
                    </a:lnTo>
                    <a:cubicBezTo>
                      <a:pt x="10625" y="22758"/>
                      <a:pt x="10081" y="22722"/>
                      <a:pt x="9751" y="22668"/>
                    </a:cubicBezTo>
                    <a:cubicBezTo>
                      <a:pt x="9126" y="22552"/>
                      <a:pt x="8529" y="22392"/>
                      <a:pt x="7949" y="22178"/>
                    </a:cubicBezTo>
                    <a:cubicBezTo>
                      <a:pt x="7637" y="22062"/>
                      <a:pt x="7146" y="21821"/>
                      <a:pt x="6852" y="21651"/>
                    </a:cubicBezTo>
                    <a:lnTo>
                      <a:pt x="5585" y="20920"/>
                    </a:lnTo>
                    <a:cubicBezTo>
                      <a:pt x="5299" y="20750"/>
                      <a:pt x="4835" y="20456"/>
                      <a:pt x="4586" y="20242"/>
                    </a:cubicBezTo>
                    <a:cubicBezTo>
                      <a:pt x="4086" y="19823"/>
                      <a:pt x="3631" y="19359"/>
                      <a:pt x="3212" y="18868"/>
                    </a:cubicBezTo>
                    <a:cubicBezTo>
                      <a:pt x="2998" y="18609"/>
                      <a:pt x="2694" y="18154"/>
                      <a:pt x="2525" y="17860"/>
                    </a:cubicBezTo>
                    <a:lnTo>
                      <a:pt x="1793" y="16593"/>
                    </a:lnTo>
                    <a:cubicBezTo>
                      <a:pt x="1624" y="16299"/>
                      <a:pt x="1383" y="15817"/>
                      <a:pt x="1267" y="15496"/>
                    </a:cubicBezTo>
                    <a:cubicBezTo>
                      <a:pt x="1053" y="14916"/>
                      <a:pt x="892" y="14318"/>
                      <a:pt x="785" y="13694"/>
                    </a:cubicBezTo>
                    <a:cubicBezTo>
                      <a:pt x="723" y="13364"/>
                      <a:pt x="687" y="12820"/>
                      <a:pt x="687" y="12481"/>
                    </a:cubicBezTo>
                    <a:lnTo>
                      <a:pt x="687" y="10973"/>
                    </a:lnTo>
                    <a:cubicBezTo>
                      <a:pt x="687" y="10634"/>
                      <a:pt x="723" y="10090"/>
                      <a:pt x="776" y="9760"/>
                    </a:cubicBezTo>
                    <a:cubicBezTo>
                      <a:pt x="892" y="9135"/>
                      <a:pt x="1053" y="8538"/>
                      <a:pt x="1267" y="7958"/>
                    </a:cubicBezTo>
                    <a:cubicBezTo>
                      <a:pt x="1383" y="7637"/>
                      <a:pt x="1624" y="7146"/>
                      <a:pt x="1793" y="6860"/>
                    </a:cubicBezTo>
                    <a:lnTo>
                      <a:pt x="2525" y="5594"/>
                    </a:lnTo>
                    <a:cubicBezTo>
                      <a:pt x="2694" y="5299"/>
                      <a:pt x="2989" y="4844"/>
                      <a:pt x="3203" y="4586"/>
                    </a:cubicBezTo>
                    <a:cubicBezTo>
                      <a:pt x="3622" y="4086"/>
                      <a:pt x="4086" y="3631"/>
                      <a:pt x="4586" y="3212"/>
                    </a:cubicBezTo>
                    <a:cubicBezTo>
                      <a:pt x="4835" y="2998"/>
                      <a:pt x="5299" y="2694"/>
                      <a:pt x="5585" y="2525"/>
                    </a:cubicBezTo>
                    <a:lnTo>
                      <a:pt x="6852" y="1793"/>
                    </a:lnTo>
                    <a:cubicBezTo>
                      <a:pt x="7146" y="1633"/>
                      <a:pt x="7637" y="1383"/>
                      <a:pt x="7949" y="1267"/>
                    </a:cubicBezTo>
                    <a:cubicBezTo>
                      <a:pt x="8529" y="1062"/>
                      <a:pt x="9135" y="892"/>
                      <a:pt x="9760" y="785"/>
                    </a:cubicBezTo>
                    <a:cubicBezTo>
                      <a:pt x="10090" y="723"/>
                      <a:pt x="10634" y="696"/>
                      <a:pt x="10973" y="696"/>
                    </a:cubicBezTo>
                    <a:close/>
                    <a:moveTo>
                      <a:pt x="11696" y="0"/>
                    </a:moveTo>
                    <a:cubicBezTo>
                      <a:pt x="5228" y="18"/>
                      <a:pt x="0" y="5255"/>
                      <a:pt x="0" y="11722"/>
                    </a:cubicBezTo>
                    <a:cubicBezTo>
                      <a:pt x="0" y="18190"/>
                      <a:pt x="5228" y="23436"/>
                      <a:pt x="11696" y="23445"/>
                    </a:cubicBezTo>
                    <a:lnTo>
                      <a:pt x="11723" y="23445"/>
                    </a:lnTo>
                    <a:cubicBezTo>
                      <a:pt x="18190" y="23445"/>
                      <a:pt x="23445" y="18199"/>
                      <a:pt x="23445" y="11722"/>
                    </a:cubicBezTo>
                    <a:cubicBezTo>
                      <a:pt x="23445" y="5246"/>
                      <a:pt x="18190" y="0"/>
                      <a:pt x="11723" y="0"/>
                    </a:cubicBez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49"/>
              <p:cNvSpPr/>
              <p:nvPr/>
            </p:nvSpPr>
            <p:spPr>
              <a:xfrm>
                <a:off x="2143900" y="2695300"/>
                <a:ext cx="551550" cy="551575"/>
              </a:xfrm>
              <a:custGeom>
                <a:rect b="b" l="l" r="r" t="t"/>
                <a:pathLst>
                  <a:path extrusionOk="0" h="22063" w="22062">
                    <a:moveTo>
                      <a:pt x="11009" y="2543"/>
                    </a:moveTo>
                    <a:cubicBezTo>
                      <a:pt x="15692" y="2543"/>
                      <a:pt x="19493" y="6344"/>
                      <a:pt x="19493" y="11027"/>
                    </a:cubicBezTo>
                    <a:cubicBezTo>
                      <a:pt x="19493" y="15711"/>
                      <a:pt x="15692" y="19511"/>
                      <a:pt x="11009" y="19511"/>
                    </a:cubicBezTo>
                    <a:cubicBezTo>
                      <a:pt x="6316" y="19511"/>
                      <a:pt x="2516" y="15711"/>
                      <a:pt x="2516" y="11027"/>
                    </a:cubicBezTo>
                    <a:cubicBezTo>
                      <a:pt x="2516" y="6344"/>
                      <a:pt x="6316" y="2543"/>
                      <a:pt x="11009" y="2543"/>
                    </a:cubicBezTo>
                    <a:close/>
                    <a:moveTo>
                      <a:pt x="10286" y="1"/>
                    </a:moveTo>
                    <a:cubicBezTo>
                      <a:pt x="9947" y="1"/>
                      <a:pt x="9403" y="28"/>
                      <a:pt x="9073" y="90"/>
                    </a:cubicBezTo>
                    <a:cubicBezTo>
                      <a:pt x="8448" y="197"/>
                      <a:pt x="7842" y="367"/>
                      <a:pt x="7262" y="572"/>
                    </a:cubicBezTo>
                    <a:cubicBezTo>
                      <a:pt x="6950" y="688"/>
                      <a:pt x="6459" y="938"/>
                      <a:pt x="6165" y="1098"/>
                    </a:cubicBezTo>
                    <a:lnTo>
                      <a:pt x="4898" y="1830"/>
                    </a:lnTo>
                    <a:cubicBezTo>
                      <a:pt x="4612" y="1999"/>
                      <a:pt x="4148" y="2303"/>
                      <a:pt x="3899" y="2517"/>
                    </a:cubicBezTo>
                    <a:cubicBezTo>
                      <a:pt x="3399" y="2936"/>
                      <a:pt x="2935" y="3391"/>
                      <a:pt x="2516" y="3891"/>
                    </a:cubicBezTo>
                    <a:cubicBezTo>
                      <a:pt x="2302" y="4149"/>
                      <a:pt x="2007" y="4604"/>
                      <a:pt x="1838" y="4899"/>
                    </a:cubicBezTo>
                    <a:lnTo>
                      <a:pt x="1106" y="6165"/>
                    </a:lnTo>
                    <a:cubicBezTo>
                      <a:pt x="937" y="6451"/>
                      <a:pt x="696" y="6942"/>
                      <a:pt x="580" y="7263"/>
                    </a:cubicBezTo>
                    <a:cubicBezTo>
                      <a:pt x="366" y="7843"/>
                      <a:pt x="205" y="8440"/>
                      <a:pt x="89" y="9065"/>
                    </a:cubicBezTo>
                    <a:cubicBezTo>
                      <a:pt x="36" y="9395"/>
                      <a:pt x="0" y="9939"/>
                      <a:pt x="0" y="10278"/>
                    </a:cubicBezTo>
                    <a:lnTo>
                      <a:pt x="0" y="11786"/>
                    </a:lnTo>
                    <a:cubicBezTo>
                      <a:pt x="0" y="12125"/>
                      <a:pt x="36" y="12669"/>
                      <a:pt x="98" y="12999"/>
                    </a:cubicBezTo>
                    <a:cubicBezTo>
                      <a:pt x="205" y="13623"/>
                      <a:pt x="366" y="14221"/>
                      <a:pt x="580" y="14801"/>
                    </a:cubicBezTo>
                    <a:cubicBezTo>
                      <a:pt x="696" y="15122"/>
                      <a:pt x="937" y="15604"/>
                      <a:pt x="1106" y="15898"/>
                    </a:cubicBezTo>
                    <a:lnTo>
                      <a:pt x="1838" y="17165"/>
                    </a:lnTo>
                    <a:cubicBezTo>
                      <a:pt x="2007" y="17459"/>
                      <a:pt x="2311" y="17914"/>
                      <a:pt x="2525" y="18173"/>
                    </a:cubicBezTo>
                    <a:cubicBezTo>
                      <a:pt x="2944" y="18664"/>
                      <a:pt x="3399" y="19128"/>
                      <a:pt x="3899" y="19547"/>
                    </a:cubicBezTo>
                    <a:cubicBezTo>
                      <a:pt x="4148" y="19761"/>
                      <a:pt x="4612" y="20055"/>
                      <a:pt x="4898" y="20225"/>
                    </a:cubicBezTo>
                    <a:lnTo>
                      <a:pt x="6165" y="20956"/>
                    </a:lnTo>
                    <a:cubicBezTo>
                      <a:pt x="6459" y="21126"/>
                      <a:pt x="6950" y="21367"/>
                      <a:pt x="7262" y="21483"/>
                    </a:cubicBezTo>
                    <a:cubicBezTo>
                      <a:pt x="7842" y="21697"/>
                      <a:pt x="8439" y="21857"/>
                      <a:pt x="9064" y="21973"/>
                    </a:cubicBezTo>
                    <a:cubicBezTo>
                      <a:pt x="9394" y="22027"/>
                      <a:pt x="9938" y="22063"/>
                      <a:pt x="10268" y="22063"/>
                    </a:cubicBezTo>
                    <a:lnTo>
                      <a:pt x="11794" y="22063"/>
                    </a:lnTo>
                    <a:cubicBezTo>
                      <a:pt x="12133" y="22063"/>
                      <a:pt x="12677" y="22027"/>
                      <a:pt x="13007" y="21964"/>
                    </a:cubicBezTo>
                    <a:cubicBezTo>
                      <a:pt x="13623" y="21857"/>
                      <a:pt x="14229" y="21697"/>
                      <a:pt x="14809" y="21483"/>
                    </a:cubicBezTo>
                    <a:cubicBezTo>
                      <a:pt x="15121" y="21367"/>
                      <a:pt x="15612" y="21126"/>
                      <a:pt x="15897" y="20956"/>
                    </a:cubicBezTo>
                    <a:lnTo>
                      <a:pt x="17164" y="20225"/>
                    </a:lnTo>
                    <a:cubicBezTo>
                      <a:pt x="17459" y="20055"/>
                      <a:pt x="17914" y="19761"/>
                      <a:pt x="18172" y="19538"/>
                    </a:cubicBezTo>
                    <a:cubicBezTo>
                      <a:pt x="18672" y="19128"/>
                      <a:pt x="19127" y="18664"/>
                      <a:pt x="19546" y="18164"/>
                    </a:cubicBezTo>
                    <a:cubicBezTo>
                      <a:pt x="19760" y="17905"/>
                      <a:pt x="20064" y="17450"/>
                      <a:pt x="20233" y="17165"/>
                    </a:cubicBezTo>
                    <a:lnTo>
                      <a:pt x="20956" y="15907"/>
                    </a:lnTo>
                    <a:cubicBezTo>
                      <a:pt x="21125" y="15613"/>
                      <a:pt x="21366" y="15131"/>
                      <a:pt x="21482" y="14810"/>
                    </a:cubicBezTo>
                    <a:cubicBezTo>
                      <a:pt x="21696" y="14230"/>
                      <a:pt x="21857" y="13614"/>
                      <a:pt x="21973" y="12990"/>
                    </a:cubicBezTo>
                    <a:cubicBezTo>
                      <a:pt x="22035" y="12660"/>
                      <a:pt x="22062" y="12116"/>
                      <a:pt x="22062" y="11777"/>
                    </a:cubicBezTo>
                    <a:lnTo>
                      <a:pt x="22062" y="10278"/>
                    </a:lnTo>
                    <a:cubicBezTo>
                      <a:pt x="22062" y="9939"/>
                      <a:pt x="22035" y="9395"/>
                      <a:pt x="21973" y="9065"/>
                    </a:cubicBezTo>
                    <a:cubicBezTo>
                      <a:pt x="21857" y="8440"/>
                      <a:pt x="21696" y="7834"/>
                      <a:pt x="21482" y="7254"/>
                    </a:cubicBezTo>
                    <a:cubicBezTo>
                      <a:pt x="21366" y="6933"/>
                      <a:pt x="21125" y="6451"/>
                      <a:pt x="20956" y="6156"/>
                    </a:cubicBezTo>
                    <a:lnTo>
                      <a:pt x="20233" y="4899"/>
                    </a:lnTo>
                    <a:cubicBezTo>
                      <a:pt x="20064" y="4604"/>
                      <a:pt x="19760" y="4149"/>
                      <a:pt x="19546" y="3891"/>
                    </a:cubicBezTo>
                    <a:cubicBezTo>
                      <a:pt x="19127" y="3391"/>
                      <a:pt x="18663" y="2936"/>
                      <a:pt x="18172" y="2517"/>
                    </a:cubicBezTo>
                    <a:cubicBezTo>
                      <a:pt x="17914" y="2303"/>
                      <a:pt x="17459" y="1999"/>
                      <a:pt x="17164" y="1830"/>
                    </a:cubicBezTo>
                    <a:lnTo>
                      <a:pt x="15906" y="1107"/>
                    </a:lnTo>
                    <a:cubicBezTo>
                      <a:pt x="15612" y="938"/>
                      <a:pt x="15121" y="688"/>
                      <a:pt x="14809" y="572"/>
                    </a:cubicBezTo>
                    <a:cubicBezTo>
                      <a:pt x="14220" y="367"/>
                      <a:pt x="13623" y="197"/>
                      <a:pt x="12998" y="90"/>
                    </a:cubicBezTo>
                    <a:cubicBezTo>
                      <a:pt x="12668" y="28"/>
                      <a:pt x="12124" y="1"/>
                      <a:pt x="11785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06" name="Google Shape;1106;p49"/>
          <p:cNvSpPr txBox="1"/>
          <p:nvPr>
            <p:ph idx="12" type="sldNum"/>
          </p:nvPr>
        </p:nvSpPr>
        <p:spPr>
          <a:xfrm>
            <a:off x="8052642" y="4749850"/>
            <a:ext cx="1052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7" name="Google Shape;1107;p49"/>
          <p:cNvSpPr txBox="1"/>
          <p:nvPr/>
        </p:nvSpPr>
        <p:spPr>
          <a:xfrm>
            <a:off x="1294375" y="1448325"/>
            <a:ext cx="6367500" cy="3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Engineering Requirements: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Needs to pass technical requirements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103dB at idle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110dB at other speeds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No down pipe/muffler currently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Cannot run directly next to things that could explode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Fuel tank/any fuel lines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Customer Requirements: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Cannot be too complicated to create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Do not want to make the welder’s lives harder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Must have relatively easy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installation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Maximize power output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According to our motor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108" name="Google Shape;1108;p49"/>
          <p:cNvPicPr preferRelativeResize="0"/>
          <p:nvPr/>
        </p:nvPicPr>
        <p:blipFill rotWithShape="1">
          <a:blip r:embed="rId3">
            <a:alphaModFix/>
          </a:blip>
          <a:srcRect b="4194" l="0" r="0" t="3826"/>
          <a:stretch/>
        </p:blipFill>
        <p:spPr>
          <a:xfrm>
            <a:off x="6680133" y="1271100"/>
            <a:ext cx="2463867" cy="16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2925" y="2946100"/>
            <a:ext cx="2593275" cy="167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50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 (Tobin):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50"/>
          <p:cNvSpPr txBox="1"/>
          <p:nvPr>
            <p:ph idx="12" type="sldNum"/>
          </p:nvPr>
        </p:nvSpPr>
        <p:spPr>
          <a:xfrm>
            <a:off x="7778763" y="4749850"/>
            <a:ext cx="1326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Tobin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6" name="Google Shape;1116;p50"/>
          <p:cNvSpPr txBox="1"/>
          <p:nvPr/>
        </p:nvSpPr>
        <p:spPr>
          <a:xfrm>
            <a:off x="720000" y="1175025"/>
            <a:ext cx="5350500" cy="3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Existing Engine Mounts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 mounts are already load bearing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Minimize potential deflection between the engine and rear axle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Horizontally adjustable brackets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Built-in adjustability for tensioning the drive chain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Limits adjustments to one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direction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Aluminum 6061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Relatively inexpensive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Easier machinability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Adjustable Drexler FSAE LSD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Tunable to improve handling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1117" name="Google Shape;11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025" y="1175025"/>
            <a:ext cx="2101974" cy="3119317"/>
          </a:xfrm>
          <a:prstGeom prst="rect">
            <a:avLst/>
          </a:prstGeom>
          <a:noFill/>
          <a:ln cap="flat" cmpd="sng" w="28575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</a:t>
            </a:r>
            <a:r>
              <a:rPr lang="en"/>
              <a:t> (Joey):</a:t>
            </a:r>
            <a:endParaRPr/>
          </a:p>
        </p:txBody>
      </p:sp>
      <p:sp>
        <p:nvSpPr>
          <p:cNvPr id="1123" name="Google Shape;1123;p51"/>
          <p:cNvSpPr txBox="1"/>
          <p:nvPr>
            <p:ph idx="12" type="sldNum"/>
          </p:nvPr>
        </p:nvSpPr>
        <p:spPr>
          <a:xfrm>
            <a:off x="7674686" y="4749850"/>
            <a:ext cx="1430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4" name="Google Shape;112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250" y="1333125"/>
            <a:ext cx="5139838" cy="37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5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 (Joey):</a:t>
            </a:r>
            <a:endParaRPr/>
          </a:p>
        </p:txBody>
      </p:sp>
      <p:sp>
        <p:nvSpPr>
          <p:cNvPr id="1130" name="Google Shape;1130;p52"/>
          <p:cNvSpPr txBox="1"/>
          <p:nvPr>
            <p:ph idx="12" type="sldNum"/>
          </p:nvPr>
        </p:nvSpPr>
        <p:spPr>
          <a:xfrm>
            <a:off x="7904740" y="4749850"/>
            <a:ext cx="1200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1" name="Google Shape;113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338" y="1247350"/>
            <a:ext cx="3979335" cy="37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53"/>
          <p:cNvSpPr txBox="1"/>
          <p:nvPr>
            <p:ph type="title"/>
          </p:nvPr>
        </p:nvSpPr>
        <p:spPr>
          <a:xfrm>
            <a:off x="720000" y="147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</a:t>
            </a:r>
            <a:r>
              <a:rPr lang="en"/>
              <a:t> (Lucille):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53"/>
          <p:cNvSpPr txBox="1"/>
          <p:nvPr>
            <p:ph idx="12" type="sldNum"/>
          </p:nvPr>
        </p:nvSpPr>
        <p:spPr>
          <a:xfrm>
            <a:off x="7789713" y="4749850"/>
            <a:ext cx="131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8" name="Google Shape;1138;p53"/>
          <p:cNvSpPr txBox="1"/>
          <p:nvPr/>
        </p:nvSpPr>
        <p:spPr>
          <a:xfrm>
            <a:off x="235475" y="1154525"/>
            <a:ext cx="4156200" cy="31659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Engineering Requirements: </a:t>
            </a:r>
            <a:endParaRPr b="1" sz="1200" u="sng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Shifting Mechanism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Response Time: Should be within 10-15 milliseconds.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Reliability: High durability under repeated use.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Integration: Compatibility with the car’s electronics and control systems.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Gear Ratio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Optimal Ratio: Ensure the ratio balances acceleration and top speed.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Sprocket Size (Front)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Material Strength: Must withstand high torque loads.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Chain Type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Strength: Adequate tensile strength for load-bearing.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Durability: High resistance to stretching and fatigue.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39" name="Google Shape;1139;p53"/>
          <p:cNvSpPr txBox="1"/>
          <p:nvPr/>
        </p:nvSpPr>
        <p:spPr>
          <a:xfrm>
            <a:off x="4784075" y="1371150"/>
            <a:ext cx="4105200" cy="24012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Customer Requirements:</a:t>
            </a:r>
            <a:endParaRPr b="1" sz="1200" u="sng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Shifting Mechanism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Ease of Use: User-friendly for quick gear changes.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Responsiveness: Immediate gear shifts for optimal performance.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Comfort: Ergonomic and comfortable for prolonged use.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Accuracy: Provides precise and immediate feedback to the driver.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-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User Interface: Intuitive and responsive to driver input.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54"/>
          <p:cNvSpPr txBox="1"/>
          <p:nvPr>
            <p:ph type="title"/>
          </p:nvPr>
        </p:nvSpPr>
        <p:spPr>
          <a:xfrm>
            <a:off x="720000" y="1152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EVALUATION (Lucille):</a:t>
            </a:r>
            <a:endParaRPr/>
          </a:p>
        </p:txBody>
      </p:sp>
      <p:sp>
        <p:nvSpPr>
          <p:cNvPr id="1145" name="Google Shape;1145;p54"/>
          <p:cNvSpPr txBox="1"/>
          <p:nvPr>
            <p:ph idx="12" type="sldNum"/>
          </p:nvPr>
        </p:nvSpPr>
        <p:spPr>
          <a:xfrm>
            <a:off x="8085517" y="4749850"/>
            <a:ext cx="1020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6" name="Google Shape;114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687900"/>
            <a:ext cx="6879466" cy="171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54"/>
          <p:cNvSpPr txBox="1"/>
          <p:nvPr/>
        </p:nvSpPr>
        <p:spPr>
          <a:xfrm>
            <a:off x="720000" y="2406075"/>
            <a:ext cx="27066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Designs Selected:</a:t>
            </a:r>
            <a:endParaRPr b="1" sz="120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➢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Electric Paddle Shifters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➢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Gear Ratio: 3.8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➢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Sprockets 11-42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➢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520 Chain ~80 Links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48" name="Google Shape;1148;p54"/>
          <p:cNvSpPr txBox="1"/>
          <p:nvPr/>
        </p:nvSpPr>
        <p:spPr>
          <a:xfrm>
            <a:off x="3603850" y="2406075"/>
            <a:ext cx="53217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Moving Forward: </a:t>
            </a:r>
            <a:endParaRPr b="1" sz="120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Design of Spare Drexler Sprocket Adapter: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➢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Focus on ensuring the design can accommodate the selected 11-42 sprocket size with a 520 chain.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Bearings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➢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Research suitable bearings that can support the shifting mechanism and sprocket assembly, prioritizing weight and durability.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Prototype Development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➢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Create prototypes of the electric paddle shifters to test real-world performance and gather data for further refinement before finalizing the design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1149" name="Google Shape;1149;p54"/>
          <p:cNvGrpSpPr/>
          <p:nvPr/>
        </p:nvGrpSpPr>
        <p:grpSpPr>
          <a:xfrm rot="3372017">
            <a:off x="709183" y="3634694"/>
            <a:ext cx="2600984" cy="2490060"/>
            <a:chOff x="3001005" y="4299359"/>
            <a:chExt cx="2600944" cy="2490021"/>
          </a:xfrm>
        </p:grpSpPr>
        <p:grpSp>
          <p:nvGrpSpPr>
            <p:cNvPr id="1150" name="Google Shape;1150;p54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1151" name="Google Shape;1151;p54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54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54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54" name="Google Shape;1154;p54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1155" name="Google Shape;1155;p54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54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54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54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54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54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54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54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54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54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54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54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54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54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54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54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54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54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54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54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54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54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54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54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54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54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54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54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54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54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54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54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54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54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54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55"/>
          <p:cNvSpPr txBox="1"/>
          <p:nvPr>
            <p:ph type="title"/>
          </p:nvPr>
        </p:nvSpPr>
        <p:spPr>
          <a:xfrm>
            <a:off x="755275" y="274825"/>
            <a:ext cx="324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BILL OF MATERIALS</a:t>
            </a:r>
            <a:endParaRPr/>
          </a:p>
        </p:txBody>
      </p:sp>
      <p:grpSp>
        <p:nvGrpSpPr>
          <p:cNvPr id="1196" name="Google Shape;1196;p55"/>
          <p:cNvGrpSpPr/>
          <p:nvPr/>
        </p:nvGrpSpPr>
        <p:grpSpPr>
          <a:xfrm rot="3372017">
            <a:off x="548308" y="3846819"/>
            <a:ext cx="2600984" cy="2490060"/>
            <a:chOff x="3001005" y="4299359"/>
            <a:chExt cx="2600944" cy="2490021"/>
          </a:xfrm>
        </p:grpSpPr>
        <p:grpSp>
          <p:nvGrpSpPr>
            <p:cNvPr id="1197" name="Google Shape;1197;p55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1198" name="Google Shape;1198;p55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55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55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1" name="Google Shape;1201;p55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1202" name="Google Shape;1202;p55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55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55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5" name="Google Shape;1205;p55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55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55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55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55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55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55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2" name="Google Shape;1212;p55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3" name="Google Shape;1213;p55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55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55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55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55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55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55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55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55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55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55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55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55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55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55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55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55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55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55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55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55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55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55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55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55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38" name="Google Shape;1238;p55"/>
          <p:cNvSpPr txBox="1"/>
          <p:nvPr>
            <p:ph idx="12" type="sldNum"/>
          </p:nvPr>
        </p:nvSpPr>
        <p:spPr>
          <a:xfrm>
            <a:off x="7970491" y="4749850"/>
            <a:ext cx="1134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9" name="Google Shape;123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71" y="0"/>
            <a:ext cx="28751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9"/>
          <p:cNvSpPr txBox="1"/>
          <p:nvPr>
            <p:ph type="title"/>
          </p:nvPr>
        </p:nvSpPr>
        <p:spPr>
          <a:xfrm>
            <a:off x="720000" y="39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DESCRIPTION: OVERVIEW</a:t>
            </a:r>
            <a:endParaRPr/>
          </a:p>
        </p:txBody>
      </p:sp>
      <p:sp>
        <p:nvSpPr>
          <p:cNvPr id="697" name="Google Shape;697;p29"/>
          <p:cNvSpPr txBox="1"/>
          <p:nvPr>
            <p:ph idx="12" type="sldNum"/>
          </p:nvPr>
        </p:nvSpPr>
        <p:spPr>
          <a:xfrm>
            <a:off x="7734937" y="4749850"/>
            <a:ext cx="1370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Lucille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29"/>
          <p:cNvSpPr txBox="1"/>
          <p:nvPr/>
        </p:nvSpPr>
        <p:spPr>
          <a:xfrm>
            <a:off x="444900" y="669450"/>
            <a:ext cx="82542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Formula SAE: An engineering competition where student teams design, build, and race small, single-seater, open-wheel race cars [1].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○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Powertrain is the system in the vehicle that is responsible for generating and delivering power to the wheels and enabling 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vehicle 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motion.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FSAE is important for promoting careers and excellence in engineering as it encompasses research, design, manufacturing, testing, developing, marketing, managing, and financing within the automotive industry [1].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project is sponsored by 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business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willing to donate </a:t>
            </a: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money/materials in exchange for exposure. 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699" name="Google Shape;6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5098" y="3317013"/>
            <a:ext cx="1453500" cy="481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0" name="Google Shape;7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550" y="4356325"/>
            <a:ext cx="2599375" cy="6580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1" name="Google Shape;701;p29"/>
          <p:cNvPicPr preferRelativeResize="0"/>
          <p:nvPr/>
        </p:nvPicPr>
        <p:blipFill rotWithShape="1">
          <a:blip r:embed="rId5">
            <a:alphaModFix/>
          </a:blip>
          <a:srcRect b="26455" l="17774" r="21520" t="19728"/>
          <a:stretch/>
        </p:blipFill>
        <p:spPr>
          <a:xfrm>
            <a:off x="3800950" y="3985650"/>
            <a:ext cx="1673904" cy="1028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2" name="Google Shape;70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5075" y="2623488"/>
            <a:ext cx="2525675" cy="6200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3" name="Google Shape;703;p29"/>
          <p:cNvSpPr/>
          <p:nvPr/>
        </p:nvSpPr>
        <p:spPr>
          <a:xfrm>
            <a:off x="6084300" y="3375200"/>
            <a:ext cx="2339700" cy="1639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04" name="Google Shape;70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0838" y="3361350"/>
            <a:ext cx="234315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3525" y="2571750"/>
            <a:ext cx="1285875" cy="12858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6" name="Google Shape;70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11913" y="2711821"/>
            <a:ext cx="1530653" cy="393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7" name="Google Shape;707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0000" y="3105428"/>
            <a:ext cx="1833201" cy="10287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8" name="Google Shape;708;p29"/>
          <p:cNvSpPr txBox="1"/>
          <p:nvPr/>
        </p:nvSpPr>
        <p:spPr>
          <a:xfrm>
            <a:off x="873200" y="2454663"/>
            <a:ext cx="1285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CURRENT SPONSORS: </a:t>
            </a:r>
            <a:endParaRPr b="1" sz="150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56"/>
          <p:cNvSpPr txBox="1"/>
          <p:nvPr>
            <p:ph type="title"/>
          </p:nvPr>
        </p:nvSpPr>
        <p:spPr>
          <a:xfrm>
            <a:off x="720000" y="2575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Powertrain Purchase Total</a:t>
            </a:r>
            <a:endParaRPr/>
          </a:p>
        </p:txBody>
      </p:sp>
      <p:sp>
        <p:nvSpPr>
          <p:cNvPr id="1245" name="Google Shape;1245;p56"/>
          <p:cNvSpPr txBox="1"/>
          <p:nvPr>
            <p:ph idx="12" type="sldNum"/>
          </p:nvPr>
        </p:nvSpPr>
        <p:spPr>
          <a:xfrm>
            <a:off x="8134818" y="4749850"/>
            <a:ext cx="970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6" name="Google Shape;124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" y="1053100"/>
            <a:ext cx="7734300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57"/>
          <p:cNvSpPr txBox="1"/>
          <p:nvPr>
            <p:ph type="title"/>
          </p:nvPr>
        </p:nvSpPr>
        <p:spPr>
          <a:xfrm>
            <a:off x="720000" y="1166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Fundraising &amp; Current Balance</a:t>
            </a:r>
            <a:endParaRPr/>
          </a:p>
        </p:txBody>
      </p:sp>
      <p:sp>
        <p:nvSpPr>
          <p:cNvPr id="1252" name="Google Shape;1252;p57"/>
          <p:cNvSpPr txBox="1"/>
          <p:nvPr>
            <p:ph idx="12" type="sldNum"/>
          </p:nvPr>
        </p:nvSpPr>
        <p:spPr>
          <a:xfrm>
            <a:off x="8025267" y="4749850"/>
            <a:ext cx="1080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3" name="Google Shape;12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225" y="776675"/>
            <a:ext cx="5193557" cy="41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5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FSAE 2025 Budget</a:t>
            </a:r>
            <a:endParaRPr/>
          </a:p>
        </p:txBody>
      </p:sp>
      <p:sp>
        <p:nvSpPr>
          <p:cNvPr id="1259" name="Google Shape;1259;p58"/>
          <p:cNvSpPr txBox="1"/>
          <p:nvPr>
            <p:ph idx="12" type="sldNum"/>
          </p:nvPr>
        </p:nvSpPr>
        <p:spPr>
          <a:xfrm>
            <a:off x="8222545" y="4749850"/>
            <a:ext cx="882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0" name="Google Shape;126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175" y="1429125"/>
            <a:ext cx="4057650" cy="19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9"/>
          <p:cNvSpPr txBox="1"/>
          <p:nvPr>
            <p:ph type="title"/>
          </p:nvPr>
        </p:nvSpPr>
        <p:spPr>
          <a:xfrm>
            <a:off x="720000" y="220163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grpSp>
        <p:nvGrpSpPr>
          <p:cNvPr id="1266" name="Google Shape;1266;p59"/>
          <p:cNvGrpSpPr/>
          <p:nvPr/>
        </p:nvGrpSpPr>
        <p:grpSpPr>
          <a:xfrm rot="2700000">
            <a:off x="-552849" y="-738496"/>
            <a:ext cx="2600919" cy="2489997"/>
            <a:chOff x="3001005" y="4299359"/>
            <a:chExt cx="2600944" cy="2490021"/>
          </a:xfrm>
        </p:grpSpPr>
        <p:grpSp>
          <p:nvGrpSpPr>
            <p:cNvPr id="1267" name="Google Shape;1267;p59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1268" name="Google Shape;1268;p59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59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59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1" name="Google Shape;1271;p59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1272" name="Google Shape;1272;p59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59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59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59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59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59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59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59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59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59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59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59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59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59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59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59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59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59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59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59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59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59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59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59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59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59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59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59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59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59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59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59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59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59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59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59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08" name="Google Shape;1308;p59"/>
          <p:cNvSpPr txBox="1"/>
          <p:nvPr>
            <p:ph idx="12" type="sldNum"/>
          </p:nvPr>
        </p:nvSpPr>
        <p:spPr>
          <a:xfrm>
            <a:off x="8140850" y="4749850"/>
            <a:ext cx="964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9" name="Google Shape;130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72" y="792875"/>
            <a:ext cx="8849051" cy="38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60"/>
          <p:cNvSpPr txBox="1"/>
          <p:nvPr>
            <p:ph type="title"/>
          </p:nvPr>
        </p:nvSpPr>
        <p:spPr>
          <a:xfrm>
            <a:off x="720000" y="220163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grpSp>
        <p:nvGrpSpPr>
          <p:cNvPr id="1315" name="Google Shape;1315;p60"/>
          <p:cNvGrpSpPr/>
          <p:nvPr/>
        </p:nvGrpSpPr>
        <p:grpSpPr>
          <a:xfrm rot="2700000">
            <a:off x="-552849" y="-738496"/>
            <a:ext cx="2600919" cy="2489997"/>
            <a:chOff x="3001005" y="4299359"/>
            <a:chExt cx="2600944" cy="2490021"/>
          </a:xfrm>
        </p:grpSpPr>
        <p:grpSp>
          <p:nvGrpSpPr>
            <p:cNvPr id="1316" name="Google Shape;1316;p60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1317" name="Google Shape;1317;p60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60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60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0" name="Google Shape;1320;p60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1321" name="Google Shape;1321;p60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60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60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60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60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60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60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60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60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60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60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60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60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60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60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60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60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60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60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60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Google Shape;1341;p60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60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60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4" name="Google Shape;1344;p60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60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60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60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60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60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60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60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60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60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60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60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60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57" name="Google Shape;1357;p60"/>
          <p:cNvSpPr txBox="1"/>
          <p:nvPr>
            <p:ph idx="12" type="sldNum"/>
          </p:nvPr>
        </p:nvSpPr>
        <p:spPr>
          <a:xfrm>
            <a:off x="8041242" y="4749850"/>
            <a:ext cx="1064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8" name="Google Shape;135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025" y="792875"/>
            <a:ext cx="8009168" cy="395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6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364" name="Google Shape;1364;p61"/>
          <p:cNvSpPr txBox="1"/>
          <p:nvPr>
            <p:ph idx="1" type="body"/>
          </p:nvPr>
        </p:nvSpPr>
        <p:spPr>
          <a:xfrm>
            <a:off x="720000" y="1215750"/>
            <a:ext cx="5023800" cy="33885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Future Plans: </a:t>
            </a:r>
            <a:endParaRPr sz="2400"/>
          </a:p>
          <a:p>
            <a:pPr indent="-3683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" sz="2400"/>
              <a:t>Do </a:t>
            </a:r>
            <a:r>
              <a:rPr lang="en" sz="2400"/>
              <a:t>maintenance</a:t>
            </a:r>
            <a:r>
              <a:rPr lang="en" sz="2400"/>
              <a:t> on the Engine</a:t>
            </a:r>
            <a:endParaRPr sz="24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/>
              <a:t>Get Engine Running on a Stand</a:t>
            </a:r>
            <a:endParaRPr sz="24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/>
              <a:t>Machine</a:t>
            </a:r>
            <a:r>
              <a:rPr lang="en" sz="2400"/>
              <a:t> </a:t>
            </a:r>
            <a:r>
              <a:rPr lang="en" sz="2400"/>
              <a:t>Sprocket</a:t>
            </a:r>
            <a:r>
              <a:rPr lang="en" sz="2400"/>
              <a:t> Mount</a:t>
            </a:r>
            <a:endParaRPr sz="24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/>
              <a:t>Finalize Exhaust Headers</a:t>
            </a:r>
            <a:endParaRPr sz="24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400"/>
              <a:t>More F</a:t>
            </a:r>
            <a:r>
              <a:rPr lang="en" sz="2400"/>
              <a:t>undraising</a:t>
            </a:r>
            <a:endParaRPr sz="2400"/>
          </a:p>
        </p:txBody>
      </p:sp>
      <p:sp>
        <p:nvSpPr>
          <p:cNvPr id="1365" name="Google Shape;1365;p61"/>
          <p:cNvSpPr txBox="1"/>
          <p:nvPr>
            <p:ph idx="12" type="sldNum"/>
          </p:nvPr>
        </p:nvSpPr>
        <p:spPr>
          <a:xfrm>
            <a:off x="7778763" y="4749850"/>
            <a:ext cx="1326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Tobin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6" name="Google Shape;136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4850" y="1839799"/>
            <a:ext cx="2140625" cy="2831775"/>
          </a:xfrm>
          <a:prstGeom prst="rect">
            <a:avLst/>
          </a:prstGeom>
          <a:noFill/>
          <a:ln cap="flat" cmpd="sng" w="28575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7" name="Google Shape;1367;p61"/>
          <p:cNvPicPr preferRelativeResize="0"/>
          <p:nvPr/>
        </p:nvPicPr>
        <p:blipFill rotWithShape="1">
          <a:blip r:embed="rId4">
            <a:alphaModFix/>
          </a:blip>
          <a:srcRect b="4194" l="0" r="0" t="3826"/>
          <a:stretch/>
        </p:blipFill>
        <p:spPr>
          <a:xfrm>
            <a:off x="6680133" y="-11750"/>
            <a:ext cx="2463867" cy="16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62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[1] “About Formula SAE® Series,” SAE International, https://www.sae.org/attend/student-events/formula-sae-knowledge/about#:~:text=Formula%20SAE%20promotes%20careers%20and,%2C%20marketing%2C%20management%20and%20finances. (accessed Oct. 5, 2024).</a:t>
            </a:r>
            <a:endParaRPr/>
          </a:p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[2] “Power Limit Derivation,” FSwiki, https://fswiki.us/Restrictor (accessed Oct. 7, 2024).</a:t>
            </a:r>
            <a:endParaRPr/>
          </a:p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[3] Study of the performance of an FSAE cooling radiator, https://www.researchgate.net/profile/Ahmed-Abdel-Gawad-3/publication/351326793_Study_of_the_Performance_of_an_FSAE_Cooling_Radiator/links/6091522da6fdccaebd08f27a/Study-of-the-Performance-of-an-FSAE-Cooling-Radiator.pdf (accessed Oct. 7, 2024).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6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374" name="Google Shape;1374;p62"/>
          <p:cNvSpPr txBox="1"/>
          <p:nvPr>
            <p:ph idx="12" type="sldNum"/>
          </p:nvPr>
        </p:nvSpPr>
        <p:spPr>
          <a:xfrm>
            <a:off x="7784238" y="4749850"/>
            <a:ext cx="1321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Tobin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63"/>
          <p:cNvSpPr txBox="1"/>
          <p:nvPr>
            <p:ph type="title"/>
          </p:nvPr>
        </p:nvSpPr>
        <p:spPr>
          <a:xfrm>
            <a:off x="1219800" y="1310150"/>
            <a:ext cx="670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 </a:t>
            </a:r>
            <a:endParaRPr sz="60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</a:t>
            </a:r>
            <a:endParaRPr sz="6000"/>
          </a:p>
        </p:txBody>
      </p:sp>
      <p:grpSp>
        <p:nvGrpSpPr>
          <p:cNvPr id="1380" name="Google Shape;1380;p63"/>
          <p:cNvGrpSpPr/>
          <p:nvPr/>
        </p:nvGrpSpPr>
        <p:grpSpPr>
          <a:xfrm>
            <a:off x="6870330" y="-509228"/>
            <a:ext cx="2600944" cy="9744081"/>
            <a:chOff x="7035505" y="-661628"/>
            <a:chExt cx="2600944" cy="9744081"/>
          </a:xfrm>
        </p:grpSpPr>
        <p:sp>
          <p:nvSpPr>
            <p:cNvPr id="1381" name="Google Shape;1381;p63"/>
            <p:cNvSpPr/>
            <p:nvPr/>
          </p:nvSpPr>
          <p:spPr>
            <a:xfrm rot="5400000">
              <a:off x="3356811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63"/>
            <p:cNvSpPr/>
            <p:nvPr/>
          </p:nvSpPr>
          <p:spPr>
            <a:xfrm rot="5400000">
              <a:off x="3467667" y="4033006"/>
              <a:ext cx="9329597" cy="769295"/>
            </a:xfrm>
            <a:custGeom>
              <a:rect b="b" l="l" r="r" t="t"/>
              <a:pathLst>
                <a:path extrusionOk="0" h="5139" w="62323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63"/>
            <p:cNvSpPr/>
            <p:nvPr/>
          </p:nvSpPr>
          <p:spPr>
            <a:xfrm rot="5400000">
              <a:off x="3577176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63"/>
            <p:cNvSpPr/>
            <p:nvPr/>
          </p:nvSpPr>
          <p:spPr>
            <a:xfrm rot="5400000">
              <a:off x="3687358" y="4033680"/>
              <a:ext cx="9329597" cy="767948"/>
            </a:xfrm>
            <a:custGeom>
              <a:rect b="b" l="l" r="r" t="t"/>
              <a:pathLst>
                <a:path extrusionOk="0" h="5130" w="62323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63"/>
            <p:cNvSpPr/>
            <p:nvPr/>
          </p:nvSpPr>
          <p:spPr>
            <a:xfrm rot="5400000">
              <a:off x="3797540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86" name="Google Shape;1386;p63"/>
            <p:cNvGrpSpPr/>
            <p:nvPr/>
          </p:nvGrpSpPr>
          <p:grpSpPr>
            <a:xfrm rot="10800000">
              <a:off x="7035505" y="-661628"/>
              <a:ext cx="2600944" cy="2490021"/>
              <a:chOff x="3001005" y="4299359"/>
              <a:chExt cx="2600944" cy="2490021"/>
            </a:xfrm>
          </p:grpSpPr>
          <p:grpSp>
            <p:nvGrpSpPr>
              <p:cNvPr id="1387" name="Google Shape;1387;p63"/>
              <p:cNvGrpSpPr/>
              <p:nvPr/>
            </p:nvGrpSpPr>
            <p:grpSpPr>
              <a:xfrm>
                <a:off x="3209542" y="4532526"/>
                <a:ext cx="2182213" cy="2183324"/>
                <a:chOff x="5690549" y="1784557"/>
                <a:chExt cx="570782" cy="571072"/>
              </a:xfrm>
            </p:grpSpPr>
            <p:sp>
              <p:nvSpPr>
                <p:cNvPr id="1388" name="Google Shape;1388;p63"/>
                <p:cNvSpPr/>
                <p:nvPr/>
              </p:nvSpPr>
              <p:spPr>
                <a:xfrm>
                  <a:off x="5846732" y="1940998"/>
                  <a:ext cx="258166" cy="258166"/>
                </a:xfrm>
                <a:custGeom>
                  <a:rect b="b" l="l" r="r" t="t"/>
                  <a:pathLst>
                    <a:path extrusionOk="0" h="7994" w="7994">
                      <a:moveTo>
                        <a:pt x="3997" y="2061"/>
                      </a:moveTo>
                      <a:cubicBezTo>
                        <a:pt x="5067" y="2061"/>
                        <a:pt x="5933" y="2927"/>
                        <a:pt x="5933" y="3997"/>
                      </a:cubicBezTo>
                      <a:cubicBezTo>
                        <a:pt x="5933" y="5068"/>
                        <a:pt x="5067" y="5933"/>
                        <a:pt x="3997" y="5933"/>
                      </a:cubicBezTo>
                      <a:cubicBezTo>
                        <a:pt x="2926" y="5933"/>
                        <a:pt x="2061" y="5068"/>
                        <a:pt x="2061" y="3997"/>
                      </a:cubicBezTo>
                      <a:cubicBezTo>
                        <a:pt x="2061" y="2927"/>
                        <a:pt x="2926" y="2061"/>
                        <a:pt x="3997" y="2061"/>
                      </a:cubicBezTo>
                      <a:close/>
                      <a:moveTo>
                        <a:pt x="3658" y="1"/>
                      </a:moveTo>
                      <a:lnTo>
                        <a:pt x="3515" y="920"/>
                      </a:lnTo>
                      <a:cubicBezTo>
                        <a:pt x="3292" y="955"/>
                        <a:pt x="3078" y="1009"/>
                        <a:pt x="2882" y="1089"/>
                      </a:cubicBezTo>
                      <a:lnTo>
                        <a:pt x="2293" y="366"/>
                      </a:lnTo>
                      <a:lnTo>
                        <a:pt x="1704" y="705"/>
                      </a:lnTo>
                      <a:lnTo>
                        <a:pt x="2043" y="1571"/>
                      </a:lnTo>
                      <a:cubicBezTo>
                        <a:pt x="1874" y="1714"/>
                        <a:pt x="1713" y="1865"/>
                        <a:pt x="1570" y="2044"/>
                      </a:cubicBezTo>
                      <a:lnTo>
                        <a:pt x="714" y="1705"/>
                      </a:lnTo>
                      <a:lnTo>
                        <a:pt x="366" y="2293"/>
                      </a:lnTo>
                      <a:lnTo>
                        <a:pt x="1089" y="2873"/>
                      </a:lnTo>
                      <a:cubicBezTo>
                        <a:pt x="1017" y="3078"/>
                        <a:pt x="955" y="3293"/>
                        <a:pt x="919" y="3516"/>
                      </a:cubicBezTo>
                      <a:lnTo>
                        <a:pt x="0" y="3658"/>
                      </a:lnTo>
                      <a:lnTo>
                        <a:pt x="0" y="4336"/>
                      </a:lnTo>
                      <a:lnTo>
                        <a:pt x="919" y="4479"/>
                      </a:lnTo>
                      <a:cubicBezTo>
                        <a:pt x="955" y="4702"/>
                        <a:pt x="1017" y="4916"/>
                        <a:pt x="1089" y="5121"/>
                      </a:cubicBezTo>
                      <a:lnTo>
                        <a:pt x="366" y="5701"/>
                      </a:lnTo>
                      <a:lnTo>
                        <a:pt x="714" y="6290"/>
                      </a:lnTo>
                      <a:lnTo>
                        <a:pt x="1570" y="5951"/>
                      </a:lnTo>
                      <a:cubicBezTo>
                        <a:pt x="1713" y="6121"/>
                        <a:pt x="1874" y="6281"/>
                        <a:pt x="2043" y="6424"/>
                      </a:cubicBezTo>
                      <a:lnTo>
                        <a:pt x="1704" y="7289"/>
                      </a:lnTo>
                      <a:lnTo>
                        <a:pt x="2293" y="7628"/>
                      </a:lnTo>
                      <a:lnTo>
                        <a:pt x="2882" y="6906"/>
                      </a:lnTo>
                      <a:cubicBezTo>
                        <a:pt x="3078" y="6986"/>
                        <a:pt x="3292" y="7039"/>
                        <a:pt x="3515" y="7075"/>
                      </a:cubicBezTo>
                      <a:lnTo>
                        <a:pt x="3658" y="7994"/>
                      </a:lnTo>
                      <a:lnTo>
                        <a:pt x="4336" y="7994"/>
                      </a:lnTo>
                      <a:lnTo>
                        <a:pt x="4479" y="7075"/>
                      </a:lnTo>
                      <a:cubicBezTo>
                        <a:pt x="4702" y="7039"/>
                        <a:pt x="4916" y="6986"/>
                        <a:pt x="5121" y="6906"/>
                      </a:cubicBezTo>
                      <a:lnTo>
                        <a:pt x="5701" y="7628"/>
                      </a:lnTo>
                      <a:lnTo>
                        <a:pt x="6290" y="7289"/>
                      </a:lnTo>
                      <a:lnTo>
                        <a:pt x="5959" y="6424"/>
                      </a:lnTo>
                      <a:cubicBezTo>
                        <a:pt x="6129" y="6281"/>
                        <a:pt x="6281" y="6121"/>
                        <a:pt x="6423" y="5951"/>
                      </a:cubicBezTo>
                      <a:lnTo>
                        <a:pt x="7289" y="6290"/>
                      </a:lnTo>
                      <a:lnTo>
                        <a:pt x="7628" y="5701"/>
                      </a:lnTo>
                      <a:lnTo>
                        <a:pt x="6905" y="5121"/>
                      </a:lnTo>
                      <a:cubicBezTo>
                        <a:pt x="6985" y="4916"/>
                        <a:pt x="7039" y="4702"/>
                        <a:pt x="7075" y="4479"/>
                      </a:cubicBezTo>
                      <a:lnTo>
                        <a:pt x="7993" y="4336"/>
                      </a:lnTo>
                      <a:lnTo>
                        <a:pt x="7993" y="3658"/>
                      </a:lnTo>
                      <a:lnTo>
                        <a:pt x="7075" y="3516"/>
                      </a:lnTo>
                      <a:cubicBezTo>
                        <a:pt x="7039" y="3293"/>
                        <a:pt x="6985" y="3078"/>
                        <a:pt x="6905" y="2873"/>
                      </a:cubicBezTo>
                      <a:lnTo>
                        <a:pt x="7628" y="2293"/>
                      </a:lnTo>
                      <a:lnTo>
                        <a:pt x="7289" y="1705"/>
                      </a:lnTo>
                      <a:lnTo>
                        <a:pt x="6423" y="2044"/>
                      </a:lnTo>
                      <a:cubicBezTo>
                        <a:pt x="6281" y="1865"/>
                        <a:pt x="6129" y="1714"/>
                        <a:pt x="5959" y="1571"/>
                      </a:cubicBezTo>
                      <a:lnTo>
                        <a:pt x="6290" y="705"/>
                      </a:lnTo>
                      <a:lnTo>
                        <a:pt x="5701" y="366"/>
                      </a:lnTo>
                      <a:lnTo>
                        <a:pt x="5121" y="1089"/>
                      </a:lnTo>
                      <a:cubicBezTo>
                        <a:pt x="4916" y="1009"/>
                        <a:pt x="4702" y="955"/>
                        <a:pt x="4479" y="920"/>
                      </a:cubicBez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9" name="Google Shape;1389;p63"/>
                <p:cNvSpPr/>
                <p:nvPr/>
              </p:nvSpPr>
              <p:spPr>
                <a:xfrm>
                  <a:off x="5711897" y="1806163"/>
                  <a:ext cx="528120" cy="527829"/>
                </a:xfrm>
                <a:custGeom>
                  <a:rect b="b" l="l" r="r" t="t"/>
                  <a:pathLst>
                    <a:path extrusionOk="0" h="16344" w="16353">
                      <a:moveTo>
                        <a:pt x="8172" y="3212"/>
                      </a:moveTo>
                      <a:cubicBezTo>
                        <a:pt x="10911" y="3212"/>
                        <a:pt x="13132" y="5434"/>
                        <a:pt x="13132" y="8172"/>
                      </a:cubicBezTo>
                      <a:cubicBezTo>
                        <a:pt x="13132" y="10911"/>
                        <a:pt x="10911" y="13132"/>
                        <a:pt x="8172" y="13132"/>
                      </a:cubicBezTo>
                      <a:cubicBezTo>
                        <a:pt x="5433" y="13132"/>
                        <a:pt x="3212" y="10911"/>
                        <a:pt x="3212" y="8172"/>
                      </a:cubicBezTo>
                      <a:cubicBezTo>
                        <a:pt x="3212" y="5434"/>
                        <a:pt x="5433" y="3212"/>
                        <a:pt x="8172" y="3212"/>
                      </a:cubicBezTo>
                      <a:close/>
                      <a:moveTo>
                        <a:pt x="7476" y="1"/>
                      </a:moveTo>
                      <a:lnTo>
                        <a:pt x="7191" y="1874"/>
                      </a:lnTo>
                      <a:cubicBezTo>
                        <a:pt x="6736" y="1945"/>
                        <a:pt x="6298" y="2061"/>
                        <a:pt x="5879" y="2222"/>
                      </a:cubicBezTo>
                      <a:lnTo>
                        <a:pt x="4693" y="741"/>
                      </a:lnTo>
                      <a:lnTo>
                        <a:pt x="3479" y="1437"/>
                      </a:lnTo>
                      <a:lnTo>
                        <a:pt x="4166" y="3212"/>
                      </a:lnTo>
                      <a:cubicBezTo>
                        <a:pt x="3818" y="3498"/>
                        <a:pt x="3497" y="3819"/>
                        <a:pt x="3212" y="4167"/>
                      </a:cubicBezTo>
                      <a:lnTo>
                        <a:pt x="1445" y="3480"/>
                      </a:lnTo>
                      <a:lnTo>
                        <a:pt x="750" y="4684"/>
                      </a:lnTo>
                      <a:lnTo>
                        <a:pt x="2221" y="5880"/>
                      </a:lnTo>
                      <a:cubicBezTo>
                        <a:pt x="2061" y="6290"/>
                        <a:pt x="1945" y="6727"/>
                        <a:pt x="1874" y="7182"/>
                      </a:cubicBezTo>
                      <a:lnTo>
                        <a:pt x="0" y="7476"/>
                      </a:lnTo>
                      <a:lnTo>
                        <a:pt x="0" y="8868"/>
                      </a:lnTo>
                      <a:lnTo>
                        <a:pt x="1874" y="9163"/>
                      </a:lnTo>
                      <a:cubicBezTo>
                        <a:pt x="1945" y="9609"/>
                        <a:pt x="2061" y="10046"/>
                        <a:pt x="2221" y="10465"/>
                      </a:cubicBezTo>
                      <a:lnTo>
                        <a:pt x="750" y="11660"/>
                      </a:lnTo>
                      <a:lnTo>
                        <a:pt x="1445" y="12865"/>
                      </a:lnTo>
                      <a:lnTo>
                        <a:pt x="3212" y="12178"/>
                      </a:lnTo>
                      <a:cubicBezTo>
                        <a:pt x="3497" y="12526"/>
                        <a:pt x="3818" y="12847"/>
                        <a:pt x="4166" y="13132"/>
                      </a:cubicBezTo>
                      <a:lnTo>
                        <a:pt x="3479" y="14908"/>
                      </a:lnTo>
                      <a:lnTo>
                        <a:pt x="4693" y="15604"/>
                      </a:lnTo>
                      <a:lnTo>
                        <a:pt x="5879" y="14123"/>
                      </a:lnTo>
                      <a:cubicBezTo>
                        <a:pt x="6298" y="14283"/>
                        <a:pt x="6736" y="14399"/>
                        <a:pt x="7191" y="14471"/>
                      </a:cubicBezTo>
                      <a:lnTo>
                        <a:pt x="7476" y="16344"/>
                      </a:lnTo>
                      <a:lnTo>
                        <a:pt x="8868" y="16344"/>
                      </a:lnTo>
                      <a:lnTo>
                        <a:pt x="9162" y="14471"/>
                      </a:lnTo>
                      <a:cubicBezTo>
                        <a:pt x="9617" y="14399"/>
                        <a:pt x="10054" y="14283"/>
                        <a:pt x="10465" y="14123"/>
                      </a:cubicBezTo>
                      <a:lnTo>
                        <a:pt x="11660" y="15604"/>
                      </a:lnTo>
                      <a:lnTo>
                        <a:pt x="12864" y="14908"/>
                      </a:lnTo>
                      <a:lnTo>
                        <a:pt x="12177" y="13132"/>
                      </a:lnTo>
                      <a:cubicBezTo>
                        <a:pt x="12525" y="12847"/>
                        <a:pt x="12846" y="12526"/>
                        <a:pt x="13132" y="12178"/>
                      </a:cubicBezTo>
                      <a:lnTo>
                        <a:pt x="14907" y="12865"/>
                      </a:lnTo>
                      <a:lnTo>
                        <a:pt x="15603" y="11660"/>
                      </a:lnTo>
                      <a:lnTo>
                        <a:pt x="14122" y="10465"/>
                      </a:lnTo>
                      <a:cubicBezTo>
                        <a:pt x="14283" y="10046"/>
                        <a:pt x="14399" y="9609"/>
                        <a:pt x="14470" y="9163"/>
                      </a:cubicBezTo>
                      <a:lnTo>
                        <a:pt x="16352" y="8868"/>
                      </a:lnTo>
                      <a:lnTo>
                        <a:pt x="16352" y="7476"/>
                      </a:lnTo>
                      <a:lnTo>
                        <a:pt x="14470" y="7182"/>
                      </a:lnTo>
                      <a:cubicBezTo>
                        <a:pt x="14399" y="6727"/>
                        <a:pt x="14283" y="6290"/>
                        <a:pt x="14122" y="5880"/>
                      </a:cubicBezTo>
                      <a:lnTo>
                        <a:pt x="15603" y="4684"/>
                      </a:lnTo>
                      <a:lnTo>
                        <a:pt x="14907" y="3480"/>
                      </a:lnTo>
                      <a:lnTo>
                        <a:pt x="13132" y="4167"/>
                      </a:lnTo>
                      <a:cubicBezTo>
                        <a:pt x="12846" y="3819"/>
                        <a:pt x="12525" y="3498"/>
                        <a:pt x="12177" y="3212"/>
                      </a:cubicBezTo>
                      <a:lnTo>
                        <a:pt x="12864" y="1437"/>
                      </a:lnTo>
                      <a:lnTo>
                        <a:pt x="11660" y="741"/>
                      </a:lnTo>
                      <a:lnTo>
                        <a:pt x="10465" y="2222"/>
                      </a:lnTo>
                      <a:cubicBezTo>
                        <a:pt x="10054" y="2061"/>
                        <a:pt x="9617" y="1945"/>
                        <a:pt x="9162" y="1874"/>
                      </a:cubicBezTo>
                      <a:lnTo>
                        <a:pt x="886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0" name="Google Shape;1390;p63"/>
                <p:cNvSpPr/>
                <p:nvPr/>
              </p:nvSpPr>
              <p:spPr>
                <a:xfrm>
                  <a:off x="5690549" y="1784557"/>
                  <a:ext cx="570782" cy="571072"/>
                </a:xfrm>
                <a:custGeom>
                  <a:rect b="b" l="l" r="r" t="t"/>
                  <a:pathLst>
                    <a:path extrusionOk="0" h="17683" w="17674">
                      <a:moveTo>
                        <a:pt x="8833" y="63"/>
                      </a:moveTo>
                      <a:cubicBezTo>
                        <a:pt x="13677" y="63"/>
                        <a:pt x="17620" y="3997"/>
                        <a:pt x="17620" y="8841"/>
                      </a:cubicBezTo>
                      <a:cubicBezTo>
                        <a:pt x="17620" y="13685"/>
                        <a:pt x="13677" y="17620"/>
                        <a:pt x="8833" y="17620"/>
                      </a:cubicBezTo>
                      <a:cubicBezTo>
                        <a:pt x="3989" y="17620"/>
                        <a:pt x="55" y="13685"/>
                        <a:pt x="55" y="8841"/>
                      </a:cubicBezTo>
                      <a:cubicBezTo>
                        <a:pt x="55" y="3997"/>
                        <a:pt x="3989" y="63"/>
                        <a:pt x="8833" y="63"/>
                      </a:cubicBezTo>
                      <a:close/>
                      <a:moveTo>
                        <a:pt x="8833" y="1"/>
                      </a:moveTo>
                      <a:cubicBezTo>
                        <a:pt x="3962" y="1"/>
                        <a:pt x="1" y="3970"/>
                        <a:pt x="1" y="8841"/>
                      </a:cubicBezTo>
                      <a:cubicBezTo>
                        <a:pt x="1" y="13712"/>
                        <a:pt x="3962" y="17682"/>
                        <a:pt x="8833" y="17682"/>
                      </a:cubicBezTo>
                      <a:cubicBezTo>
                        <a:pt x="13704" y="17682"/>
                        <a:pt x="17674" y="13712"/>
                        <a:pt x="17674" y="8841"/>
                      </a:cubicBezTo>
                      <a:cubicBezTo>
                        <a:pt x="17674" y="3970"/>
                        <a:pt x="13704" y="1"/>
                        <a:pt x="88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91" name="Google Shape;1391;p63"/>
              <p:cNvGrpSpPr/>
              <p:nvPr/>
            </p:nvGrpSpPr>
            <p:grpSpPr>
              <a:xfrm>
                <a:off x="3001005" y="4299359"/>
                <a:ext cx="2600944" cy="2490021"/>
                <a:chOff x="5655411" y="869227"/>
                <a:chExt cx="635322" cy="608227"/>
              </a:xfrm>
            </p:grpSpPr>
            <p:sp>
              <p:nvSpPr>
                <p:cNvPr id="1392" name="Google Shape;1392;p63"/>
                <p:cNvSpPr/>
                <p:nvPr/>
              </p:nvSpPr>
              <p:spPr>
                <a:xfrm>
                  <a:off x="5969456" y="869227"/>
                  <a:ext cx="12724" cy="39787"/>
                </a:xfrm>
                <a:custGeom>
                  <a:rect b="b" l="l" r="r" t="t"/>
                  <a:pathLst>
                    <a:path extrusionOk="0" h="1232" w="394">
                      <a:moveTo>
                        <a:pt x="1" y="1"/>
                      </a:moveTo>
                      <a:lnTo>
                        <a:pt x="1" y="1232"/>
                      </a:lnTo>
                      <a:lnTo>
                        <a:pt x="393" y="1232"/>
                      </a:lnTo>
                      <a:lnTo>
                        <a:pt x="39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3" name="Google Shape;1393;p63"/>
                <p:cNvSpPr/>
                <p:nvPr/>
              </p:nvSpPr>
              <p:spPr>
                <a:xfrm>
                  <a:off x="5994227" y="869809"/>
                  <a:ext cx="16180" cy="40659"/>
                </a:xfrm>
                <a:custGeom>
                  <a:rect b="b" l="l" r="r" t="t"/>
                  <a:pathLst>
                    <a:path extrusionOk="0" h="1259" w="501">
                      <a:moveTo>
                        <a:pt x="108" y="0"/>
                      </a:moveTo>
                      <a:lnTo>
                        <a:pt x="1" y="1232"/>
                      </a:lnTo>
                      <a:lnTo>
                        <a:pt x="393" y="1258"/>
                      </a:lnTo>
                      <a:lnTo>
                        <a:pt x="500" y="36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4" name="Google Shape;1394;p63"/>
                <p:cNvSpPr/>
                <p:nvPr/>
              </p:nvSpPr>
              <p:spPr>
                <a:xfrm>
                  <a:off x="6018997" y="872974"/>
                  <a:ext cx="19345" cy="41531"/>
                </a:xfrm>
                <a:custGeom>
                  <a:rect b="b" l="l" r="r" t="t"/>
                  <a:pathLst>
                    <a:path extrusionOk="0" h="1286" w="599">
                      <a:moveTo>
                        <a:pt x="215" y="1"/>
                      </a:moveTo>
                      <a:lnTo>
                        <a:pt x="1" y="1214"/>
                      </a:lnTo>
                      <a:lnTo>
                        <a:pt x="385" y="1285"/>
                      </a:lnTo>
                      <a:lnTo>
                        <a:pt x="599" y="72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5" name="Google Shape;1395;p63"/>
                <p:cNvSpPr/>
                <p:nvPr/>
              </p:nvSpPr>
              <p:spPr>
                <a:xfrm>
                  <a:off x="6043219" y="878464"/>
                  <a:ext cx="22800" cy="41790"/>
                </a:xfrm>
                <a:custGeom>
                  <a:rect b="b" l="l" r="r" t="t"/>
                  <a:pathLst>
                    <a:path extrusionOk="0" h="1294" w="706">
                      <a:moveTo>
                        <a:pt x="322" y="0"/>
                      </a:moveTo>
                      <a:lnTo>
                        <a:pt x="0" y="1195"/>
                      </a:lnTo>
                      <a:lnTo>
                        <a:pt x="384" y="1294"/>
                      </a:lnTo>
                      <a:lnTo>
                        <a:pt x="705" y="107"/>
                      </a:lnTo>
                      <a:lnTo>
                        <a:pt x="3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6" name="Google Shape;1396;p63"/>
                <p:cNvSpPr/>
                <p:nvPr/>
              </p:nvSpPr>
              <p:spPr>
                <a:xfrm>
                  <a:off x="6067118" y="886506"/>
                  <a:ext cx="25675" cy="41822"/>
                </a:xfrm>
                <a:custGeom>
                  <a:rect b="b" l="l" r="r" t="t"/>
                  <a:pathLst>
                    <a:path extrusionOk="0" h="1295" w="795">
                      <a:moveTo>
                        <a:pt x="420" y="1"/>
                      </a:moveTo>
                      <a:lnTo>
                        <a:pt x="1" y="1161"/>
                      </a:lnTo>
                      <a:lnTo>
                        <a:pt x="375" y="1294"/>
                      </a:lnTo>
                      <a:lnTo>
                        <a:pt x="795" y="135"/>
                      </a:lnTo>
                      <a:lnTo>
                        <a:pt x="4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7" name="Google Shape;1397;p63"/>
                <p:cNvSpPr/>
                <p:nvPr/>
              </p:nvSpPr>
              <p:spPr>
                <a:xfrm>
                  <a:off x="6090468" y="896905"/>
                  <a:ext cx="28258" cy="41499"/>
                </a:xfrm>
                <a:custGeom>
                  <a:rect b="b" l="l" r="r" t="t"/>
                  <a:pathLst>
                    <a:path extrusionOk="0" h="1285" w="875">
                      <a:moveTo>
                        <a:pt x="518" y="0"/>
                      </a:moveTo>
                      <a:lnTo>
                        <a:pt x="0" y="1115"/>
                      </a:lnTo>
                      <a:lnTo>
                        <a:pt x="357" y="1285"/>
                      </a:lnTo>
                      <a:lnTo>
                        <a:pt x="875" y="161"/>
                      </a:lnTo>
                      <a:lnTo>
                        <a:pt x="5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8" name="Google Shape;1398;p63"/>
                <p:cNvSpPr/>
                <p:nvPr/>
              </p:nvSpPr>
              <p:spPr>
                <a:xfrm>
                  <a:off x="6112655" y="909274"/>
                  <a:ext cx="30842" cy="40950"/>
                </a:xfrm>
                <a:custGeom>
                  <a:rect b="b" l="l" r="r" t="t"/>
                  <a:pathLst>
                    <a:path extrusionOk="0" h="1268" w="955">
                      <a:moveTo>
                        <a:pt x="616" y="1"/>
                      </a:moveTo>
                      <a:lnTo>
                        <a:pt x="0" y="1071"/>
                      </a:lnTo>
                      <a:lnTo>
                        <a:pt x="339" y="1267"/>
                      </a:lnTo>
                      <a:lnTo>
                        <a:pt x="955" y="206"/>
                      </a:lnTo>
                      <a:lnTo>
                        <a:pt x="6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9" name="Google Shape;1399;p63"/>
                <p:cNvSpPr/>
                <p:nvPr/>
              </p:nvSpPr>
              <p:spPr>
                <a:xfrm>
                  <a:off x="6133970" y="924259"/>
                  <a:ext cx="33167" cy="39787"/>
                </a:xfrm>
                <a:custGeom>
                  <a:rect b="b" l="l" r="r" t="t"/>
                  <a:pathLst>
                    <a:path extrusionOk="0" h="1232" w="1027">
                      <a:moveTo>
                        <a:pt x="705" y="1"/>
                      </a:moveTo>
                      <a:lnTo>
                        <a:pt x="0" y="1009"/>
                      </a:lnTo>
                      <a:lnTo>
                        <a:pt x="322" y="1232"/>
                      </a:lnTo>
                      <a:lnTo>
                        <a:pt x="1026" y="224"/>
                      </a:lnTo>
                      <a:lnTo>
                        <a:pt x="70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0" name="Google Shape;1400;p63"/>
                <p:cNvSpPr/>
                <p:nvPr/>
              </p:nvSpPr>
              <p:spPr>
                <a:xfrm>
                  <a:off x="6153865" y="940956"/>
                  <a:ext cx="35460" cy="38657"/>
                </a:xfrm>
                <a:custGeom>
                  <a:rect b="b" l="l" r="r" t="t"/>
                  <a:pathLst>
                    <a:path extrusionOk="0" h="1197" w="1098">
                      <a:moveTo>
                        <a:pt x="794" y="1"/>
                      </a:moveTo>
                      <a:lnTo>
                        <a:pt x="0" y="947"/>
                      </a:lnTo>
                      <a:lnTo>
                        <a:pt x="303" y="1196"/>
                      </a:lnTo>
                      <a:lnTo>
                        <a:pt x="1097" y="251"/>
                      </a:lnTo>
                      <a:lnTo>
                        <a:pt x="79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1" name="Google Shape;1401;p63"/>
                <p:cNvSpPr/>
                <p:nvPr/>
              </p:nvSpPr>
              <p:spPr>
                <a:xfrm>
                  <a:off x="5762601" y="1407438"/>
                  <a:ext cx="35169" cy="38625"/>
                </a:xfrm>
                <a:custGeom>
                  <a:rect b="b" l="l" r="r" t="t"/>
                  <a:pathLst>
                    <a:path extrusionOk="0" h="1196" w="1089">
                      <a:moveTo>
                        <a:pt x="794" y="0"/>
                      </a:moveTo>
                      <a:lnTo>
                        <a:pt x="0" y="937"/>
                      </a:lnTo>
                      <a:lnTo>
                        <a:pt x="304" y="1195"/>
                      </a:lnTo>
                      <a:lnTo>
                        <a:pt x="1089" y="250"/>
                      </a:lnTo>
                      <a:lnTo>
                        <a:pt x="7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2" name="Google Shape;1402;p63"/>
                <p:cNvSpPr/>
                <p:nvPr/>
              </p:nvSpPr>
              <p:spPr>
                <a:xfrm>
                  <a:off x="6172564" y="959688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866" y="1"/>
                      </a:moveTo>
                      <a:lnTo>
                        <a:pt x="1" y="866"/>
                      </a:lnTo>
                      <a:lnTo>
                        <a:pt x="277" y="1152"/>
                      </a:lnTo>
                      <a:lnTo>
                        <a:pt x="1152" y="277"/>
                      </a:lnTo>
                      <a:lnTo>
                        <a:pt x="86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3" name="Google Shape;1403;p63"/>
                <p:cNvSpPr/>
                <p:nvPr/>
              </p:nvSpPr>
              <p:spPr>
                <a:xfrm>
                  <a:off x="5742126" y="1390127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866" y="1"/>
                      </a:moveTo>
                      <a:lnTo>
                        <a:pt x="1" y="875"/>
                      </a:lnTo>
                      <a:lnTo>
                        <a:pt x="277" y="1152"/>
                      </a:lnTo>
                      <a:lnTo>
                        <a:pt x="1152" y="277"/>
                      </a:lnTo>
                      <a:lnTo>
                        <a:pt x="86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4" name="Google Shape;1404;p63"/>
                <p:cNvSpPr/>
                <p:nvPr/>
              </p:nvSpPr>
              <p:spPr>
                <a:xfrm>
                  <a:off x="6189584" y="980164"/>
                  <a:ext cx="38915" cy="35169"/>
                </a:xfrm>
                <a:custGeom>
                  <a:rect b="b" l="l" r="r" t="t"/>
                  <a:pathLst>
                    <a:path extrusionOk="0" h="1089" w="1205">
                      <a:moveTo>
                        <a:pt x="946" y="0"/>
                      </a:moveTo>
                      <a:lnTo>
                        <a:pt x="0" y="794"/>
                      </a:lnTo>
                      <a:lnTo>
                        <a:pt x="259" y="1089"/>
                      </a:lnTo>
                      <a:lnTo>
                        <a:pt x="1205" y="304"/>
                      </a:lnTo>
                      <a:lnTo>
                        <a:pt x="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5" name="Google Shape;1405;p63"/>
                <p:cNvSpPr/>
                <p:nvPr/>
              </p:nvSpPr>
              <p:spPr>
                <a:xfrm>
                  <a:off x="5723394" y="1371396"/>
                  <a:ext cx="38657" cy="35492"/>
                </a:xfrm>
                <a:custGeom>
                  <a:rect b="b" l="l" r="r" t="t"/>
                  <a:pathLst>
                    <a:path extrusionOk="0" h="1099" w="1197">
                      <a:moveTo>
                        <a:pt x="947" y="1"/>
                      </a:moveTo>
                      <a:lnTo>
                        <a:pt x="1" y="795"/>
                      </a:lnTo>
                      <a:lnTo>
                        <a:pt x="251" y="1098"/>
                      </a:lnTo>
                      <a:lnTo>
                        <a:pt x="1196" y="304"/>
                      </a:lnTo>
                      <a:lnTo>
                        <a:pt x="9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6" name="Google Shape;1406;p63"/>
                <p:cNvSpPr/>
                <p:nvPr/>
              </p:nvSpPr>
              <p:spPr>
                <a:xfrm>
                  <a:off x="6205118" y="1002351"/>
                  <a:ext cx="40078" cy="33167"/>
                </a:xfrm>
                <a:custGeom>
                  <a:rect b="b" l="l" r="r" t="t"/>
                  <a:pathLst>
                    <a:path extrusionOk="0" h="1027" w="1241">
                      <a:moveTo>
                        <a:pt x="1018" y="0"/>
                      </a:moveTo>
                      <a:lnTo>
                        <a:pt x="1" y="705"/>
                      </a:lnTo>
                      <a:lnTo>
                        <a:pt x="233" y="1026"/>
                      </a:lnTo>
                      <a:lnTo>
                        <a:pt x="1241" y="321"/>
                      </a:lnTo>
                      <a:lnTo>
                        <a:pt x="10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7" name="Google Shape;1407;p63"/>
                <p:cNvSpPr/>
                <p:nvPr/>
              </p:nvSpPr>
              <p:spPr>
                <a:xfrm>
                  <a:off x="5706697" y="1351534"/>
                  <a:ext cx="39787" cy="33167"/>
                </a:xfrm>
                <a:custGeom>
                  <a:rect b="b" l="l" r="r" t="t"/>
                  <a:pathLst>
                    <a:path extrusionOk="0" h="1027" w="1232">
                      <a:moveTo>
                        <a:pt x="1009" y="0"/>
                      </a:moveTo>
                      <a:lnTo>
                        <a:pt x="1" y="705"/>
                      </a:lnTo>
                      <a:lnTo>
                        <a:pt x="224" y="1026"/>
                      </a:lnTo>
                      <a:lnTo>
                        <a:pt x="1232" y="322"/>
                      </a:lnTo>
                      <a:lnTo>
                        <a:pt x="100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8" name="Google Shape;1408;p63"/>
                <p:cNvSpPr/>
                <p:nvPr/>
              </p:nvSpPr>
              <p:spPr>
                <a:xfrm>
                  <a:off x="6218973" y="1025668"/>
                  <a:ext cx="40918" cy="31165"/>
                </a:xfrm>
                <a:custGeom>
                  <a:rect b="b" l="l" r="r" t="t"/>
                  <a:pathLst>
                    <a:path extrusionOk="0" h="965" w="1267">
                      <a:moveTo>
                        <a:pt x="1071" y="1"/>
                      </a:moveTo>
                      <a:lnTo>
                        <a:pt x="0" y="616"/>
                      </a:lnTo>
                      <a:lnTo>
                        <a:pt x="196" y="964"/>
                      </a:lnTo>
                      <a:lnTo>
                        <a:pt x="1267" y="349"/>
                      </a:lnTo>
                      <a:lnTo>
                        <a:pt x="107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9" name="Google Shape;1409;p63"/>
                <p:cNvSpPr/>
                <p:nvPr/>
              </p:nvSpPr>
              <p:spPr>
                <a:xfrm>
                  <a:off x="5691712" y="1330219"/>
                  <a:ext cx="40950" cy="30842"/>
                </a:xfrm>
                <a:custGeom>
                  <a:rect b="b" l="l" r="r" t="t"/>
                  <a:pathLst>
                    <a:path extrusionOk="0" h="955" w="1268">
                      <a:moveTo>
                        <a:pt x="1071" y="0"/>
                      </a:moveTo>
                      <a:lnTo>
                        <a:pt x="1" y="616"/>
                      </a:lnTo>
                      <a:lnTo>
                        <a:pt x="197" y="955"/>
                      </a:lnTo>
                      <a:lnTo>
                        <a:pt x="1267" y="339"/>
                      </a:lnTo>
                      <a:lnTo>
                        <a:pt x="10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0" name="Google Shape;1410;p63"/>
                <p:cNvSpPr/>
                <p:nvPr/>
              </p:nvSpPr>
              <p:spPr>
                <a:xfrm>
                  <a:off x="6231052" y="1050730"/>
                  <a:ext cx="41531" cy="28290"/>
                </a:xfrm>
                <a:custGeom>
                  <a:rect b="b" l="l" r="r" t="t"/>
                  <a:pathLst>
                    <a:path extrusionOk="0" h="876" w="1286">
                      <a:moveTo>
                        <a:pt x="1116" y="1"/>
                      </a:moveTo>
                      <a:lnTo>
                        <a:pt x="1" y="518"/>
                      </a:lnTo>
                      <a:lnTo>
                        <a:pt x="161" y="875"/>
                      </a:lnTo>
                      <a:lnTo>
                        <a:pt x="1286" y="358"/>
                      </a:lnTo>
                      <a:lnTo>
                        <a:pt x="11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1" name="Google Shape;1411;p63"/>
                <p:cNvSpPr/>
                <p:nvPr/>
              </p:nvSpPr>
              <p:spPr>
                <a:xfrm>
                  <a:off x="5679343" y="1308031"/>
                  <a:ext cx="41499" cy="28258"/>
                </a:xfrm>
                <a:custGeom>
                  <a:rect b="b" l="l" r="r" t="t"/>
                  <a:pathLst>
                    <a:path extrusionOk="0" h="875" w="1285">
                      <a:moveTo>
                        <a:pt x="1115" y="0"/>
                      </a:moveTo>
                      <a:lnTo>
                        <a:pt x="0" y="518"/>
                      </a:lnTo>
                      <a:lnTo>
                        <a:pt x="161" y="875"/>
                      </a:lnTo>
                      <a:lnTo>
                        <a:pt x="1285" y="357"/>
                      </a:lnTo>
                      <a:lnTo>
                        <a:pt x="1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2" name="Google Shape;1412;p63"/>
                <p:cNvSpPr/>
                <p:nvPr/>
              </p:nvSpPr>
              <p:spPr>
                <a:xfrm>
                  <a:off x="6241160" y="1076664"/>
                  <a:ext cx="41499" cy="25384"/>
                </a:xfrm>
                <a:custGeom>
                  <a:rect b="b" l="l" r="r" t="t"/>
                  <a:pathLst>
                    <a:path extrusionOk="0" h="786" w="1285">
                      <a:moveTo>
                        <a:pt x="1151" y="1"/>
                      </a:moveTo>
                      <a:lnTo>
                        <a:pt x="0" y="420"/>
                      </a:lnTo>
                      <a:lnTo>
                        <a:pt x="134" y="786"/>
                      </a:lnTo>
                      <a:lnTo>
                        <a:pt x="1285" y="366"/>
                      </a:lnTo>
                      <a:lnTo>
                        <a:pt x="115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3" name="Google Shape;1413;p63"/>
                <p:cNvSpPr/>
                <p:nvPr/>
              </p:nvSpPr>
              <p:spPr>
                <a:xfrm>
                  <a:off x="5668943" y="1284681"/>
                  <a:ext cx="41822" cy="25675"/>
                </a:xfrm>
                <a:custGeom>
                  <a:rect b="b" l="l" r="r" t="t"/>
                  <a:pathLst>
                    <a:path extrusionOk="0" h="795" w="1295">
                      <a:moveTo>
                        <a:pt x="1161" y="1"/>
                      </a:moveTo>
                      <a:lnTo>
                        <a:pt x="1" y="420"/>
                      </a:lnTo>
                      <a:lnTo>
                        <a:pt x="135" y="795"/>
                      </a:lnTo>
                      <a:lnTo>
                        <a:pt x="1294" y="375"/>
                      </a:lnTo>
                      <a:lnTo>
                        <a:pt x="11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4" name="Google Shape;1414;p63"/>
                <p:cNvSpPr/>
                <p:nvPr/>
              </p:nvSpPr>
              <p:spPr>
                <a:xfrm>
                  <a:off x="5660902" y="1261073"/>
                  <a:ext cx="41790" cy="22477"/>
                </a:xfrm>
                <a:custGeom>
                  <a:rect b="b" l="l" r="r" t="t"/>
                  <a:pathLst>
                    <a:path extrusionOk="0" h="696" w="1294">
                      <a:moveTo>
                        <a:pt x="1196" y="0"/>
                      </a:moveTo>
                      <a:lnTo>
                        <a:pt x="0" y="312"/>
                      </a:lnTo>
                      <a:lnTo>
                        <a:pt x="107" y="696"/>
                      </a:lnTo>
                      <a:lnTo>
                        <a:pt x="1294" y="375"/>
                      </a:lnTo>
                      <a:lnTo>
                        <a:pt x="119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5" name="Google Shape;1415;p63"/>
                <p:cNvSpPr/>
                <p:nvPr/>
              </p:nvSpPr>
              <p:spPr>
                <a:xfrm>
                  <a:off x="5655411" y="1236561"/>
                  <a:ext cx="41531" cy="19345"/>
                </a:xfrm>
                <a:custGeom>
                  <a:rect b="b" l="l" r="r" t="t"/>
                  <a:pathLst>
                    <a:path extrusionOk="0" h="599" w="1286">
                      <a:moveTo>
                        <a:pt x="1214" y="1"/>
                      </a:moveTo>
                      <a:lnTo>
                        <a:pt x="1" y="215"/>
                      </a:lnTo>
                      <a:lnTo>
                        <a:pt x="72" y="599"/>
                      </a:lnTo>
                      <a:lnTo>
                        <a:pt x="1285" y="384"/>
                      </a:lnTo>
                      <a:lnTo>
                        <a:pt x="12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6" name="Google Shape;1416;p63"/>
                <p:cNvSpPr/>
                <p:nvPr/>
              </p:nvSpPr>
              <p:spPr>
                <a:xfrm>
                  <a:off x="5655411" y="1130824"/>
                  <a:ext cx="41531" cy="19345"/>
                </a:xfrm>
                <a:custGeom>
                  <a:rect b="b" l="l" r="r" t="t"/>
                  <a:pathLst>
                    <a:path extrusionOk="0" h="599" w="1286">
                      <a:moveTo>
                        <a:pt x="72" y="1"/>
                      </a:moveTo>
                      <a:lnTo>
                        <a:pt x="1" y="393"/>
                      </a:lnTo>
                      <a:lnTo>
                        <a:pt x="1214" y="599"/>
                      </a:lnTo>
                      <a:lnTo>
                        <a:pt x="1285" y="215"/>
                      </a:lnTo>
                      <a:lnTo>
                        <a:pt x="7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7" name="Google Shape;1417;p63"/>
                <p:cNvSpPr/>
                <p:nvPr/>
              </p:nvSpPr>
              <p:spPr>
                <a:xfrm>
                  <a:off x="6248911" y="1261073"/>
                  <a:ext cx="41822" cy="22477"/>
                </a:xfrm>
                <a:custGeom>
                  <a:rect b="b" l="l" r="r" t="t"/>
                  <a:pathLst>
                    <a:path extrusionOk="0" h="696" w="1295">
                      <a:moveTo>
                        <a:pt x="108" y="0"/>
                      </a:moveTo>
                      <a:lnTo>
                        <a:pt x="1" y="375"/>
                      </a:lnTo>
                      <a:lnTo>
                        <a:pt x="1196" y="696"/>
                      </a:lnTo>
                      <a:lnTo>
                        <a:pt x="1295" y="312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8" name="Google Shape;1418;p63"/>
                <p:cNvSpPr/>
                <p:nvPr/>
              </p:nvSpPr>
              <p:spPr>
                <a:xfrm>
                  <a:off x="5660902" y="1103469"/>
                  <a:ext cx="41790" cy="22510"/>
                </a:xfrm>
                <a:custGeom>
                  <a:rect b="b" l="l" r="r" t="t"/>
                  <a:pathLst>
                    <a:path extrusionOk="0" h="697" w="1294">
                      <a:moveTo>
                        <a:pt x="107" y="0"/>
                      </a:moveTo>
                      <a:lnTo>
                        <a:pt x="0" y="375"/>
                      </a:lnTo>
                      <a:lnTo>
                        <a:pt x="1196" y="696"/>
                      </a:lnTo>
                      <a:lnTo>
                        <a:pt x="1294" y="313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9" name="Google Shape;1419;p63"/>
                <p:cNvSpPr/>
                <p:nvPr/>
              </p:nvSpPr>
              <p:spPr>
                <a:xfrm>
                  <a:off x="6241160" y="1284681"/>
                  <a:ext cx="41499" cy="25675"/>
                </a:xfrm>
                <a:custGeom>
                  <a:rect b="b" l="l" r="r" t="t"/>
                  <a:pathLst>
                    <a:path extrusionOk="0" h="795" w="1285">
                      <a:moveTo>
                        <a:pt x="134" y="1"/>
                      </a:moveTo>
                      <a:lnTo>
                        <a:pt x="0" y="375"/>
                      </a:lnTo>
                      <a:lnTo>
                        <a:pt x="1151" y="795"/>
                      </a:lnTo>
                      <a:lnTo>
                        <a:pt x="1285" y="420"/>
                      </a:lnTo>
                      <a:lnTo>
                        <a:pt x="13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0" name="Google Shape;1420;p63"/>
                <p:cNvSpPr/>
                <p:nvPr/>
              </p:nvSpPr>
              <p:spPr>
                <a:xfrm>
                  <a:off x="6231052" y="1308031"/>
                  <a:ext cx="41531" cy="28258"/>
                </a:xfrm>
                <a:custGeom>
                  <a:rect b="b" l="l" r="r" t="t"/>
                  <a:pathLst>
                    <a:path extrusionOk="0" h="875" w="1286">
                      <a:moveTo>
                        <a:pt x="161" y="0"/>
                      </a:moveTo>
                      <a:lnTo>
                        <a:pt x="1" y="357"/>
                      </a:lnTo>
                      <a:lnTo>
                        <a:pt x="1116" y="875"/>
                      </a:lnTo>
                      <a:lnTo>
                        <a:pt x="1286" y="518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1" name="Google Shape;1421;p63"/>
                <p:cNvSpPr/>
                <p:nvPr/>
              </p:nvSpPr>
              <p:spPr>
                <a:xfrm>
                  <a:off x="6218973" y="1330219"/>
                  <a:ext cx="40918" cy="30842"/>
                </a:xfrm>
                <a:custGeom>
                  <a:rect b="b" l="l" r="r" t="t"/>
                  <a:pathLst>
                    <a:path extrusionOk="0" h="955" w="1267">
                      <a:moveTo>
                        <a:pt x="196" y="0"/>
                      </a:moveTo>
                      <a:lnTo>
                        <a:pt x="0" y="339"/>
                      </a:lnTo>
                      <a:lnTo>
                        <a:pt x="1071" y="955"/>
                      </a:lnTo>
                      <a:lnTo>
                        <a:pt x="1267" y="616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2" name="Google Shape;1422;p63"/>
                <p:cNvSpPr/>
                <p:nvPr/>
              </p:nvSpPr>
              <p:spPr>
                <a:xfrm>
                  <a:off x="6205118" y="1351534"/>
                  <a:ext cx="40078" cy="33167"/>
                </a:xfrm>
                <a:custGeom>
                  <a:rect b="b" l="l" r="r" t="t"/>
                  <a:pathLst>
                    <a:path extrusionOk="0" h="1027" w="1241">
                      <a:moveTo>
                        <a:pt x="233" y="0"/>
                      </a:moveTo>
                      <a:lnTo>
                        <a:pt x="1" y="322"/>
                      </a:lnTo>
                      <a:lnTo>
                        <a:pt x="1018" y="1026"/>
                      </a:lnTo>
                      <a:lnTo>
                        <a:pt x="1241" y="705"/>
                      </a:lnTo>
                      <a:lnTo>
                        <a:pt x="2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3" name="Google Shape;1423;p63"/>
                <p:cNvSpPr/>
                <p:nvPr/>
              </p:nvSpPr>
              <p:spPr>
                <a:xfrm>
                  <a:off x="6189584" y="1371396"/>
                  <a:ext cx="38915" cy="35492"/>
                </a:xfrm>
                <a:custGeom>
                  <a:rect b="b" l="l" r="r" t="t"/>
                  <a:pathLst>
                    <a:path extrusionOk="0" h="1099" w="1205">
                      <a:moveTo>
                        <a:pt x="259" y="1"/>
                      </a:moveTo>
                      <a:lnTo>
                        <a:pt x="0" y="304"/>
                      </a:lnTo>
                      <a:lnTo>
                        <a:pt x="946" y="1098"/>
                      </a:lnTo>
                      <a:lnTo>
                        <a:pt x="1205" y="795"/>
                      </a:lnTo>
                      <a:lnTo>
                        <a:pt x="25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4" name="Google Shape;1424;p63"/>
                <p:cNvSpPr/>
                <p:nvPr/>
              </p:nvSpPr>
              <p:spPr>
                <a:xfrm>
                  <a:off x="6172564" y="1390127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277" y="1"/>
                      </a:moveTo>
                      <a:lnTo>
                        <a:pt x="1" y="277"/>
                      </a:lnTo>
                      <a:lnTo>
                        <a:pt x="866" y="1152"/>
                      </a:lnTo>
                      <a:lnTo>
                        <a:pt x="1152" y="875"/>
                      </a:lnTo>
                      <a:lnTo>
                        <a:pt x="27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5" name="Google Shape;1425;p63"/>
                <p:cNvSpPr/>
                <p:nvPr/>
              </p:nvSpPr>
              <p:spPr>
                <a:xfrm>
                  <a:off x="6153865" y="1407438"/>
                  <a:ext cx="35460" cy="38625"/>
                </a:xfrm>
                <a:custGeom>
                  <a:rect b="b" l="l" r="r" t="t"/>
                  <a:pathLst>
                    <a:path extrusionOk="0" h="1196" w="1098">
                      <a:moveTo>
                        <a:pt x="303" y="0"/>
                      </a:moveTo>
                      <a:lnTo>
                        <a:pt x="0" y="250"/>
                      </a:lnTo>
                      <a:lnTo>
                        <a:pt x="794" y="1195"/>
                      </a:lnTo>
                      <a:lnTo>
                        <a:pt x="1097" y="937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6" name="Google Shape;1426;p63"/>
                <p:cNvSpPr/>
                <p:nvPr/>
              </p:nvSpPr>
              <p:spPr>
                <a:xfrm>
                  <a:off x="6133970" y="1422682"/>
                  <a:ext cx="33167" cy="40078"/>
                </a:xfrm>
                <a:custGeom>
                  <a:rect b="b" l="l" r="r" t="t"/>
                  <a:pathLst>
                    <a:path extrusionOk="0" h="1241" w="1027">
                      <a:moveTo>
                        <a:pt x="322" y="1"/>
                      </a:moveTo>
                      <a:lnTo>
                        <a:pt x="0" y="233"/>
                      </a:lnTo>
                      <a:lnTo>
                        <a:pt x="705" y="1241"/>
                      </a:lnTo>
                      <a:lnTo>
                        <a:pt x="1026" y="1018"/>
                      </a:lnTo>
                      <a:lnTo>
                        <a:pt x="32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27" name="Google Shape;1427;p63"/>
                <p:cNvSpPr/>
                <p:nvPr/>
              </p:nvSpPr>
              <p:spPr>
                <a:xfrm>
                  <a:off x="6112655" y="1436537"/>
                  <a:ext cx="30842" cy="40918"/>
                </a:xfrm>
                <a:custGeom>
                  <a:rect b="b" l="l" r="r" t="t"/>
                  <a:pathLst>
                    <a:path extrusionOk="0" h="1267" w="955">
                      <a:moveTo>
                        <a:pt x="339" y="0"/>
                      </a:moveTo>
                      <a:lnTo>
                        <a:pt x="0" y="196"/>
                      </a:lnTo>
                      <a:lnTo>
                        <a:pt x="616" y="1267"/>
                      </a:lnTo>
                      <a:lnTo>
                        <a:pt x="955" y="1071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1428" name="Google Shape;1428;p63"/>
          <p:cNvGrpSpPr/>
          <p:nvPr/>
        </p:nvGrpSpPr>
        <p:grpSpPr>
          <a:xfrm rot="5400000">
            <a:off x="485305" y="3927872"/>
            <a:ext cx="2600944" cy="2490021"/>
            <a:chOff x="3001005" y="4299359"/>
            <a:chExt cx="2600944" cy="2490021"/>
          </a:xfrm>
        </p:grpSpPr>
        <p:grpSp>
          <p:nvGrpSpPr>
            <p:cNvPr id="1429" name="Google Shape;1429;p63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1430" name="Google Shape;1430;p63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63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63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33" name="Google Shape;1433;p63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1434" name="Google Shape;1434;p63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63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63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63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63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63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63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63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63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63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4" name="Google Shape;1444;p63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63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63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63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63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63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63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1" name="Google Shape;1451;p63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63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63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63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63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63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63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63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63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63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63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63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63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63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63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63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63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63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63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70" name="Google Shape;1470;p63"/>
          <p:cNvSpPr txBox="1"/>
          <p:nvPr>
            <p:ph idx="12" type="sldNum"/>
          </p:nvPr>
        </p:nvSpPr>
        <p:spPr>
          <a:xfrm>
            <a:off x="7745887" y="4749850"/>
            <a:ext cx="1359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Tobin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0"/>
          <p:cNvSpPr txBox="1"/>
          <p:nvPr>
            <p:ph type="title"/>
          </p:nvPr>
        </p:nvSpPr>
        <p:spPr>
          <a:xfrm>
            <a:off x="720000" y="3203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PROJECT DESCRIPTION: BLACK BOX MODEL</a:t>
            </a:r>
            <a:endParaRPr sz="2600"/>
          </a:p>
        </p:txBody>
      </p:sp>
      <p:sp>
        <p:nvSpPr>
          <p:cNvPr id="714" name="Google Shape;714;p30"/>
          <p:cNvSpPr txBox="1"/>
          <p:nvPr>
            <p:ph idx="12" type="sldNum"/>
          </p:nvPr>
        </p:nvSpPr>
        <p:spPr>
          <a:xfrm>
            <a:off x="7932152" y="4749850"/>
            <a:ext cx="1173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5" name="Google Shape;715;p30"/>
          <p:cNvSpPr/>
          <p:nvPr/>
        </p:nvSpPr>
        <p:spPr>
          <a:xfrm>
            <a:off x="3616200" y="2303500"/>
            <a:ext cx="1911600" cy="109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16" name="Google Shape;716;p30"/>
          <p:cNvSpPr txBox="1"/>
          <p:nvPr/>
        </p:nvSpPr>
        <p:spPr>
          <a:xfrm>
            <a:off x="3616200" y="2306800"/>
            <a:ext cx="19116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Car</a:t>
            </a:r>
            <a:endParaRPr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Moves</a:t>
            </a:r>
            <a:endParaRPr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17" name="Google Shape;717;p30"/>
          <p:cNvSpPr/>
          <p:nvPr/>
        </p:nvSpPr>
        <p:spPr>
          <a:xfrm>
            <a:off x="720000" y="948250"/>
            <a:ext cx="2306100" cy="3801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18" name="Google Shape;718;p30"/>
          <p:cNvSpPr/>
          <p:nvPr/>
        </p:nvSpPr>
        <p:spPr>
          <a:xfrm>
            <a:off x="6117900" y="947800"/>
            <a:ext cx="2306100" cy="3801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719" name="Google Shape;719;p30"/>
          <p:cNvCxnSpPr>
            <a:endCxn id="718" idx="1"/>
          </p:cNvCxnSpPr>
          <p:nvPr/>
        </p:nvCxnSpPr>
        <p:spPr>
          <a:xfrm flipH="1" rot="10800000">
            <a:off x="5527500" y="2848600"/>
            <a:ext cx="590400" cy="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0" name="Google Shape;720;p30"/>
          <p:cNvCxnSpPr/>
          <p:nvPr/>
        </p:nvCxnSpPr>
        <p:spPr>
          <a:xfrm flipH="1" rot="10800000">
            <a:off x="3025800" y="2848600"/>
            <a:ext cx="590400" cy="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1" name="Google Shape;721;p30"/>
          <p:cNvSpPr txBox="1"/>
          <p:nvPr/>
        </p:nvSpPr>
        <p:spPr>
          <a:xfrm>
            <a:off x="723575" y="948775"/>
            <a:ext cx="2306100" cy="38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Material: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Engine, Chain, Axles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Engine/Diff. Mounts, Intake, Shifter, Sprocket, ECU, Wiring, Exhaust, Wheels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Energy: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Fuel, Air, Electrical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Signal: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Sensors, Human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22" name="Google Shape;722;p30"/>
          <p:cNvSpPr txBox="1"/>
          <p:nvPr/>
        </p:nvSpPr>
        <p:spPr>
          <a:xfrm>
            <a:off x="6124525" y="943300"/>
            <a:ext cx="2306100" cy="38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Material: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Engine, Chain, Axles, Engine/diff. Mounts, Intake, Shifter, Sprocket, ECU, Wiring, Exhaust, Wheels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Energy: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Noise, Heat, Movement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Signal: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Sensors, Human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723" name="Google Shape;723;p30"/>
          <p:cNvCxnSpPr/>
          <p:nvPr/>
        </p:nvCxnSpPr>
        <p:spPr>
          <a:xfrm>
            <a:off x="5040300" y="3550650"/>
            <a:ext cx="454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4" name="Google Shape;724;p30"/>
          <p:cNvSpPr txBox="1"/>
          <p:nvPr/>
        </p:nvSpPr>
        <p:spPr>
          <a:xfrm>
            <a:off x="4103700" y="3364375"/>
            <a:ext cx="936600" cy="10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Material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Energy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Signal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725" name="Google Shape;725;p30"/>
          <p:cNvCxnSpPr/>
          <p:nvPr/>
        </p:nvCxnSpPr>
        <p:spPr>
          <a:xfrm>
            <a:off x="5040300" y="3752350"/>
            <a:ext cx="4545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6" name="Google Shape;726;p30"/>
          <p:cNvCxnSpPr/>
          <p:nvPr/>
        </p:nvCxnSpPr>
        <p:spPr>
          <a:xfrm>
            <a:off x="5040300" y="3937600"/>
            <a:ext cx="4545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727" name="Google Shape;727;p30"/>
          <p:cNvCxnSpPr/>
          <p:nvPr/>
        </p:nvCxnSpPr>
        <p:spPr>
          <a:xfrm flipH="1" rot="10800000">
            <a:off x="3025800" y="2543800"/>
            <a:ext cx="590400" cy="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28" name="Google Shape;728;p30"/>
          <p:cNvCxnSpPr/>
          <p:nvPr/>
        </p:nvCxnSpPr>
        <p:spPr>
          <a:xfrm flipH="1" rot="10800000">
            <a:off x="3025800" y="3153400"/>
            <a:ext cx="590400" cy="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729" name="Google Shape;729;p30"/>
          <p:cNvCxnSpPr/>
          <p:nvPr/>
        </p:nvCxnSpPr>
        <p:spPr>
          <a:xfrm flipH="1" rot="10800000">
            <a:off x="5530963" y="2543800"/>
            <a:ext cx="590400" cy="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0" name="Google Shape;730;p30"/>
          <p:cNvCxnSpPr/>
          <p:nvPr/>
        </p:nvCxnSpPr>
        <p:spPr>
          <a:xfrm flipH="1" rot="10800000">
            <a:off x="5527500" y="3153400"/>
            <a:ext cx="590400" cy="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731" name="Google Shape;731;p30"/>
          <p:cNvCxnSpPr/>
          <p:nvPr/>
        </p:nvCxnSpPr>
        <p:spPr>
          <a:xfrm>
            <a:off x="3649200" y="3550650"/>
            <a:ext cx="4545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2" name="Google Shape;732;p30"/>
          <p:cNvCxnSpPr/>
          <p:nvPr/>
        </p:nvCxnSpPr>
        <p:spPr>
          <a:xfrm>
            <a:off x="3649200" y="3752350"/>
            <a:ext cx="4545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3" name="Google Shape;733;p30"/>
          <p:cNvCxnSpPr/>
          <p:nvPr/>
        </p:nvCxnSpPr>
        <p:spPr>
          <a:xfrm>
            <a:off x="3649200" y="3937600"/>
            <a:ext cx="4545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734" name="Google Shape;734;p30"/>
          <p:cNvCxnSpPr/>
          <p:nvPr/>
        </p:nvCxnSpPr>
        <p:spPr>
          <a:xfrm>
            <a:off x="722700" y="2331175"/>
            <a:ext cx="2300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5" name="Google Shape;735;p30"/>
          <p:cNvCxnSpPr/>
          <p:nvPr/>
        </p:nvCxnSpPr>
        <p:spPr>
          <a:xfrm>
            <a:off x="722700" y="3613375"/>
            <a:ext cx="2300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6" name="Google Shape;736;p30"/>
          <p:cNvCxnSpPr/>
          <p:nvPr/>
        </p:nvCxnSpPr>
        <p:spPr>
          <a:xfrm>
            <a:off x="6120600" y="2331175"/>
            <a:ext cx="2300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7" name="Google Shape;737;p30"/>
          <p:cNvCxnSpPr/>
          <p:nvPr/>
        </p:nvCxnSpPr>
        <p:spPr>
          <a:xfrm>
            <a:off x="6120600" y="3613375"/>
            <a:ext cx="2300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1"/>
          <p:cNvSpPr txBox="1"/>
          <p:nvPr>
            <p:ph type="title"/>
          </p:nvPr>
        </p:nvSpPr>
        <p:spPr>
          <a:xfrm>
            <a:off x="732950" y="4873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Decomposition</a:t>
            </a:r>
            <a:endParaRPr/>
          </a:p>
        </p:txBody>
      </p:sp>
      <p:sp>
        <p:nvSpPr>
          <p:cNvPr id="743" name="Google Shape;743;p31"/>
          <p:cNvSpPr txBox="1"/>
          <p:nvPr>
            <p:ph idx="12" type="sldNum"/>
          </p:nvPr>
        </p:nvSpPr>
        <p:spPr>
          <a:xfrm>
            <a:off x="7707561" y="4749850"/>
            <a:ext cx="1398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4" name="Google Shape;744;p31"/>
          <p:cNvSpPr/>
          <p:nvPr/>
        </p:nvSpPr>
        <p:spPr>
          <a:xfrm>
            <a:off x="3530450" y="1405463"/>
            <a:ext cx="2109000" cy="39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45" name="Google Shape;745;p31"/>
          <p:cNvSpPr txBox="1"/>
          <p:nvPr/>
        </p:nvSpPr>
        <p:spPr>
          <a:xfrm>
            <a:off x="3530450" y="1405463"/>
            <a:ext cx="2109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 Moving Car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46" name="Google Shape;746;p31"/>
          <p:cNvSpPr/>
          <p:nvPr/>
        </p:nvSpPr>
        <p:spPr>
          <a:xfrm>
            <a:off x="3982400" y="197511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47" name="Google Shape;747;p31"/>
          <p:cNvSpPr/>
          <p:nvPr/>
        </p:nvSpPr>
        <p:spPr>
          <a:xfrm>
            <a:off x="177775" y="2492650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48" name="Google Shape;748;p31"/>
          <p:cNvSpPr/>
          <p:nvPr/>
        </p:nvSpPr>
        <p:spPr>
          <a:xfrm>
            <a:off x="4726900" y="352771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49" name="Google Shape;749;p31"/>
          <p:cNvSpPr/>
          <p:nvPr/>
        </p:nvSpPr>
        <p:spPr>
          <a:xfrm>
            <a:off x="1694150" y="249266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0" name="Google Shape;750;p31"/>
          <p:cNvSpPr/>
          <p:nvPr/>
        </p:nvSpPr>
        <p:spPr>
          <a:xfrm>
            <a:off x="4726888" y="249266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1" name="Google Shape;751;p31"/>
          <p:cNvSpPr/>
          <p:nvPr/>
        </p:nvSpPr>
        <p:spPr>
          <a:xfrm>
            <a:off x="3210525" y="297471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2" name="Google Shape;752;p31"/>
          <p:cNvSpPr/>
          <p:nvPr/>
        </p:nvSpPr>
        <p:spPr>
          <a:xfrm>
            <a:off x="177775" y="297471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3" name="Google Shape;753;p31"/>
          <p:cNvSpPr/>
          <p:nvPr/>
        </p:nvSpPr>
        <p:spPr>
          <a:xfrm>
            <a:off x="4726900" y="3010188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4" name="Google Shape;754;p31"/>
          <p:cNvSpPr/>
          <p:nvPr/>
        </p:nvSpPr>
        <p:spPr>
          <a:xfrm>
            <a:off x="3210525" y="249266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5" name="Google Shape;755;p31"/>
          <p:cNvSpPr/>
          <p:nvPr/>
        </p:nvSpPr>
        <p:spPr>
          <a:xfrm>
            <a:off x="1694150" y="297471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6" name="Google Shape;756;p31"/>
          <p:cNvSpPr/>
          <p:nvPr/>
        </p:nvSpPr>
        <p:spPr>
          <a:xfrm>
            <a:off x="6243913" y="2485775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7" name="Google Shape;757;p31"/>
          <p:cNvSpPr/>
          <p:nvPr/>
        </p:nvSpPr>
        <p:spPr>
          <a:xfrm>
            <a:off x="7759650" y="249266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58" name="Google Shape;758;p31"/>
          <p:cNvSpPr txBox="1"/>
          <p:nvPr/>
        </p:nvSpPr>
        <p:spPr>
          <a:xfrm>
            <a:off x="3984725" y="1975138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759" name="Google Shape;759;p31"/>
          <p:cNvCxnSpPr>
            <a:stCxn id="745" idx="2"/>
            <a:endCxn id="758" idx="0"/>
          </p:cNvCxnSpPr>
          <p:nvPr/>
        </p:nvCxnSpPr>
        <p:spPr>
          <a:xfrm>
            <a:off x="4584950" y="1799063"/>
            <a:ext cx="2400" cy="176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0" name="Google Shape;760;p31"/>
          <p:cNvCxnSpPr>
            <a:stCxn id="758" idx="1"/>
            <a:endCxn id="747" idx="0"/>
          </p:cNvCxnSpPr>
          <p:nvPr/>
        </p:nvCxnSpPr>
        <p:spPr>
          <a:xfrm flipH="1">
            <a:off x="780425" y="2106538"/>
            <a:ext cx="3204300" cy="3861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1" name="Google Shape;761;p31"/>
          <p:cNvCxnSpPr>
            <a:stCxn id="758" idx="3"/>
            <a:endCxn id="757" idx="0"/>
          </p:cNvCxnSpPr>
          <p:nvPr/>
        </p:nvCxnSpPr>
        <p:spPr>
          <a:xfrm>
            <a:off x="5189825" y="2106538"/>
            <a:ext cx="3172500" cy="3861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2" name="Google Shape;762;p31"/>
          <p:cNvCxnSpPr>
            <a:stCxn id="758" idx="3"/>
            <a:endCxn id="756" idx="0"/>
          </p:cNvCxnSpPr>
          <p:nvPr/>
        </p:nvCxnSpPr>
        <p:spPr>
          <a:xfrm>
            <a:off x="5189825" y="2106538"/>
            <a:ext cx="1656600" cy="3792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3" name="Google Shape;763;p31"/>
          <p:cNvCxnSpPr>
            <a:stCxn id="758" idx="2"/>
            <a:endCxn id="750" idx="0"/>
          </p:cNvCxnSpPr>
          <p:nvPr/>
        </p:nvCxnSpPr>
        <p:spPr>
          <a:xfrm flipH="1" rot="-5400000">
            <a:off x="4831025" y="1994188"/>
            <a:ext cx="254700" cy="7422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4" name="Google Shape;764;p31"/>
          <p:cNvCxnSpPr>
            <a:stCxn id="758" idx="2"/>
            <a:endCxn id="754" idx="0"/>
          </p:cNvCxnSpPr>
          <p:nvPr/>
        </p:nvCxnSpPr>
        <p:spPr>
          <a:xfrm rot="5400000">
            <a:off x="4072775" y="1978138"/>
            <a:ext cx="254700" cy="7743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5" name="Google Shape;765;p31"/>
          <p:cNvCxnSpPr>
            <a:stCxn id="758" idx="2"/>
            <a:endCxn id="749" idx="0"/>
          </p:cNvCxnSpPr>
          <p:nvPr/>
        </p:nvCxnSpPr>
        <p:spPr>
          <a:xfrm rot="5400000">
            <a:off x="3314675" y="1220038"/>
            <a:ext cx="254700" cy="2290500"/>
          </a:xfrm>
          <a:prstGeom prst="bentConnector3">
            <a:avLst>
              <a:gd fmla="val 50005" name="adj1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6" name="Google Shape;766;p31"/>
          <p:cNvCxnSpPr>
            <a:endCxn id="752" idx="0"/>
          </p:cNvCxnSpPr>
          <p:nvPr/>
        </p:nvCxnSpPr>
        <p:spPr>
          <a:xfrm flipH="1">
            <a:off x="780325" y="2759013"/>
            <a:ext cx="5100" cy="21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7" name="Google Shape;767;p31"/>
          <p:cNvCxnSpPr>
            <a:stCxn id="749" idx="2"/>
            <a:endCxn id="755" idx="0"/>
          </p:cNvCxnSpPr>
          <p:nvPr/>
        </p:nvCxnSpPr>
        <p:spPr>
          <a:xfrm>
            <a:off x="2296700" y="2755463"/>
            <a:ext cx="0" cy="21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8" name="Google Shape;768;p31"/>
          <p:cNvCxnSpPr>
            <a:endCxn id="751" idx="0"/>
          </p:cNvCxnSpPr>
          <p:nvPr/>
        </p:nvCxnSpPr>
        <p:spPr>
          <a:xfrm>
            <a:off x="3811575" y="2759013"/>
            <a:ext cx="1500" cy="21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69" name="Google Shape;769;p31"/>
          <p:cNvCxnSpPr>
            <a:endCxn id="753" idx="0"/>
          </p:cNvCxnSpPr>
          <p:nvPr/>
        </p:nvCxnSpPr>
        <p:spPr>
          <a:xfrm flipH="1">
            <a:off x="5329450" y="2764488"/>
            <a:ext cx="600" cy="24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70" name="Google Shape;770;p31"/>
          <p:cNvCxnSpPr>
            <a:stCxn id="753" idx="2"/>
            <a:endCxn id="748" idx="0"/>
          </p:cNvCxnSpPr>
          <p:nvPr/>
        </p:nvCxnSpPr>
        <p:spPr>
          <a:xfrm>
            <a:off x="5329450" y="3272988"/>
            <a:ext cx="0" cy="254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71" name="Google Shape;771;p31"/>
          <p:cNvSpPr txBox="1"/>
          <p:nvPr/>
        </p:nvSpPr>
        <p:spPr>
          <a:xfrm>
            <a:off x="1694350" y="2486988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Fuel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2" name="Google Shape;772;p31"/>
          <p:cNvSpPr txBox="1"/>
          <p:nvPr/>
        </p:nvSpPr>
        <p:spPr>
          <a:xfrm>
            <a:off x="3212900" y="2486988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Air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3" name="Google Shape;773;p31"/>
          <p:cNvSpPr txBox="1"/>
          <p:nvPr/>
        </p:nvSpPr>
        <p:spPr>
          <a:xfrm>
            <a:off x="4731450" y="2486988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Spark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4" name="Google Shape;774;p31"/>
          <p:cNvSpPr txBox="1"/>
          <p:nvPr/>
        </p:nvSpPr>
        <p:spPr>
          <a:xfrm>
            <a:off x="6250663" y="2480100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Differential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5" name="Google Shape;775;p31"/>
          <p:cNvSpPr txBox="1"/>
          <p:nvPr/>
        </p:nvSpPr>
        <p:spPr>
          <a:xfrm>
            <a:off x="7763125" y="2486988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Transmission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6" name="Google Shape;776;p31"/>
          <p:cNvSpPr txBox="1"/>
          <p:nvPr/>
        </p:nvSpPr>
        <p:spPr>
          <a:xfrm>
            <a:off x="175775" y="2486988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Axles</a:t>
            </a:r>
            <a:endParaRPr sz="115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7" name="Google Shape;777;p31"/>
          <p:cNvSpPr txBox="1"/>
          <p:nvPr/>
        </p:nvSpPr>
        <p:spPr>
          <a:xfrm>
            <a:off x="181225" y="2971388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Wheels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8" name="Google Shape;778;p31"/>
          <p:cNvSpPr txBox="1"/>
          <p:nvPr/>
        </p:nvSpPr>
        <p:spPr>
          <a:xfrm>
            <a:off x="1695875" y="2971388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Fuel System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9" name="Google Shape;779;p31"/>
          <p:cNvSpPr txBox="1"/>
          <p:nvPr/>
        </p:nvSpPr>
        <p:spPr>
          <a:xfrm>
            <a:off x="3207950" y="2971388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Intake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80" name="Google Shape;780;p31"/>
          <p:cNvSpPr txBox="1"/>
          <p:nvPr/>
        </p:nvSpPr>
        <p:spPr>
          <a:xfrm>
            <a:off x="4731950" y="3009488"/>
            <a:ext cx="1205100" cy="2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Electrical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System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81" name="Google Shape;781;p31"/>
          <p:cNvSpPr/>
          <p:nvPr/>
        </p:nvSpPr>
        <p:spPr>
          <a:xfrm>
            <a:off x="4731950" y="4063038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782" name="Google Shape;782;p31"/>
          <p:cNvCxnSpPr>
            <a:endCxn id="781" idx="0"/>
          </p:cNvCxnSpPr>
          <p:nvPr/>
        </p:nvCxnSpPr>
        <p:spPr>
          <a:xfrm flipH="1">
            <a:off x="5334500" y="3793338"/>
            <a:ext cx="1500" cy="269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83" name="Google Shape;783;p31"/>
          <p:cNvSpPr txBox="1"/>
          <p:nvPr/>
        </p:nvSpPr>
        <p:spPr>
          <a:xfrm>
            <a:off x="4726500" y="3526563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ECU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84" name="Google Shape;784;p31"/>
          <p:cNvSpPr txBox="1"/>
          <p:nvPr/>
        </p:nvSpPr>
        <p:spPr>
          <a:xfrm>
            <a:off x="4731950" y="4059963"/>
            <a:ext cx="1205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Sensors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785" name="Google Shape;785;p31"/>
          <p:cNvCxnSpPr/>
          <p:nvPr/>
        </p:nvCxnSpPr>
        <p:spPr>
          <a:xfrm>
            <a:off x="2287813" y="3237763"/>
            <a:ext cx="0" cy="21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86" name="Google Shape;786;p31"/>
          <p:cNvSpPr/>
          <p:nvPr/>
        </p:nvSpPr>
        <p:spPr>
          <a:xfrm>
            <a:off x="1700275" y="3456763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87" name="Google Shape;787;p31"/>
          <p:cNvSpPr txBox="1"/>
          <p:nvPr/>
        </p:nvSpPr>
        <p:spPr>
          <a:xfrm>
            <a:off x="1685275" y="3456763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2"/>
                </a:highlight>
                <a:latin typeface="Archivo"/>
                <a:ea typeface="Archivo"/>
                <a:cs typeface="Archivo"/>
                <a:sym typeface="Archivo"/>
              </a:rPr>
              <a:t>Fuel Tank</a:t>
            </a:r>
            <a:endParaRPr sz="1200">
              <a:solidFill>
                <a:schemeClr val="dk1"/>
              </a:solidFill>
              <a:highlight>
                <a:schemeClr val="lt2"/>
              </a:highlight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88" name="Google Shape;788;p31"/>
          <p:cNvSpPr/>
          <p:nvPr/>
        </p:nvSpPr>
        <p:spPr>
          <a:xfrm>
            <a:off x="7768025" y="2979900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89" name="Google Shape;789;p31"/>
          <p:cNvSpPr txBox="1"/>
          <p:nvPr/>
        </p:nvSpPr>
        <p:spPr>
          <a:xfrm>
            <a:off x="7771500" y="2974225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Gearbox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0" name="Google Shape;790;p31"/>
          <p:cNvSpPr/>
          <p:nvPr/>
        </p:nvSpPr>
        <p:spPr>
          <a:xfrm>
            <a:off x="7753525" y="3538575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1" name="Google Shape;791;p31"/>
          <p:cNvSpPr txBox="1"/>
          <p:nvPr/>
        </p:nvSpPr>
        <p:spPr>
          <a:xfrm>
            <a:off x="7757000" y="3542625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Paddle Shifters</a:t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2" name="Google Shape;792;p31"/>
          <p:cNvSpPr/>
          <p:nvPr/>
        </p:nvSpPr>
        <p:spPr>
          <a:xfrm>
            <a:off x="6245725" y="2967350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3" name="Google Shape;793;p31"/>
          <p:cNvSpPr txBox="1"/>
          <p:nvPr/>
        </p:nvSpPr>
        <p:spPr>
          <a:xfrm>
            <a:off x="6249200" y="2971400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Mounting Points</a:t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4" name="Google Shape;794;p31"/>
          <p:cNvSpPr/>
          <p:nvPr/>
        </p:nvSpPr>
        <p:spPr>
          <a:xfrm>
            <a:off x="7751325" y="4097238"/>
            <a:ext cx="1205100" cy="26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5" name="Google Shape;795;p31"/>
          <p:cNvSpPr txBox="1"/>
          <p:nvPr/>
        </p:nvSpPr>
        <p:spPr>
          <a:xfrm>
            <a:off x="7762650" y="4101275"/>
            <a:ext cx="1205100" cy="2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Sprocket/Chain</a:t>
            </a:r>
            <a:endParaRPr sz="1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796" name="Google Shape;796;p31"/>
          <p:cNvCxnSpPr/>
          <p:nvPr/>
        </p:nvCxnSpPr>
        <p:spPr>
          <a:xfrm flipH="1">
            <a:off x="8362200" y="2742263"/>
            <a:ext cx="600" cy="24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97" name="Google Shape;797;p31"/>
          <p:cNvCxnSpPr/>
          <p:nvPr/>
        </p:nvCxnSpPr>
        <p:spPr>
          <a:xfrm flipH="1">
            <a:off x="8371075" y="3267788"/>
            <a:ext cx="600" cy="24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98" name="Google Shape;798;p31"/>
          <p:cNvCxnSpPr/>
          <p:nvPr/>
        </p:nvCxnSpPr>
        <p:spPr>
          <a:xfrm flipH="1">
            <a:off x="8373738" y="3826450"/>
            <a:ext cx="600" cy="24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99" name="Google Shape;799;p31"/>
          <p:cNvCxnSpPr/>
          <p:nvPr/>
        </p:nvCxnSpPr>
        <p:spPr>
          <a:xfrm flipH="1">
            <a:off x="6845525" y="2734788"/>
            <a:ext cx="600" cy="24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CONCEPT GENERATION Intake (Damian):</a:t>
            </a:r>
            <a:endParaRPr/>
          </a:p>
        </p:txBody>
      </p:sp>
      <p:sp>
        <p:nvSpPr>
          <p:cNvPr id="805" name="Google Shape;805;p32"/>
          <p:cNvSpPr txBox="1"/>
          <p:nvPr>
            <p:ph idx="12" type="sldNum"/>
          </p:nvPr>
        </p:nvSpPr>
        <p:spPr>
          <a:xfrm>
            <a:off x="7789713" y="4749850"/>
            <a:ext cx="1315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06" name="Google Shape;806;p32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{A26DE8AF-E8DF-4B4D-A21D-D20257BCC824}</a:tableStyleId>
              </a:tblPr>
              <a:tblGrid>
                <a:gridCol w="1241200"/>
                <a:gridCol w="1241200"/>
                <a:gridCol w="1241200"/>
                <a:gridCol w="1241200"/>
                <a:gridCol w="1241200"/>
                <a:gridCol w="1241200"/>
              </a:tblGrid>
              <a:tr h="501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Items: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3D Filament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PA6-CF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PET-CF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PETG-CF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ASA-CF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Throttle Body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28mm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30mm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32mm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34mm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Air Filter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Temperature Sensor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MAP Sensor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07" name="Google Shape;807;p32"/>
          <p:cNvPicPr preferRelativeResize="0"/>
          <p:nvPr/>
        </p:nvPicPr>
        <p:blipFill rotWithShape="1">
          <a:blip r:embed="rId3">
            <a:alphaModFix/>
          </a:blip>
          <a:srcRect b="16572" l="3666" r="3284" t="18969"/>
          <a:stretch/>
        </p:blipFill>
        <p:spPr>
          <a:xfrm>
            <a:off x="2366875" y="2980975"/>
            <a:ext cx="931200" cy="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32"/>
          <p:cNvPicPr preferRelativeResize="0"/>
          <p:nvPr/>
        </p:nvPicPr>
        <p:blipFill rotWithShape="1">
          <a:blip r:embed="rId4">
            <a:alphaModFix/>
          </a:blip>
          <a:srcRect b="15049" l="4698" r="4779" t="14951"/>
          <a:stretch/>
        </p:blipFill>
        <p:spPr>
          <a:xfrm>
            <a:off x="3747225" y="2962787"/>
            <a:ext cx="585395" cy="45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32"/>
          <p:cNvPicPr preferRelativeResize="0"/>
          <p:nvPr/>
        </p:nvPicPr>
        <p:blipFill rotWithShape="1">
          <a:blip r:embed="rId5">
            <a:alphaModFix/>
          </a:blip>
          <a:srcRect b="28218" l="11634" r="12326" t="27689"/>
          <a:stretch/>
        </p:blipFill>
        <p:spPr>
          <a:xfrm>
            <a:off x="2442138" y="3516775"/>
            <a:ext cx="780682" cy="4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32"/>
          <p:cNvPicPr preferRelativeResize="0"/>
          <p:nvPr/>
        </p:nvPicPr>
        <p:blipFill rotWithShape="1">
          <a:blip r:embed="rId6">
            <a:alphaModFix/>
          </a:blip>
          <a:srcRect b="23058" l="11660" r="11874" t="22607"/>
          <a:stretch/>
        </p:blipFill>
        <p:spPr>
          <a:xfrm>
            <a:off x="3667088" y="3478188"/>
            <a:ext cx="745677" cy="52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32"/>
          <p:cNvPicPr preferRelativeResize="0"/>
          <p:nvPr/>
        </p:nvPicPr>
        <p:blipFill rotWithShape="1">
          <a:blip r:embed="rId7">
            <a:alphaModFix/>
          </a:blip>
          <a:srcRect b="30976" l="11493" r="11831" t="30800"/>
          <a:stretch/>
        </p:blipFill>
        <p:spPr>
          <a:xfrm>
            <a:off x="4857050" y="3516774"/>
            <a:ext cx="908104" cy="4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32"/>
          <p:cNvPicPr preferRelativeResize="0"/>
          <p:nvPr/>
        </p:nvPicPr>
        <p:blipFill rotWithShape="1">
          <a:blip r:embed="rId8">
            <a:alphaModFix/>
          </a:blip>
          <a:srcRect b="11527" l="23535" r="23205" t="11573"/>
          <a:stretch/>
        </p:blipFill>
        <p:spPr>
          <a:xfrm rot="-5400000">
            <a:off x="2596638" y="3954928"/>
            <a:ext cx="471700" cy="68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32"/>
          <p:cNvPicPr preferRelativeResize="0"/>
          <p:nvPr/>
        </p:nvPicPr>
        <p:blipFill rotWithShape="1">
          <a:blip r:embed="rId9">
            <a:alphaModFix/>
          </a:blip>
          <a:srcRect b="25543" l="11855" r="12151" t="25371"/>
          <a:stretch/>
        </p:blipFill>
        <p:spPr>
          <a:xfrm>
            <a:off x="3699389" y="4075510"/>
            <a:ext cx="681098" cy="43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3"/>
          <p:cNvSpPr txBox="1"/>
          <p:nvPr>
            <p:ph type="title"/>
          </p:nvPr>
        </p:nvSpPr>
        <p:spPr>
          <a:xfrm>
            <a:off x="720000" y="2764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CONCEPT GENERATION Intake (Damian):</a:t>
            </a:r>
            <a:r>
              <a:rPr lang="en"/>
              <a:t> </a:t>
            </a:r>
            <a:endParaRPr/>
          </a:p>
        </p:txBody>
      </p:sp>
      <p:sp>
        <p:nvSpPr>
          <p:cNvPr id="819" name="Google Shape;819;p33"/>
          <p:cNvSpPr txBox="1"/>
          <p:nvPr>
            <p:ph idx="12" type="sldNum"/>
          </p:nvPr>
        </p:nvSpPr>
        <p:spPr>
          <a:xfrm>
            <a:off x="7762337" y="4749850"/>
            <a:ext cx="1343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20" name="Google Shape;820;p33"/>
          <p:cNvGraphicFramePr/>
          <p:nvPr/>
        </p:nvGraphicFramePr>
        <p:xfrm>
          <a:off x="952500" y="968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{A26DE8AF-E8DF-4B4D-A21D-D20257BCC824}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087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Concept: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Formula Intake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Side Intake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Short Intake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Long Intake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94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Materials 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Used: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PET-CF, </a:t>
                      </a:r>
                      <a:r>
                        <a:rPr lang="en" sz="1100"/>
                        <a:t>Throttle Body: 34mm, </a:t>
                      </a:r>
                      <a:r>
                        <a:rPr lang="en" sz="1100"/>
                        <a:t>Square Air Filter, Temp. Sensor 1, MAP Sensor 1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PA6-CF, Throttle Body: 32mm, Conical Air Filter, Temp. Sensor 1, MAP Sensor 1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PC, Throttle Body: 32mm, Conical Air Filter, Temp. Sensor 1, MAP Sensor 1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PA6-CF, Throttle Body: 32mm, Conical Air Filter, Temp. Sensor 1, MAP Sensor 1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Advantages: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Ram Air </a:t>
                      </a:r>
                      <a:r>
                        <a:rPr lang="en" sz="1100"/>
                        <a:t>Effect, Style Points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Clean Air, </a:t>
                      </a:r>
                      <a:r>
                        <a:rPr lang="en" sz="1100"/>
                        <a:t>Style Points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Small Material </a:t>
                      </a:r>
                      <a:r>
                        <a:rPr lang="en" sz="1100"/>
                        <a:t>Usage, Needs Little Structural Support, Low Cost 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Clean Air, Widely Used by Other Teams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Disadvantages: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Large Material Usage, Needs </a:t>
                      </a:r>
                      <a:r>
                        <a:rPr lang="en" sz="1100"/>
                        <a:t>Structural</a:t>
                      </a:r>
                      <a:r>
                        <a:rPr lang="en" sz="1100"/>
                        <a:t> Support, High Cost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Large Material Usage, Needs Structural Support, High Cost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Hot and Disturbed Air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Large Material Usage, Needs Structural Support, High Cost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21" name="Google Shape;821;p33"/>
          <p:cNvPicPr preferRelativeResize="0"/>
          <p:nvPr/>
        </p:nvPicPr>
        <p:blipFill rotWithShape="1">
          <a:blip r:embed="rId3">
            <a:alphaModFix/>
          </a:blip>
          <a:srcRect b="20534" l="19611" r="27922" t="1832"/>
          <a:stretch/>
        </p:blipFill>
        <p:spPr>
          <a:xfrm>
            <a:off x="2862475" y="1271950"/>
            <a:ext cx="492376" cy="74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33"/>
          <p:cNvPicPr preferRelativeResize="0"/>
          <p:nvPr/>
        </p:nvPicPr>
        <p:blipFill rotWithShape="1">
          <a:blip r:embed="rId4">
            <a:alphaModFix/>
          </a:blip>
          <a:srcRect b="23840" l="15947" r="35506" t="3209"/>
          <a:stretch/>
        </p:blipFill>
        <p:spPr>
          <a:xfrm>
            <a:off x="7236025" y="1271950"/>
            <a:ext cx="497843" cy="7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33"/>
          <p:cNvPicPr preferRelativeResize="0"/>
          <p:nvPr/>
        </p:nvPicPr>
        <p:blipFill rotWithShape="1">
          <a:blip r:embed="rId5">
            <a:alphaModFix/>
          </a:blip>
          <a:srcRect b="21490" l="14950" r="18542" t="19937"/>
          <a:stretch/>
        </p:blipFill>
        <p:spPr>
          <a:xfrm>
            <a:off x="4155475" y="1271950"/>
            <a:ext cx="833046" cy="7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33"/>
          <p:cNvPicPr preferRelativeResize="0"/>
          <p:nvPr/>
        </p:nvPicPr>
        <p:blipFill rotWithShape="1">
          <a:blip r:embed="rId6">
            <a:alphaModFix/>
          </a:blip>
          <a:srcRect b="29580" l="12404" r="51577" t="19409"/>
          <a:stretch/>
        </p:blipFill>
        <p:spPr>
          <a:xfrm>
            <a:off x="5789150" y="1271950"/>
            <a:ext cx="518775" cy="7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Generation (Matt)</a:t>
            </a:r>
            <a:endParaRPr/>
          </a:p>
        </p:txBody>
      </p:sp>
      <p:sp>
        <p:nvSpPr>
          <p:cNvPr id="830" name="Google Shape;830;p34"/>
          <p:cNvSpPr txBox="1"/>
          <p:nvPr>
            <p:ph idx="12" type="sldNum"/>
          </p:nvPr>
        </p:nvSpPr>
        <p:spPr>
          <a:xfrm>
            <a:off x="8118368" y="4749850"/>
            <a:ext cx="987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Matt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31" name="Google Shape;831;p34"/>
          <p:cNvGraphicFramePr/>
          <p:nvPr/>
        </p:nvGraphicFramePr>
        <p:xfrm>
          <a:off x="952500" y="1425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{A26DE8AF-E8DF-4B4D-A21D-D20257BCC824}</a:tableStyleId>
              </a:tblPr>
              <a:tblGrid>
                <a:gridCol w="1103600"/>
                <a:gridCol w="1447800"/>
                <a:gridCol w="1523850"/>
                <a:gridCol w="1890150"/>
                <a:gridCol w="1273600"/>
              </a:tblGrid>
              <a:tr h="854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Concept: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Long Tube Headers (Steel)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Long Tube Headers (Titanium)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Short Tube Headers (Steel)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Stock Headers (Steel)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984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Image: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73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Pros: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More top end power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Lowers engine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Cheap to create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More top end power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Lowers engine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High Exhaust volume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Better Heat dissipation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More low end power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Lowers engine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Smaller in size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Cheap to make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Stock configuration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Have one currently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73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Cons: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Large/bulky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Less low end power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Large/Bulky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Less low end power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Low exhaust velocity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Much more expensive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Less high end power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More difficult to make (might upset our welders)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Engine must be higher (~6 inches)</a:t>
                      </a:r>
                      <a:endParaRPr sz="10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Not as </a:t>
                      </a:r>
                      <a:r>
                        <a:rPr lang="en" sz="1000"/>
                        <a:t>optimized</a:t>
                      </a:r>
                      <a:r>
                        <a:rPr lang="en" sz="1000"/>
                        <a:t> for our use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832" name="Google Shape;832;p34"/>
          <p:cNvPicPr preferRelativeResize="0"/>
          <p:nvPr/>
        </p:nvPicPr>
        <p:blipFill rotWithShape="1">
          <a:blip r:embed="rId3">
            <a:alphaModFix/>
          </a:blip>
          <a:srcRect b="4194" l="0" r="0" t="3826"/>
          <a:stretch/>
        </p:blipFill>
        <p:spPr>
          <a:xfrm>
            <a:off x="2056100" y="2461825"/>
            <a:ext cx="1447799" cy="9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34"/>
          <p:cNvPicPr preferRelativeResize="0"/>
          <p:nvPr/>
        </p:nvPicPr>
        <p:blipFill rotWithShape="1">
          <a:blip r:embed="rId4">
            <a:alphaModFix/>
          </a:blip>
          <a:srcRect b="0" l="2562" r="2172" t="0"/>
          <a:stretch/>
        </p:blipFill>
        <p:spPr>
          <a:xfrm>
            <a:off x="5027750" y="2461825"/>
            <a:ext cx="1890155" cy="9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3900" y="2461825"/>
            <a:ext cx="1523844" cy="9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34"/>
          <p:cNvSpPr txBox="1"/>
          <p:nvPr/>
        </p:nvSpPr>
        <p:spPr>
          <a:xfrm>
            <a:off x="4176100" y="3161650"/>
            <a:ext cx="951900" cy="1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https://www.youtube.com/watch?v=mWcKGWQfAos</a:t>
            </a:r>
            <a:r>
              <a:rPr lang="en" sz="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36" name="Google Shape;836;p34"/>
          <p:cNvSpPr txBox="1"/>
          <p:nvPr/>
        </p:nvSpPr>
        <p:spPr>
          <a:xfrm>
            <a:off x="5585400" y="3166300"/>
            <a:ext cx="1406700" cy="1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https://www.amazon.com/BBK-40200-Performance-Exhaust-Headers/dp/B003HII37E</a:t>
            </a:r>
            <a:r>
              <a:rPr lang="en" sz="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37" name="Google Shape;837;p34"/>
          <p:cNvPicPr preferRelativeResize="0"/>
          <p:nvPr/>
        </p:nvPicPr>
        <p:blipFill rotWithShape="1">
          <a:blip r:embed="rId8">
            <a:alphaModFix/>
          </a:blip>
          <a:srcRect b="11016" l="17944" r="15543" t="21103"/>
          <a:stretch/>
        </p:blipFill>
        <p:spPr>
          <a:xfrm>
            <a:off x="6917900" y="2571750"/>
            <a:ext cx="1275377" cy="881476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34"/>
          <p:cNvSpPr txBox="1"/>
          <p:nvPr/>
        </p:nvSpPr>
        <p:spPr>
          <a:xfrm>
            <a:off x="6872025" y="3143058"/>
            <a:ext cx="12102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https://cheapthrillsmoto.com/products/exhaust-header-honda-cbr600rr-03-04-oem-cbr-600-rr</a:t>
            </a:r>
            <a:r>
              <a:rPr lang="en" sz="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35"/>
          <p:cNvSpPr txBox="1"/>
          <p:nvPr>
            <p:ph type="title"/>
          </p:nvPr>
        </p:nvSpPr>
        <p:spPr>
          <a:xfrm>
            <a:off x="720000" y="63400"/>
            <a:ext cx="77040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DIFFERENTIAL MOUNT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CONCEPT GENERATION: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35"/>
          <p:cNvSpPr txBox="1"/>
          <p:nvPr>
            <p:ph idx="12" type="sldNum"/>
          </p:nvPr>
        </p:nvSpPr>
        <p:spPr>
          <a:xfrm>
            <a:off x="8267626" y="4749850"/>
            <a:ext cx="837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Tobin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45" name="Google Shape;845;p35"/>
          <p:cNvGraphicFramePr/>
          <p:nvPr/>
        </p:nvGraphicFramePr>
        <p:xfrm>
          <a:off x="952500" y="122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{A26DE8AF-E8DF-4B4D-A21D-D20257BCC824}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88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Mounting Locations</a:t>
                      </a:r>
                      <a:endParaRPr b="1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Tensioning System</a:t>
                      </a:r>
                      <a:endParaRPr b="1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Material</a:t>
                      </a:r>
                      <a:endParaRPr b="1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Differential</a:t>
                      </a:r>
                      <a:endParaRPr b="1"/>
                    </a:p>
                  </a:txBody>
                  <a:tcPr marT="91425" marB="91425" marR="91425" marL="91425" anchor="ctr"/>
                </a:tc>
              </a:tr>
              <a:tr h="88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Existing engine mounts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Horizontally adjustable brackets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Aluminum 6061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Drexler FSAE Adjustable LSD 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</a:tr>
              <a:tr h="88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Vehicle frame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Radially adjustable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brackets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Steel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Drexler FSAE Non-adjustable LSD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88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Frame and engine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Tensioning sprocket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chanic Gear Aesthetic Project Proposal by Slidesgo">
  <a:themeElements>
    <a:clrScheme name="Simple Light">
      <a:dk1>
        <a:srgbClr val="191919"/>
      </a:dk1>
      <a:lt1>
        <a:srgbClr val="E6E6E6"/>
      </a:lt1>
      <a:dk2>
        <a:srgbClr val="CACACA"/>
      </a:dk2>
      <a:lt2>
        <a:srgbClr val="B6B6B6"/>
      </a:lt2>
      <a:accent1>
        <a:srgbClr val="747474"/>
      </a:accent1>
      <a:accent2>
        <a:srgbClr val="4E4E4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474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5DC616D7A8743978DA5CA4DF7F974" ma:contentTypeVersion="8" ma:contentTypeDescription="Create a new document." ma:contentTypeScope="" ma:versionID="9edf3e805dbd28ecea68627e4eb03a63">
  <xsd:schema xmlns:xsd="http://www.w3.org/2001/XMLSchema" xmlns:xs="http://www.w3.org/2001/XMLSchema" xmlns:p="http://schemas.microsoft.com/office/2006/metadata/properties" xmlns:ns2="da38e8fa-0e30-4a8c-add4-4c15785f2a39" targetNamespace="http://schemas.microsoft.com/office/2006/metadata/properties" ma:root="true" ma:fieldsID="fcb2466ac839ecb67be33274de601864" ns2:_="">
    <xsd:import namespace="da38e8fa-0e30-4a8c-add4-4c15785f2a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8e8fa-0e30-4a8c-add4-4c15785f2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CD0A5D-D32C-4900-B7FA-62235F69F053}"/>
</file>

<file path=customXml/itemProps2.xml><?xml version="1.0" encoding="utf-8"?>
<ds:datastoreItem xmlns:ds="http://schemas.openxmlformats.org/officeDocument/2006/customXml" ds:itemID="{AF5A5132-1BB0-45B3-9986-D378A7E9FDE1}"/>
</file>