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20"/>
  </p:notesMasterIdLst>
  <p:sldIdLst>
    <p:sldId id="256" r:id="rId6"/>
    <p:sldId id="270" r:id="rId7"/>
    <p:sldId id="275" r:id="rId8"/>
    <p:sldId id="280" r:id="rId9"/>
    <p:sldId id="278" r:id="rId10"/>
    <p:sldId id="283" r:id="rId11"/>
    <p:sldId id="282" r:id="rId12"/>
    <p:sldId id="285" r:id="rId13"/>
    <p:sldId id="281" r:id="rId14"/>
    <p:sldId id="284" r:id="rId15"/>
    <p:sldId id="268" r:id="rId16"/>
    <p:sldId id="267" r:id="rId17"/>
    <p:sldId id="259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E"/>
    <a:srgbClr val="26A5D4"/>
    <a:srgbClr val="444342"/>
    <a:srgbClr val="BBB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729E4-E7DE-448F-B0DA-E7130E08BB8F}" v="204" dt="2022-03-30T01:22:29.909"/>
    <p1510:client id="{18A17D41-660A-4AA0-A28A-A126861A7327}" v="2511" dt="2022-03-31T04:50:38.825"/>
    <p1510:client id="{2B901600-3847-4C7E-B6EB-D9A272565C11}" v="10" dt="2022-03-30T00:34:37.720"/>
    <p1510:client id="{2DE0BFF5-C3AF-40BA-AE0D-E7A79B189560}" v="157" dt="2022-03-30T16:29:31.474"/>
    <p1510:client id="{4A6CF5BB-B8D9-4E47-BE4C-02E27EC9F8ED}" v="4" dt="2022-04-22T06:14:42.836"/>
    <p1510:client id="{66E2B570-47E9-4DC3-BC42-FEC7639E3BAC}" v="288" dt="2022-03-31T16:25:57.932"/>
    <p1510:client id="{9336B502-6037-4826-9D02-668A56671550}" v="4" dt="2022-03-31T16:09:02.780"/>
    <p1510:client id="{BE603E4E-A3BC-457D-88F4-80D740952C73}" v="55" dt="2022-03-30T00:41:56.236"/>
    <p1510:client id="{D9793CD7-BE7A-4B7F-85D3-E97537858AF0}" v="2" dt="2022-04-09T02:08:34.480"/>
    <p1510:client id="{FB747954-C366-4882-971C-9B3DAD2C2BCF}" v="7" dt="2022-03-30T00:35:20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8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mini Sanara Senaviratne Edirisinghe Mudiyanselage" userId="S::lse34@iris.nau.edu::ba3f811b-f7d3-4670-86c7-4632c1aaab4e" providerId="AD" clId="Web-{4A6CF5BB-B8D9-4E47-BE4C-02E27EC9F8ED}"/>
    <pc:docChg chg="modSld">
      <pc:chgData name="Lumini Sanara Senaviratne Edirisinghe Mudiyanselage" userId="S::lse34@iris.nau.edu::ba3f811b-f7d3-4670-86c7-4632c1aaab4e" providerId="AD" clId="Web-{4A6CF5BB-B8D9-4E47-BE4C-02E27EC9F8ED}" dt="2022-04-22T06:08:46.703" v="1"/>
      <pc:docMkLst>
        <pc:docMk/>
      </pc:docMkLst>
      <pc:sldChg chg="modSp">
        <pc:chgData name="Lumini Sanara Senaviratne Edirisinghe Mudiyanselage" userId="S::lse34@iris.nau.edu::ba3f811b-f7d3-4670-86c7-4632c1aaab4e" providerId="AD" clId="Web-{4A6CF5BB-B8D9-4E47-BE4C-02E27EC9F8ED}" dt="2022-04-22T06:08:46.703" v="1"/>
        <pc:sldMkLst>
          <pc:docMk/>
          <pc:sldMk cId="2348533927" sldId="284"/>
        </pc:sldMkLst>
        <pc:graphicFrameChg chg="mod modGraphic">
          <ac:chgData name="Lumini Sanara Senaviratne Edirisinghe Mudiyanselage" userId="S::lse34@iris.nau.edu::ba3f811b-f7d3-4670-86c7-4632c1aaab4e" providerId="AD" clId="Web-{4A6CF5BB-B8D9-4E47-BE4C-02E27EC9F8ED}" dt="2022-04-22T06:08:46.703" v="1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Skylar Matthew Gilmore" userId="S::smg592@nau.edu::c8ff8e7b-630d-401e-9d6d-65c83cdb2d03" providerId="AD" clId="Web-{128A0814-B138-4B42-ACE9-E6171A742145}"/>
    <pc:docChg chg="modSld">
      <pc:chgData name="Skylar Matthew Gilmore" userId="S::smg592@nau.edu::c8ff8e7b-630d-401e-9d6d-65c83cdb2d03" providerId="AD" clId="Web-{128A0814-B138-4B42-ACE9-E6171A742145}" dt="2022-02-03T00:28:14.287" v="33" actId="20577"/>
      <pc:docMkLst>
        <pc:docMk/>
      </pc:docMkLst>
      <pc:sldChg chg="modSp">
        <pc:chgData name="Skylar Matthew Gilmore" userId="S::smg592@nau.edu::c8ff8e7b-630d-401e-9d6d-65c83cdb2d03" providerId="AD" clId="Web-{128A0814-B138-4B42-ACE9-E6171A742145}" dt="2022-02-03T00:28:14.287" v="33" actId="20577"/>
        <pc:sldMkLst>
          <pc:docMk/>
          <pc:sldMk cId="271048396" sldId="259"/>
        </pc:sldMkLst>
        <pc:spChg chg="mod">
          <ac:chgData name="Skylar Matthew Gilmore" userId="S::smg592@nau.edu::c8ff8e7b-630d-401e-9d6d-65c83cdb2d03" providerId="AD" clId="Web-{128A0814-B138-4B42-ACE9-E6171A742145}" dt="2022-02-03T00:28:14.287" v="33" actId="20577"/>
          <ac:spMkLst>
            <pc:docMk/>
            <pc:sldMk cId="271048396" sldId="259"/>
            <ac:spMk id="3" creationId="{C343B942-0B25-4B82-80AD-EDA5C895DCA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DA5630F9-B06D-4A71-B5D5-9BE544DA7C8C}"/>
    <pc:docChg chg="modSld">
      <pc:chgData name="Lumini Sanara Senaviratne Edirisinghe Mudiyanselage" userId="S::lse34@iris.nau.edu::ba3f811b-f7d3-4670-86c7-4632c1aaab4e" providerId="AD" clId="Web-{DA5630F9-B06D-4A71-B5D5-9BE544DA7C8C}" dt="2022-02-01T19:46:08.495" v="146" actId="14100"/>
      <pc:docMkLst>
        <pc:docMk/>
      </pc:docMkLst>
      <pc:sldChg chg="addSp delSp modSp mod modShow">
        <pc:chgData name="Lumini Sanara Senaviratne Edirisinghe Mudiyanselage" userId="S::lse34@iris.nau.edu::ba3f811b-f7d3-4670-86c7-4632c1aaab4e" providerId="AD" clId="Web-{DA5630F9-B06D-4A71-B5D5-9BE544DA7C8C}" dt="2022-02-01T19:46:08.495" v="146" actId="14100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DA5630F9-B06D-4A71-B5D5-9BE544DA7C8C}" dt="2022-02-01T19:46:08.495" v="146" actId="14100"/>
          <ac:spMkLst>
            <pc:docMk/>
            <pc:sldMk cId="2803027210" sldId="267"/>
            <ac:spMk id="2" creationId="{DDB97F1B-612D-4045-809E-DE725AB0B9DF}"/>
          </ac:spMkLst>
        </pc:spChg>
        <pc:spChg chg="add">
          <ac:chgData name="Lumini Sanara Senaviratne Edirisinghe Mudiyanselage" userId="S::lse34@iris.nau.edu::ba3f811b-f7d3-4670-86c7-4632c1aaab4e" providerId="AD" clId="Web-{DA5630F9-B06D-4A71-B5D5-9BE544DA7C8C}" dt="2022-02-01T19:44:09.586" v="133"/>
          <ac:spMkLst>
            <pc:docMk/>
            <pc:sldMk cId="2803027210" sldId="267"/>
            <ac:spMk id="8" creationId="{0A8ACFF9-376A-4D7C-A795-65BFE31099C8}"/>
          </ac:spMkLst>
        </pc:spChg>
        <pc:graphicFrameChg chg="del">
          <ac:chgData name="Lumini Sanara Senaviratne Edirisinghe Mudiyanselage" userId="S::lse34@iris.nau.edu::ba3f811b-f7d3-4670-86c7-4632c1aaab4e" providerId="AD" clId="Web-{DA5630F9-B06D-4A71-B5D5-9BE544DA7C8C}" dt="2022-02-01T19:41:28.379" v="0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DA5630F9-B06D-4A71-B5D5-9BE544DA7C8C}" dt="2022-02-01T19:44:08.852" v="13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D4A38D5A-E22D-47C6-968F-73E55C839971}"/>
    <pc:docChg chg="modSld">
      <pc:chgData name="Lumini Sanara Senaviratne Edirisinghe Mudiyanselage" userId="S::lse34@iris.nau.edu::ba3f811b-f7d3-4670-86c7-4632c1aaab4e" providerId="AD" clId="Web-{D4A38D5A-E22D-47C6-968F-73E55C839971}" dt="2022-02-20T01:53:33.354" v="2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D4A38D5A-E22D-47C6-968F-73E55C839971}" dt="2022-02-20T01:53:33.354" v="24" actId="1076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D4A38D5A-E22D-47C6-968F-73E55C839971}" dt="2022-02-20T01:53:33.354" v="24" actId="1076"/>
          <ac:spMkLst>
            <pc:docMk/>
            <pc:sldMk cId="898435061" sldId="268"/>
            <ac:spMk id="5" creationId="{3E1597CF-56D1-4A78-B007-F5522A479D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D4A38D5A-E22D-47C6-968F-73E55C839971}" dt="2022-02-20T01:53:19.369" v="22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Lumini Sanara Senaviratne Edirisinghe Mudiyanselage" userId="S::lse34@iris.nau.edu::ba3f811b-f7d3-4670-86c7-4632c1aaab4e" providerId="AD" clId="Web-{D4A38D5A-E22D-47C6-968F-73E55C839971}" dt="2022-02-20T01:42:22.249" v="1"/>
          <ac:picMkLst>
            <pc:docMk/>
            <pc:sldMk cId="898435061" sldId="268"/>
            <ac:picMk id="3" creationId="{6AA2D21D-493F-42E3-8A73-FAE069B6D3C1}"/>
          </ac:picMkLst>
        </pc:picChg>
        <pc:picChg chg="mod">
          <ac:chgData name="Lumini Sanara Senaviratne Edirisinghe Mudiyanselage" userId="S::lse34@iris.nau.edu::ba3f811b-f7d3-4670-86c7-4632c1aaab4e" providerId="AD" clId="Web-{D4A38D5A-E22D-47C6-968F-73E55C839971}" dt="2022-02-20T01:53:27.729" v="23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0B4729E4-E7DE-448F-B0DA-E7130E08BB8F}"/>
    <pc:docChg chg="modSld">
      <pc:chgData name="Lumini Sanara Senaviratne Edirisinghe Mudiyanselage" userId="S::lse34@iris.nau.edu::ba3f811b-f7d3-4670-86c7-4632c1aaab4e" providerId="AD" clId="Web-{0B4729E4-E7DE-448F-B0DA-E7130E08BB8F}" dt="2022-03-30T01:22:29.909" v="18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0B4729E4-E7DE-448F-B0DA-E7130E08BB8F}" dt="2022-03-30T01:22:29.909" v="184" actId="1076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0B4729E4-E7DE-448F-B0DA-E7130E08BB8F}" dt="2022-03-30T00:59:54.249" v="45" actId="1076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1:10:26.318" v="89" actId="20577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0:55:33.702" v="1" actId="20577"/>
          <ac:spMkLst>
            <pc:docMk/>
            <pc:sldMk cId="2436827148" sldId="282"/>
            <ac:spMk id="6" creationId="{1836CFE8-C047-43A8-97BB-0B0B7D404B32}"/>
          </ac:spMkLst>
        </pc:spChg>
        <pc:spChg chg="del">
          <ac:chgData name="Lumini Sanara Senaviratne Edirisinghe Mudiyanselage" userId="S::lse34@iris.nau.edu::ba3f811b-f7d3-4670-86c7-4632c1aaab4e" providerId="AD" clId="Web-{0B4729E4-E7DE-448F-B0DA-E7130E08BB8F}" dt="2022-03-30T01:02:05.179" v="61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09:17.220" v="73" actId="20577"/>
          <ac:spMkLst>
            <pc:docMk/>
            <pc:sldMk cId="2436827148" sldId="282"/>
            <ac:spMk id="10" creationId="{DA7846DB-26BD-F8D9-59B9-9D558EF52562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22:29.909" v="184" actId="1076"/>
          <ac:spMkLst>
            <pc:docMk/>
            <pc:sldMk cId="2436827148" sldId="282"/>
            <ac:spMk id="13" creationId="{2E1DB3C1-964B-4D3F-0A93-1D81B170C84A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0B4729E4-E7DE-448F-B0DA-E7130E08BB8F}" dt="2022-03-30T01:22:24.721" v="183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del mod ord modCrop">
          <ac:chgData name="Lumini Sanara Senaviratne Edirisinghe Mudiyanselage" userId="S::lse34@iris.nau.edu::ba3f811b-f7d3-4670-86c7-4632c1aaab4e" providerId="AD" clId="Web-{0B4729E4-E7DE-448F-B0DA-E7130E08BB8F}" dt="2022-03-30T01:08:47.828" v="68"/>
          <ac:picMkLst>
            <pc:docMk/>
            <pc:sldMk cId="2436827148" sldId="282"/>
            <ac:picMk id="9" creationId="{212A55EB-ED9F-C1DB-933D-A316B16FBAD0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3969148-58B6-4EEE-BAD9-00141288C6EE}"/>
    <pc:docChg chg="modSld">
      <pc:chgData name="Lumini Sanara Senaviratne Edirisinghe Mudiyanselage" userId="S::lse34@iris.nau.edu::ba3f811b-f7d3-4670-86c7-4632c1aaab4e" providerId="AD" clId="Web-{F3969148-58B6-4EEE-BAD9-00141288C6EE}" dt="2022-02-03T14:46:18.954" v="197"/>
      <pc:docMkLst>
        <pc:docMk/>
      </pc:docMkLst>
      <pc:sldChg chg="modSp">
        <pc:chgData name="Lumini Sanara Senaviratne Edirisinghe Mudiyanselage" userId="S::lse34@iris.nau.edu::ba3f811b-f7d3-4670-86c7-4632c1aaab4e" providerId="AD" clId="Web-{F3969148-58B6-4EEE-BAD9-00141288C6EE}" dt="2022-02-03T14:34:30.665" v="12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15.977" v="9" actId="20577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24.040" v="11" actId="20577"/>
          <ac:spMkLst>
            <pc:docMk/>
            <pc:sldMk cId="2360224050" sldId="258"/>
            <ac:spMk id="3" creationId="{738E3709-D886-4F35-AE35-946F23D5A5C4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30.665" v="12" actId="20577"/>
          <ac:spMkLst>
            <pc:docMk/>
            <pc:sldMk cId="2360224050" sldId="258"/>
            <ac:spMk id="5" creationId="{5527610C-8C71-4CC5-AE15-4403C423D04A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5:07.635" v="1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54.791" v="15" actId="20577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5:07.635" v="17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4:45.463" v="1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37.775" v="13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45.463" v="1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46:18.954" v="197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F3969148-58B6-4EEE-BAD9-00141288C6EE}" dt="2022-02-03T14:46:18.954" v="19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Alex Nagle" userId="7b63e753-be02-4b51-a484-998be9625c7e" providerId="ADAL" clId="{2DE0BFF5-C3AF-40BA-AE0D-E7A79B189560}"/>
    <pc:docChg chg="undo redo custSel addSld delSld modSld">
      <pc:chgData name="Alex Nagle" userId="7b63e753-be02-4b51-a484-998be9625c7e" providerId="ADAL" clId="{2DE0BFF5-C3AF-40BA-AE0D-E7A79B189560}" dt="2022-03-30T16:30:11.838" v="997" actId="1076"/>
      <pc:docMkLst>
        <pc:docMk/>
      </pc:docMkLst>
      <pc:sldChg chg="modSp mod">
        <pc:chgData name="Alex Nagle" userId="7b63e753-be02-4b51-a484-998be9625c7e" providerId="ADAL" clId="{2DE0BFF5-C3AF-40BA-AE0D-E7A79B189560}" dt="2022-03-28T18:43:42.366" v="233" actId="1076"/>
        <pc:sldMkLst>
          <pc:docMk/>
          <pc:sldMk cId="109857222" sldId="256"/>
        </pc:sldMkLst>
        <pc:spChg chg="mod">
          <ac:chgData name="Alex Nagle" userId="7b63e753-be02-4b51-a484-998be9625c7e" providerId="ADAL" clId="{2DE0BFF5-C3AF-40BA-AE0D-E7A79B189560}" dt="2022-03-28T18:43:39.839" v="232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2DE0BFF5-C3AF-40BA-AE0D-E7A79B189560}" dt="2022-03-28T18:43:42.366" v="23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x Nagle" userId="7b63e753-be02-4b51-a484-998be9625c7e" providerId="ADAL" clId="{2DE0BFF5-C3AF-40BA-AE0D-E7A79B189560}" dt="2022-03-30T01:01:56.662" v="431" actId="20577"/>
        <pc:sldMkLst>
          <pc:docMk/>
          <pc:sldMk cId="271048396" sldId="259"/>
        </pc:sldMkLst>
        <pc:spChg chg="mod">
          <ac:chgData name="Alex Nagle" userId="7b63e753-be02-4b51-a484-998be9625c7e" providerId="ADAL" clId="{2DE0BFF5-C3AF-40BA-AE0D-E7A79B189560}" dt="2022-03-30T01:01:56.662" v="431" actId="20577"/>
          <ac:spMkLst>
            <pc:docMk/>
            <pc:sldMk cId="271048396" sldId="259"/>
            <ac:spMk id="4" creationId="{A11DEB37-777A-4AF9-886D-41144F7673E7}"/>
          </ac:spMkLst>
        </pc:spChg>
        <pc:graphicFrameChg chg="mod modGraphic">
          <ac:chgData name="Alex Nagle" userId="7b63e753-be02-4b51-a484-998be9625c7e" providerId="ADAL" clId="{2DE0BFF5-C3AF-40BA-AE0D-E7A79B189560}" dt="2022-03-30T00:55:57.567" v="363" actId="40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addSp delSp modSp mod">
        <pc:chgData name="Alex Nagle" userId="7b63e753-be02-4b51-a484-998be9625c7e" providerId="ADAL" clId="{2DE0BFF5-C3AF-40BA-AE0D-E7A79B189560}" dt="2022-03-30T16:30:07.040" v="996" actId="20577"/>
        <pc:sldMkLst>
          <pc:docMk/>
          <pc:sldMk cId="2803027210" sldId="267"/>
        </pc:sldMkLst>
        <pc:spChg chg="mod">
          <ac:chgData name="Alex Nagle" userId="7b63e753-be02-4b51-a484-998be9625c7e" providerId="ADAL" clId="{2DE0BFF5-C3AF-40BA-AE0D-E7A79B189560}" dt="2022-03-28T18:39:30.375" v="56" actId="20577"/>
          <ac:spMkLst>
            <pc:docMk/>
            <pc:sldMk cId="2803027210" sldId="267"/>
            <ac:spMk id="2" creationId="{DDB97F1B-612D-4045-809E-DE725AB0B9DF}"/>
          </ac:spMkLst>
        </pc:spChg>
        <pc:spChg chg="del">
          <ac:chgData name="Alex Nagle" userId="7b63e753-be02-4b51-a484-998be9625c7e" providerId="ADAL" clId="{2DE0BFF5-C3AF-40BA-AE0D-E7A79B189560}" dt="2022-03-30T01:01:40.704" v="425" actId="478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Nagle" userId="7b63e753-be02-4b51-a484-998be9625c7e" providerId="ADAL" clId="{2DE0BFF5-C3AF-40BA-AE0D-E7A79B189560}" dt="2022-03-30T16:30:07.040" v="996" actId="20577"/>
          <ac:spMkLst>
            <pc:docMk/>
            <pc:sldMk cId="2803027210" sldId="267"/>
            <ac:spMk id="6" creationId="{815F6046-2E84-4E15-B13C-7AE6CFD778C5}"/>
          </ac:spMkLst>
        </pc:spChg>
        <pc:spChg chg="add mod">
          <ac:chgData name="Alex Nagle" userId="7b63e753-be02-4b51-a484-998be9625c7e" providerId="ADAL" clId="{2DE0BFF5-C3AF-40BA-AE0D-E7A79B189560}" dt="2022-03-30T01:01:41.395" v="426"/>
          <ac:spMkLst>
            <pc:docMk/>
            <pc:sldMk cId="2803027210" sldId="267"/>
            <ac:spMk id="8" creationId="{859B4FBE-F516-4FCB-BEBB-DA5F4AD6A39B}"/>
          </ac:spMkLst>
        </pc:spChg>
      </pc:sldChg>
      <pc:sldChg chg="addSp delSp modSp mod">
        <pc:chgData name="Alex Nagle" userId="7b63e753-be02-4b51-a484-998be9625c7e" providerId="ADAL" clId="{2DE0BFF5-C3AF-40BA-AE0D-E7A79B189560}" dt="2022-03-30T16:30:11.838" v="997" actId="1076"/>
        <pc:sldMkLst>
          <pc:docMk/>
          <pc:sldMk cId="898435061" sldId="268"/>
        </pc:sldMkLst>
        <pc:spChg chg="mod">
          <ac:chgData name="Alex Nagle" userId="7b63e753-be02-4b51-a484-998be9625c7e" providerId="ADAL" clId="{2DE0BFF5-C3AF-40BA-AE0D-E7A79B189560}" dt="2022-03-28T18:39:15.830" v="41" actId="1076"/>
          <ac:spMkLst>
            <pc:docMk/>
            <pc:sldMk cId="898435061" sldId="268"/>
            <ac:spMk id="2" creationId="{EC4F8F8A-FB23-4273-AB36-847C803E9E99}"/>
          </ac:spMkLst>
        </pc:spChg>
        <pc:spChg chg="del">
          <ac:chgData name="Alex Nagle" userId="7b63e753-be02-4b51-a484-998be9625c7e" providerId="ADAL" clId="{2DE0BFF5-C3AF-40BA-AE0D-E7A79B189560}" dt="2022-03-30T01:01:30.692" v="422" actId="478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Alex Nagle" userId="7b63e753-be02-4b51-a484-998be9625c7e" providerId="ADAL" clId="{2DE0BFF5-C3AF-40BA-AE0D-E7A79B189560}" dt="2022-03-30T01:01:35.889" v="424" actId="1076"/>
          <ac:spMkLst>
            <pc:docMk/>
            <pc:sldMk cId="898435061" sldId="268"/>
            <ac:spMk id="9" creationId="{3DF4B82C-9CE6-41BE-9959-9E3EA9098299}"/>
          </ac:spMkLst>
        </pc:spChg>
        <pc:spChg chg="mod">
          <ac:chgData name="Alex Nagle" userId="7b63e753-be02-4b51-a484-998be9625c7e" providerId="ADAL" clId="{2DE0BFF5-C3AF-40BA-AE0D-E7A79B189560}" dt="2022-03-30T16:30:11.838" v="99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 mod">
        <pc:chgData name="Alex Nagle" userId="7b63e753-be02-4b51-a484-998be9625c7e" providerId="ADAL" clId="{2DE0BFF5-C3AF-40BA-AE0D-E7A79B189560}" dt="2022-03-30T01:00:06.904" v="388" actId="20577"/>
        <pc:sldMkLst>
          <pc:docMk/>
          <pc:sldMk cId="3497099972" sldId="270"/>
        </pc:sldMkLst>
        <pc:spChg chg="mod">
          <ac:chgData name="Alex Nagle" userId="7b63e753-be02-4b51-a484-998be9625c7e" providerId="ADAL" clId="{2DE0BFF5-C3AF-40BA-AE0D-E7A79B189560}" dt="2022-03-30T01:00:06.904" v="388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del">
        <pc:chgData name="Alex Nagle" userId="7b63e753-be02-4b51-a484-998be9625c7e" providerId="ADAL" clId="{2DE0BFF5-C3AF-40BA-AE0D-E7A79B189560}" dt="2022-03-28T18:38:41.656" v="20" actId="47"/>
        <pc:sldMkLst>
          <pc:docMk/>
          <pc:sldMk cId="4264498956" sldId="274"/>
        </pc:sldMkLst>
      </pc:sldChg>
      <pc:sldChg chg="addSp delSp modSp mod">
        <pc:chgData name="Alex Nagle" userId="7b63e753-be02-4b51-a484-998be9625c7e" providerId="ADAL" clId="{2DE0BFF5-C3AF-40BA-AE0D-E7A79B189560}" dt="2022-03-30T01:00:18.346" v="391" actId="20577"/>
        <pc:sldMkLst>
          <pc:docMk/>
          <pc:sldMk cId="2736538855" sldId="275"/>
        </pc:sldMkLst>
        <pc:spChg chg="mod">
          <ac:chgData name="Alex Nagle" userId="7b63e753-be02-4b51-a484-998be9625c7e" providerId="ADAL" clId="{2DE0BFF5-C3AF-40BA-AE0D-E7A79B189560}" dt="2022-03-28T18:38:09.744" v="19" actId="1076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2DE0BFF5-C3AF-40BA-AE0D-E7A79B189560}" dt="2022-03-30T01:00:18.346" v="391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Nagle" userId="7b63e753-be02-4b51-a484-998be9625c7e" providerId="ADAL" clId="{2DE0BFF5-C3AF-40BA-AE0D-E7A79B189560}" dt="2022-03-30T00:57:48.427" v="368" actId="1076"/>
          <ac:spMkLst>
            <pc:docMk/>
            <pc:sldMk cId="2736538855" sldId="275"/>
            <ac:spMk id="10" creationId="{9DE15835-456D-4E4F-9148-8B1678A4FAA5}"/>
          </ac:spMkLst>
        </pc:spChg>
        <pc:picChg chg="del">
          <ac:chgData name="Alex Nagle" userId="7b63e753-be02-4b51-a484-998be9625c7e" providerId="ADAL" clId="{2DE0BFF5-C3AF-40BA-AE0D-E7A79B189560}" dt="2022-03-30T00:52:55.321" v="301" actId="478"/>
          <ac:picMkLst>
            <pc:docMk/>
            <pc:sldMk cId="2736538855" sldId="275"/>
            <ac:picMk id="9" creationId="{4CBA9A28-F7ED-4FA3-B1AB-B19E0A1AA6F1}"/>
          </ac:picMkLst>
        </pc:picChg>
        <pc:picChg chg="add mod">
          <ac:chgData name="Alex Nagle" userId="7b63e753-be02-4b51-a484-998be9625c7e" providerId="ADAL" clId="{2DE0BFF5-C3AF-40BA-AE0D-E7A79B189560}" dt="2022-03-30T00:57:40.658" v="367" actId="14100"/>
          <ac:picMkLst>
            <pc:docMk/>
            <pc:sldMk cId="2736538855" sldId="275"/>
            <ac:picMk id="1026" creationId="{31EE6361-C042-4C99-B74A-7FE88B3CA43F}"/>
          </ac:picMkLst>
        </pc:picChg>
      </pc:sldChg>
      <pc:sldChg chg="del">
        <pc:chgData name="Alex Nagle" userId="7b63e753-be02-4b51-a484-998be9625c7e" providerId="ADAL" clId="{2DE0BFF5-C3AF-40BA-AE0D-E7A79B189560}" dt="2022-03-28T18:38:43.341" v="21" actId="47"/>
        <pc:sldMkLst>
          <pc:docMk/>
          <pc:sldMk cId="3821690705" sldId="276"/>
        </pc:sldMkLst>
      </pc:sldChg>
      <pc:sldChg chg="del">
        <pc:chgData name="Alex Nagle" userId="7b63e753-be02-4b51-a484-998be9625c7e" providerId="ADAL" clId="{2DE0BFF5-C3AF-40BA-AE0D-E7A79B189560}" dt="2022-03-28T18:38:44.207" v="22" actId="47"/>
        <pc:sldMkLst>
          <pc:docMk/>
          <pc:sldMk cId="3784712347" sldId="277"/>
        </pc:sldMkLst>
      </pc:sldChg>
      <pc:sldChg chg="modSp mod">
        <pc:chgData name="Alex Nagle" userId="7b63e753-be02-4b51-a484-998be9625c7e" providerId="ADAL" clId="{2DE0BFF5-C3AF-40BA-AE0D-E7A79B189560}" dt="2022-03-30T01:00:45.293" v="399" actId="20577"/>
        <pc:sldMkLst>
          <pc:docMk/>
          <pc:sldMk cId="2708346736" sldId="278"/>
        </pc:sldMkLst>
        <pc:spChg chg="mod">
          <ac:chgData name="Alex Nagle" userId="7b63e753-be02-4b51-a484-998be9625c7e" providerId="ADAL" clId="{2DE0BFF5-C3AF-40BA-AE0D-E7A79B189560}" dt="2022-03-30T01:00:45.293" v="399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del">
        <pc:chgData name="Alex Nagle" userId="7b63e753-be02-4b51-a484-998be9625c7e" providerId="ADAL" clId="{2DE0BFF5-C3AF-40BA-AE0D-E7A79B189560}" dt="2022-03-28T18:38:53.003" v="23" actId="47"/>
        <pc:sldMkLst>
          <pc:docMk/>
          <pc:sldMk cId="1845759854" sldId="279"/>
        </pc:sldMkLst>
      </pc:sldChg>
      <pc:sldChg chg="addSp modSp new mod">
        <pc:chgData name="Alex Nagle" userId="7b63e753-be02-4b51-a484-998be9625c7e" providerId="ADAL" clId="{2DE0BFF5-C3AF-40BA-AE0D-E7A79B189560}" dt="2022-03-30T01:00:32.632" v="395" actId="20577"/>
        <pc:sldMkLst>
          <pc:docMk/>
          <pc:sldMk cId="1891993320" sldId="280"/>
        </pc:sldMkLst>
        <pc:spChg chg="mod">
          <ac:chgData name="Alex Nagle" userId="7b63e753-be02-4b51-a484-998be9625c7e" providerId="ADAL" clId="{2DE0BFF5-C3AF-40BA-AE0D-E7A79B189560}" dt="2022-03-28T18:43:07.955" v="230" actId="404"/>
          <ac:spMkLst>
            <pc:docMk/>
            <pc:sldMk cId="1891993320" sldId="280"/>
            <ac:spMk id="2" creationId="{ED5898E8-46B8-4BD9-93A8-3D611E254C71}"/>
          </ac:spMkLst>
        </pc:spChg>
        <pc:spChg chg="add mod">
          <ac:chgData name="Alex Nagle" userId="7b63e753-be02-4b51-a484-998be9625c7e" providerId="ADAL" clId="{2DE0BFF5-C3AF-40BA-AE0D-E7A79B189560}" dt="2022-03-30T01:00:32.632" v="395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new mod">
        <pc:chgData name="Alex Nagle" userId="7b63e753-be02-4b51-a484-998be9625c7e" providerId="ADAL" clId="{2DE0BFF5-C3AF-40BA-AE0D-E7A79B189560}" dt="2022-03-30T16:29:50.285" v="986" actId="1076"/>
        <pc:sldMkLst>
          <pc:docMk/>
          <pc:sldMk cId="2839643985" sldId="281"/>
        </pc:sldMkLst>
        <pc:spChg chg="mod">
          <ac:chgData name="Alex Nagle" userId="7b63e753-be02-4b51-a484-998be9625c7e" providerId="ADAL" clId="{2DE0BFF5-C3AF-40BA-AE0D-E7A79B189560}" dt="2022-03-30T16:07:36.327" v="934" actId="20577"/>
          <ac:spMkLst>
            <pc:docMk/>
            <pc:sldMk cId="2839643985" sldId="281"/>
            <ac:spMk id="2" creationId="{C38CDC88-E803-4263-B55D-A8679183C158}"/>
          </ac:spMkLst>
        </pc:spChg>
        <pc:spChg chg="mod">
          <ac:chgData name="Alex Nagle" userId="7b63e753-be02-4b51-a484-998be9625c7e" providerId="ADAL" clId="{2DE0BFF5-C3AF-40BA-AE0D-E7A79B189560}" dt="2022-03-28T18:39:46.699" v="76" actId="20577"/>
          <ac:spMkLst>
            <pc:docMk/>
            <pc:sldMk cId="2839643985" sldId="281"/>
            <ac:spMk id="3" creationId="{AEE4BBC5-2FB7-4A9A-89D3-682617BCAB70}"/>
          </ac:spMkLst>
        </pc:spChg>
        <pc:spChg chg="add del mod">
          <ac:chgData name="Alex Nagle" userId="7b63e753-be02-4b51-a484-998be9625c7e" providerId="ADAL" clId="{2DE0BFF5-C3AF-40BA-AE0D-E7A79B189560}" dt="2022-03-30T16:06:23.449" v="897" actId="478"/>
          <ac:spMkLst>
            <pc:docMk/>
            <pc:sldMk cId="2839643985" sldId="281"/>
            <ac:spMk id="4" creationId="{837342DB-72D1-4215-B3DA-2AE1C32231BF}"/>
          </ac:spMkLst>
        </pc:spChg>
        <pc:spChg chg="add del mod">
          <ac:chgData name="Alex Nagle" userId="7b63e753-be02-4b51-a484-998be9625c7e" providerId="ADAL" clId="{2DE0BFF5-C3AF-40BA-AE0D-E7A79B189560}" dt="2022-03-29T22:16:48.860" v="295"/>
          <ac:spMkLst>
            <pc:docMk/>
            <pc:sldMk cId="2839643985" sldId="281"/>
            <ac:spMk id="5" creationId="{B14141CC-C656-482A-8982-23D05ECB09B5}"/>
          </ac:spMkLst>
        </pc:spChg>
        <pc:spChg chg="add del mod">
          <ac:chgData name="Alex Nagle" userId="7b63e753-be02-4b51-a484-998be9625c7e" providerId="ADAL" clId="{2DE0BFF5-C3AF-40BA-AE0D-E7A79B189560}" dt="2022-03-30T16:06:21.351" v="896"/>
          <ac:spMkLst>
            <pc:docMk/>
            <pc:sldMk cId="2839643985" sldId="281"/>
            <ac:spMk id="6" creationId="{D61A244D-A2E5-4CD1-BD94-3CD3E9DA9723}"/>
          </ac:spMkLst>
        </pc:spChg>
        <pc:spChg chg="add mod">
          <ac:chgData name="Alex Nagle" userId="7b63e753-be02-4b51-a484-998be9625c7e" providerId="ADAL" clId="{2DE0BFF5-C3AF-40BA-AE0D-E7A79B189560}" dt="2022-03-30T01:01:22.835" v="421" actId="20577"/>
          <ac:spMkLst>
            <pc:docMk/>
            <pc:sldMk cId="2839643985" sldId="281"/>
            <ac:spMk id="7" creationId="{759171BA-70B0-4412-A3F9-B9783FDABA16}"/>
          </ac:spMkLst>
        </pc:spChg>
        <pc:spChg chg="del">
          <ac:chgData name="Alex Nagle" userId="7b63e753-be02-4b51-a484-998be9625c7e" providerId="ADAL" clId="{2DE0BFF5-C3AF-40BA-AE0D-E7A79B189560}" dt="2022-03-30T16:07:26.453" v="926" actId="478"/>
          <ac:spMkLst>
            <pc:docMk/>
            <pc:sldMk cId="2839643985" sldId="281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00:01.537" v="432"/>
          <ac:spMkLst>
            <pc:docMk/>
            <pc:sldMk cId="2839643985" sldId="281"/>
            <ac:spMk id="9" creationId="{48BBBC1E-4B21-4E26-BC05-C3AE0C1466BB}"/>
          </ac:spMkLst>
        </pc:spChg>
        <pc:spChg chg="add mod">
          <ac:chgData name="Alex Nagle" userId="7b63e753-be02-4b51-a484-998be9625c7e" providerId="ADAL" clId="{2DE0BFF5-C3AF-40BA-AE0D-E7A79B189560}" dt="2022-03-30T16:29:50.285" v="986" actId="1076"/>
          <ac:spMkLst>
            <pc:docMk/>
            <pc:sldMk cId="2839643985" sldId="281"/>
            <ac:spMk id="15" creationId="{0DE5887E-4B6C-46AD-9190-A326548402B3}"/>
          </ac:spMkLst>
        </pc:spChg>
        <pc:graphicFrameChg chg="add del mod modGraphic">
          <ac:chgData name="Alex Nagle" userId="7b63e753-be02-4b51-a484-998be9625c7e" providerId="ADAL" clId="{2DE0BFF5-C3AF-40BA-AE0D-E7A79B189560}" dt="2022-03-30T16:00:39.182" v="438" actId="478"/>
          <ac:graphicFrameMkLst>
            <pc:docMk/>
            <pc:sldMk cId="2839643985" sldId="281"/>
            <ac:graphicFrameMk id="5" creationId="{35CCA82E-41B2-4B08-B3C7-C2F6DA233183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05:19.108" v="874" actId="478"/>
          <ac:graphicFrameMkLst>
            <pc:docMk/>
            <pc:sldMk cId="2839643985" sldId="281"/>
            <ac:graphicFrameMk id="10" creationId="{C9183810-CBEB-4B0C-9900-D29F24C301C3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7:10.905" v="938"/>
          <ac:graphicFrameMkLst>
            <pc:docMk/>
            <pc:sldMk cId="2839643985" sldId="281"/>
            <ac:graphicFrameMk id="11" creationId="{C1EFD360-506D-46F9-9F78-BA296BF602BD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29:04.919" v="945" actId="478"/>
          <ac:graphicFrameMkLst>
            <pc:docMk/>
            <pc:sldMk cId="2839643985" sldId="281"/>
            <ac:graphicFrameMk id="12" creationId="{E810DAD1-E67D-4E9E-8F47-E87E1A375EDB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9:09.143" v="949"/>
          <ac:graphicFrameMkLst>
            <pc:docMk/>
            <pc:sldMk cId="2839643985" sldId="281"/>
            <ac:graphicFrameMk id="13" creationId="{1B57B4ED-033D-4C1A-BD23-916D2A6DCCC9}"/>
          </ac:graphicFrameMkLst>
        </pc:graphicFrameChg>
        <pc:graphicFrameChg chg="add mod modGraphic">
          <ac:chgData name="Alex Nagle" userId="7b63e753-be02-4b51-a484-998be9625c7e" providerId="ADAL" clId="{2DE0BFF5-C3AF-40BA-AE0D-E7A79B189560}" dt="2022-03-30T16:29:23.358" v="955" actId="1076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new del">
        <pc:chgData name="Alex Nagle" userId="7b63e753-be02-4b51-a484-998be9625c7e" providerId="ADAL" clId="{2DE0BFF5-C3AF-40BA-AE0D-E7A79B189560}" dt="2022-03-28T18:40:36.413" v="147" actId="47"/>
        <pc:sldMkLst>
          <pc:docMk/>
          <pc:sldMk cId="346272136" sldId="282"/>
        </pc:sldMkLst>
      </pc:sldChg>
      <pc:sldChg chg="modSp new mod">
        <pc:chgData name="Alex Nagle" userId="7b63e753-be02-4b51-a484-998be9625c7e" providerId="ADAL" clId="{2DE0BFF5-C3AF-40BA-AE0D-E7A79B189560}" dt="2022-03-30T01:01:03.985" v="405" actId="1076"/>
        <pc:sldMkLst>
          <pc:docMk/>
          <pc:sldMk cId="2436827148" sldId="282"/>
        </pc:sldMkLst>
        <pc:spChg chg="mod">
          <ac:chgData name="Alex Nagle" userId="7b63e753-be02-4b51-a484-998be9625c7e" providerId="ADAL" clId="{2DE0BFF5-C3AF-40BA-AE0D-E7A79B189560}" dt="2022-03-28T18:42:10.425" v="226" actId="403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Alex Nagle" userId="7b63e753-be02-4b51-a484-998be9625c7e" providerId="ADAL" clId="{2DE0BFF5-C3AF-40BA-AE0D-E7A79B189560}" dt="2022-03-28T18:41:52.056" v="222" actId="20577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Alex Nagle" userId="7b63e753-be02-4b51-a484-998be9625c7e" providerId="ADAL" clId="{2DE0BFF5-C3AF-40BA-AE0D-E7A79B189560}" dt="2022-03-28T18:41:14.311" v="15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Alex Nagle" userId="7b63e753-be02-4b51-a484-998be9625c7e" providerId="ADAL" clId="{2DE0BFF5-C3AF-40BA-AE0D-E7A79B189560}" dt="2022-03-28T18:41:59.899" v="223" actId="313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Alex Nagle" userId="7b63e753-be02-4b51-a484-998be9625c7e" providerId="ADAL" clId="{2DE0BFF5-C3AF-40BA-AE0D-E7A79B189560}" dt="2022-03-28T18:41:06.443" v="151" actId="1076"/>
          <ac:spMkLst>
            <pc:docMk/>
            <pc:sldMk cId="2436827148" sldId="282"/>
            <ac:spMk id="6" creationId="{1836CFE8-C047-43A8-97BB-0B0B7D404B32}"/>
          </ac:spMkLst>
        </pc:spChg>
        <pc:spChg chg="mod">
          <ac:chgData name="Alex Nagle" userId="7b63e753-be02-4b51-a484-998be9625c7e" providerId="ADAL" clId="{2DE0BFF5-C3AF-40BA-AE0D-E7A79B189560}" dt="2022-03-30T01:01:03.985" v="405" actId="1076"/>
          <ac:spMkLst>
            <pc:docMk/>
            <pc:sldMk cId="2436827148" sldId="282"/>
            <ac:spMk id="8" creationId="{ACE8582E-F565-51E2-ECF5-68FF22E40340}"/>
          </ac:spMkLst>
        </pc:spChg>
      </pc:sldChg>
      <pc:sldChg chg="addSp delSp modSp add mod">
        <pc:chgData name="Alex Nagle" userId="7b63e753-be02-4b51-a484-998be9625c7e" providerId="ADAL" clId="{2DE0BFF5-C3AF-40BA-AE0D-E7A79B189560}" dt="2022-03-30T16:29:54.621" v="988" actId="20577"/>
        <pc:sldMkLst>
          <pc:docMk/>
          <pc:sldMk cId="2348533927" sldId="284"/>
        </pc:sldMkLst>
        <pc:spChg chg="del">
          <ac:chgData name="Alex Nagle" userId="7b63e753-be02-4b51-a484-998be9625c7e" providerId="ADAL" clId="{2DE0BFF5-C3AF-40BA-AE0D-E7A79B189560}" dt="2022-03-30T16:05:47.114" v="880" actId="478"/>
          <ac:spMkLst>
            <pc:docMk/>
            <pc:sldMk cId="2348533927" sldId="284"/>
            <ac:spMk id="2" creationId="{C38CDC88-E803-4263-B55D-A8679183C158}"/>
          </ac:spMkLst>
        </pc:spChg>
        <pc:spChg chg="add del">
          <ac:chgData name="Alex Nagle" userId="7b63e753-be02-4b51-a484-998be9625c7e" providerId="ADAL" clId="{2DE0BFF5-C3AF-40BA-AE0D-E7A79B189560}" dt="2022-03-30T16:06:08.250" v="890" actId="478"/>
          <ac:spMkLst>
            <pc:docMk/>
            <pc:sldMk cId="2348533927" sldId="284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29:54.621" v="988" actId="20577"/>
          <ac:spMkLst>
            <pc:docMk/>
            <pc:sldMk cId="2348533927" sldId="284"/>
            <ac:spMk id="11" creationId="{03314095-16D7-410C-AA8B-785FF732423C}"/>
          </ac:spMkLst>
        </pc:spChg>
        <pc:spChg chg="add del mod">
          <ac:chgData name="Alex Nagle" userId="7b63e753-be02-4b51-a484-998be9625c7e" providerId="ADAL" clId="{2DE0BFF5-C3AF-40BA-AE0D-E7A79B189560}" dt="2022-03-30T16:06:06.816" v="889" actId="478"/>
          <ac:spMkLst>
            <pc:docMk/>
            <pc:sldMk cId="2348533927" sldId="284"/>
            <ac:spMk id="12" creationId="{1D7CC30E-6916-4CFF-A398-E8F74F195310}"/>
          </ac:spMkLst>
        </pc:spChg>
        <pc:graphicFrameChg chg="add del mod modGraphic">
          <ac:chgData name="Alex Nagle" userId="7b63e753-be02-4b51-a484-998be9625c7e" providerId="ADAL" clId="{2DE0BFF5-C3AF-40BA-AE0D-E7A79B189560}" dt="2022-03-30T16:06:12.967" v="892" actId="1076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94248CC3-173E-4713-B433-47BD8A54C662}"/>
    <pc:docChg chg="modSld">
      <pc:chgData name="Lumini Sanara Senaviratne Edirisinghe Mudiyanselage" userId="S::lse34@iris.nau.edu::ba3f811b-f7d3-4670-86c7-4632c1aaab4e" providerId="AD" clId="Web-{94248CC3-173E-4713-B433-47BD8A54C662}" dt="2022-03-05T01:52:05.627" v="0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4248CC3-173E-4713-B433-47BD8A54C662}" dt="2022-03-05T01:52:05.627" v="0" actId="1076"/>
        <pc:sldMkLst>
          <pc:docMk/>
          <pc:sldMk cId="4264498956" sldId="274"/>
        </pc:sldMkLst>
        <pc:spChg chg="mod">
          <ac:chgData name="Lumini Sanara Senaviratne Edirisinghe Mudiyanselage" userId="S::lse34@iris.nau.edu::ba3f811b-f7d3-4670-86c7-4632c1aaab4e" providerId="AD" clId="Web-{94248CC3-173E-4713-B433-47BD8A54C662}" dt="2022-03-05T01:52:05.627" v="0" actId="1076"/>
          <ac:spMkLst>
            <pc:docMk/>
            <pc:sldMk cId="4264498956" sldId="274"/>
            <ac:spMk id="30" creationId="{42358DA1-E2FB-433A-A603-5763F4B28FF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6ED192CB-DC4C-42EB-B427-4BBB582CBCF1}"/>
    <pc:docChg chg="addSld modSld">
      <pc:chgData name="Lumini Sanara Senaviratne Edirisinghe Mudiyanselage" userId="S::lse34@iris.nau.edu::ba3f811b-f7d3-4670-86c7-4632c1aaab4e" providerId="AD" clId="Web-{6ED192CB-DC4C-42EB-B427-4BBB582CBCF1}" dt="2022-02-20T03:27:09.703" v="63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6ED192CB-DC4C-42EB-B427-4BBB582CBCF1}" dt="2022-02-20T03:27:09.703" v="63"/>
        <pc:sldMkLst>
          <pc:docMk/>
          <pc:sldMk cId="271048396" sldId="259"/>
        </pc:sldMkLst>
        <pc:spChg chg="add mod">
          <ac:chgData name="Lumini Sanara Senaviratne Edirisinghe Mudiyanselage" userId="S::lse34@iris.nau.edu::ba3f811b-f7d3-4670-86c7-4632c1aaab4e" providerId="AD" clId="Web-{6ED192CB-DC4C-42EB-B427-4BBB582CBCF1}" dt="2022-02-20T03:22:21.796" v="3" actId="20577"/>
          <ac:spMkLst>
            <pc:docMk/>
            <pc:sldMk cId="271048396" sldId="259"/>
            <ac:spMk id="7" creationId="{EBC981C0-8155-4CF8-A341-1623BF32F525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2:37.312" v="9"/>
          <ac:spMkLst>
            <pc:docMk/>
            <pc:sldMk cId="271048396" sldId="259"/>
            <ac:spMk id="10" creationId="{B4274204-0AF4-4CDE-8CD5-F2042E04DD3E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05.595" v="15"/>
          <ac:spMkLst>
            <pc:docMk/>
            <pc:sldMk cId="271048396" sldId="259"/>
            <ac:spMk id="13" creationId="{A68376C1-B54E-4E6B-886F-BEF80543B207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31.628" v="20"/>
          <ac:spMkLst>
            <pc:docMk/>
            <pc:sldMk cId="271048396" sldId="259"/>
            <ac:spMk id="16" creationId="{47D582F3-5DFC-47FF-AE3E-5F1DA7BD70C7}"/>
          </ac:spMkLst>
        </pc:spChg>
        <pc:spChg chg="add mod">
          <ac:chgData name="Lumini Sanara Senaviratne Edirisinghe Mudiyanselage" userId="S::lse34@iris.nau.edu::ba3f811b-f7d3-4670-86c7-4632c1aaab4e" providerId="AD" clId="Web-{6ED192CB-DC4C-42EB-B427-4BBB582CBCF1}" dt="2022-02-20T03:26:25.857" v="25"/>
          <ac:spMkLst>
            <pc:docMk/>
            <pc:sldMk cId="271048396" sldId="259"/>
            <ac:spMk id="19" creationId="{6AEA8F83-CA53-457F-AFFF-D4B4FEE8E938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6ED192CB-DC4C-42EB-B427-4BBB582CBCF1}" dt="2022-02-20T03:22:39.156" v="11"/>
          <ac:graphicFrameMkLst>
            <pc:docMk/>
            <pc:sldMk cId="271048396" sldId="259"/>
            <ac:graphicFrameMk id="6" creationId="{AE66BA84-6EA3-4C5D-9FC9-91950E6A0677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2:37.312" v="10"/>
          <ac:graphicFrameMkLst>
            <pc:docMk/>
            <pc:sldMk cId="271048396" sldId="259"/>
            <ac:graphicFrameMk id="9" creationId="{C61AAB98-5117-4A80-A168-F2462E81A5A9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05.595" v="16"/>
          <ac:graphicFrameMkLst>
            <pc:docMk/>
            <pc:sldMk cId="271048396" sldId="259"/>
            <ac:graphicFrameMk id="12" creationId="{86B3EA91-1976-481F-BA19-AB5C4D83EC45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31.628" v="21"/>
          <ac:graphicFrameMkLst>
            <pc:docMk/>
            <pc:sldMk cId="271048396" sldId="259"/>
            <ac:graphicFrameMk id="15" creationId="{0956E2A6-37A8-431A-96AB-98228C07D51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6ED192CB-DC4C-42EB-B427-4BBB582CBCF1}" dt="2022-02-20T03:27:09.703" v="63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new">
        <pc:chgData name="Lumini Sanara Senaviratne Edirisinghe Mudiyanselage" userId="S::lse34@iris.nau.edu::ba3f811b-f7d3-4670-86c7-4632c1aaab4e" providerId="AD" clId="Web-{6ED192CB-DC4C-42EB-B427-4BBB582CBCF1}" dt="2022-02-20T03:23:41.613" v="22"/>
        <pc:sldMkLst>
          <pc:docMk/>
          <pc:sldMk cId="2908166208" sldId="280"/>
        </pc:sldMkLst>
      </pc:sldChg>
    </pc:docChg>
  </pc:docChgLst>
  <pc:docChgLst>
    <pc:chgData name="Alex Lee Nagle" userId="S::aln259@nau.edu::7b63e753-be02-4b51-a484-998be9625c7e" providerId="AD" clId="Web-{D9793CD7-BE7A-4B7F-85D3-E97537858AF0}"/>
    <pc:docChg chg="modSld">
      <pc:chgData name="Alex Lee Nagle" userId="S::aln259@nau.edu::7b63e753-be02-4b51-a484-998be9625c7e" providerId="AD" clId="Web-{D9793CD7-BE7A-4B7F-85D3-E97537858AF0}" dt="2022-04-09T02:08:34.480" v="1"/>
      <pc:docMkLst>
        <pc:docMk/>
      </pc:docMkLst>
      <pc:sldChg chg="addSp delSp">
        <pc:chgData name="Alex Lee Nagle" userId="S::aln259@nau.edu::7b63e753-be02-4b51-a484-998be9625c7e" providerId="AD" clId="Web-{D9793CD7-BE7A-4B7F-85D3-E97537858AF0}" dt="2022-04-09T02:08:34.480" v="1"/>
        <pc:sldMkLst>
          <pc:docMk/>
          <pc:sldMk cId="2839643985" sldId="281"/>
        </pc:sldMkLst>
        <pc:graphicFrameChg chg="add del">
          <ac:chgData name="Alex Lee Nagle" userId="S::aln259@nau.edu::7b63e753-be02-4b51-a484-998be9625c7e" providerId="AD" clId="Web-{D9793CD7-BE7A-4B7F-85D3-E97537858AF0}" dt="2022-04-09T02:08:34.480" v="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</pc:docChg>
  </pc:docChgLst>
  <pc:docChgLst>
    <pc:chgData name="Alex Lee Nagle" userId="S::aln259@nau.edu::7b63e753-be02-4b51-a484-998be9625c7e" providerId="AD" clId="Web-{BE603E4E-A3BC-457D-88F4-80D740952C73}"/>
    <pc:docChg chg="modSld">
      <pc:chgData name="Alex Lee Nagle" userId="S::aln259@nau.edu::7b63e753-be02-4b51-a484-998be9625c7e" providerId="AD" clId="Web-{BE603E4E-A3BC-457D-88F4-80D740952C73}" dt="2022-03-30T00:41:08.249" v="27"/>
      <pc:docMkLst>
        <pc:docMk/>
      </pc:docMkLst>
      <pc:sldChg chg="modSp">
        <pc:chgData name="Alex Lee Nagle" userId="S::aln259@nau.edu::7b63e753-be02-4b51-a484-998be9625c7e" providerId="AD" clId="Web-{BE603E4E-A3BC-457D-88F4-80D740952C73}" dt="2022-03-30T00:41:08.249" v="27"/>
        <pc:sldMkLst>
          <pc:docMk/>
          <pc:sldMk cId="2803027210" sldId="267"/>
        </pc:sldMkLst>
        <pc:graphicFrameChg chg="mod modGraphic">
          <ac:chgData name="Alex Lee Nagle" userId="S::aln259@nau.edu::7b63e753-be02-4b51-a484-998be9625c7e" providerId="AD" clId="Web-{BE603E4E-A3BC-457D-88F4-80D740952C73}" dt="2022-03-30T00:41:08.249" v="2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Alex Nagle" userId="7b63e753-be02-4b51-a484-998be9625c7e" providerId="ADAL" clId="{A8B2FE01-0EC5-4CAD-9A71-BFC8D5A4BA1A}"/>
    <pc:docChg chg="undo redo custSel addSld delSld modSld modMainMaster">
      <pc:chgData name="Alex Nagle" userId="7b63e753-be02-4b51-a484-998be9625c7e" providerId="ADAL" clId="{A8B2FE01-0EC5-4CAD-9A71-BFC8D5A4BA1A}" dt="2022-01-29T02:36:30.092" v="1189" actId="2711"/>
      <pc:docMkLst>
        <pc:docMk/>
      </pc:docMkLst>
      <pc:sldChg chg="modSp mod">
        <pc:chgData name="Alex Nagle" userId="7b63e753-be02-4b51-a484-998be9625c7e" providerId="ADAL" clId="{A8B2FE01-0EC5-4CAD-9A71-BFC8D5A4BA1A}" dt="2022-01-29T01:09:50.837" v="215" actId="2711"/>
        <pc:sldMkLst>
          <pc:docMk/>
          <pc:sldMk cId="109857222" sldId="256"/>
        </pc:sldMkLst>
        <pc:spChg chg="mod">
          <ac:chgData name="Alex Nagle" userId="7b63e753-be02-4b51-a484-998be9625c7e" providerId="ADAL" clId="{A8B2FE01-0EC5-4CAD-9A71-BFC8D5A4BA1A}" dt="2022-01-29T01:09:43.859" v="214" actId="271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A8B2FE01-0EC5-4CAD-9A71-BFC8D5A4BA1A}" dt="2022-01-29T01:09:50.837" v="215" actId="2711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Alex Nagle" userId="7b63e753-be02-4b51-a484-998be9625c7e" providerId="ADAL" clId="{A8B2FE01-0EC5-4CAD-9A71-BFC8D5A4BA1A}" dt="2022-01-29T01:02:07.051" v="94" actId="47"/>
        <pc:sldMkLst>
          <pc:docMk/>
          <pc:sldMk cId="124202003" sldId="257"/>
        </pc:sldMkLst>
      </pc:sldChg>
      <pc:sldChg chg="addSp delSp modSp new mod">
        <pc:chgData name="Alex Nagle" userId="7b63e753-be02-4b51-a484-998be9625c7e" providerId="ADAL" clId="{A8B2FE01-0EC5-4CAD-9A71-BFC8D5A4BA1A}" dt="2022-01-29T01:24:36.099" v="1143" actId="2711"/>
        <pc:sldMkLst>
          <pc:docMk/>
          <pc:sldMk cId="897849253" sldId="257"/>
        </pc:sldMkLst>
        <pc:spChg chg="mod">
          <ac:chgData name="Alex Nagle" userId="7b63e753-be02-4b51-a484-998be9625c7e" providerId="ADAL" clId="{A8B2FE01-0EC5-4CAD-9A71-BFC8D5A4BA1A}" dt="2022-01-29T01:24:36.099" v="1143" actId="2711"/>
          <ac:spMkLst>
            <pc:docMk/>
            <pc:sldMk cId="897849253" sldId="257"/>
            <ac:spMk id="2" creationId="{7F76080B-5772-4696-8B70-70F5CCC8825F}"/>
          </ac:spMkLst>
        </pc:spChg>
        <pc:spChg chg="add mod">
          <ac:chgData name="Alex Nagle" userId="7b63e753-be02-4b51-a484-998be9625c7e" providerId="ADAL" clId="{A8B2FE01-0EC5-4CAD-9A71-BFC8D5A4BA1A}" dt="2022-01-29T01:11:13.396" v="256" actId="1076"/>
          <ac:spMkLst>
            <pc:docMk/>
            <pc:sldMk cId="897849253" sldId="257"/>
            <ac:spMk id="11" creationId="{5B27CC2C-B431-429D-9063-3F5E5C973DA8}"/>
          </ac:spMkLst>
        </pc:spChg>
        <pc:spChg chg="add mod">
          <ac:chgData name="Alex Nagle" userId="7b63e753-be02-4b51-a484-998be9625c7e" providerId="ADAL" clId="{A8B2FE01-0EC5-4CAD-9A71-BFC8D5A4BA1A}" dt="2022-01-29T01:19:03.123" v="596" actId="1076"/>
          <ac:spMkLst>
            <pc:docMk/>
            <pc:sldMk cId="897849253" sldId="257"/>
            <ac:spMk id="12" creationId="{ECEBECAA-265C-4C82-BFF7-FA0F28BCA9BA}"/>
          </ac:spMkLst>
        </pc:spChg>
        <pc:spChg chg="add mod">
          <ac:chgData name="Alex Nagle" userId="7b63e753-be02-4b51-a484-998be9625c7e" providerId="ADAL" clId="{A8B2FE01-0EC5-4CAD-9A71-BFC8D5A4BA1A}" dt="2022-01-29T01:16:33.844" v="413" actId="1076"/>
          <ac:spMkLst>
            <pc:docMk/>
            <pc:sldMk cId="897849253" sldId="257"/>
            <ac:spMk id="13" creationId="{6D24E4D9-37AC-4273-B700-8F4A0BFA8709}"/>
          </ac:spMkLst>
        </pc:spChg>
        <pc:spChg chg="add mod">
          <ac:chgData name="Alex Nagle" userId="7b63e753-be02-4b51-a484-998be9625c7e" providerId="ADAL" clId="{A8B2FE01-0EC5-4CAD-9A71-BFC8D5A4BA1A}" dt="2022-01-29T01:12:52.724" v="336" actId="1076"/>
          <ac:spMkLst>
            <pc:docMk/>
            <pc:sldMk cId="897849253" sldId="257"/>
            <ac:spMk id="14" creationId="{A7B8ED0A-50FD-4612-98FD-A7FF0AE2A281}"/>
          </ac:spMkLst>
        </pc:spChg>
        <pc:spChg chg="add mod">
          <ac:chgData name="Alex Nagle" userId="7b63e753-be02-4b51-a484-998be9625c7e" providerId="ADAL" clId="{A8B2FE01-0EC5-4CAD-9A71-BFC8D5A4BA1A}" dt="2022-01-29T01:17:10.652" v="457" actId="1076"/>
          <ac:spMkLst>
            <pc:docMk/>
            <pc:sldMk cId="897849253" sldId="257"/>
            <ac:spMk id="15" creationId="{250E2F40-0607-44A6-A59E-4B2B530A35BF}"/>
          </ac:spMkLst>
        </pc:spChg>
        <pc:spChg chg="add mod">
          <ac:chgData name="Alex Nagle" userId="7b63e753-be02-4b51-a484-998be9625c7e" providerId="ADAL" clId="{A8B2FE01-0EC5-4CAD-9A71-BFC8D5A4BA1A}" dt="2022-01-29T01:18:56.094" v="595" actId="20577"/>
          <ac:spMkLst>
            <pc:docMk/>
            <pc:sldMk cId="897849253" sldId="257"/>
            <ac:spMk id="16" creationId="{AFD94AA1-9376-49B4-8DD0-5F163F29ECDB}"/>
          </ac:spMkLst>
        </pc:spChg>
        <pc:spChg chg="add del">
          <ac:chgData name="Alex Nagle" userId="7b63e753-be02-4b51-a484-998be9625c7e" providerId="ADAL" clId="{A8B2FE01-0EC5-4CAD-9A71-BFC8D5A4BA1A}" dt="2022-01-29T01:18:06.665" v="507" actId="22"/>
          <ac:spMkLst>
            <pc:docMk/>
            <pc:sldMk cId="897849253" sldId="257"/>
            <ac:spMk id="18" creationId="{3E938A6F-99BD-48E9-AE76-EBFA1DB6125C}"/>
          </ac:spMkLst>
        </pc:spChg>
        <pc:spChg chg="add mod">
          <ac:chgData name="Alex Nagle" userId="7b63e753-be02-4b51-a484-998be9625c7e" providerId="ADAL" clId="{A8B2FE01-0EC5-4CAD-9A71-BFC8D5A4BA1A}" dt="2022-01-29T01:18:33.968" v="555" actId="313"/>
          <ac:spMkLst>
            <pc:docMk/>
            <pc:sldMk cId="897849253" sldId="257"/>
            <ac:spMk id="19" creationId="{3C380F97-5475-406F-9417-B54F373A23E1}"/>
          </ac:spMkLst>
        </pc:spChg>
        <pc:spChg chg="add mod">
          <ac:chgData name="Alex Nagle" userId="7b63e753-be02-4b51-a484-998be9625c7e" providerId="ADAL" clId="{A8B2FE01-0EC5-4CAD-9A71-BFC8D5A4BA1A}" dt="2022-01-29T01:18:52.656" v="593" actId="20577"/>
          <ac:spMkLst>
            <pc:docMk/>
            <pc:sldMk cId="897849253" sldId="257"/>
            <ac:spMk id="20" creationId="{6B581016-4F30-4D88-8374-815E4E4FA6AF}"/>
          </ac:spMkLst>
        </pc:spChg>
        <pc:picChg chg="add mod">
          <ac:chgData name="Alex Nagle" userId="7b63e753-be02-4b51-a484-998be9625c7e" providerId="ADAL" clId="{A8B2FE01-0EC5-4CAD-9A71-BFC8D5A4BA1A}" dt="2022-01-29T01:10:51.421" v="251" actId="14100"/>
          <ac:picMkLst>
            <pc:docMk/>
            <pc:sldMk cId="897849253" sldId="257"/>
            <ac:picMk id="4" creationId="{F4423F1D-592C-4A71-8E9F-547A5296C2E9}"/>
          </ac:picMkLst>
        </pc:picChg>
        <pc:picChg chg="add mod">
          <ac:chgData name="Alex Nagle" userId="7b63e753-be02-4b51-a484-998be9625c7e" providerId="ADAL" clId="{A8B2FE01-0EC5-4CAD-9A71-BFC8D5A4BA1A}" dt="2022-01-29T01:16:07.041" v="407" actId="962"/>
          <ac:picMkLst>
            <pc:docMk/>
            <pc:sldMk cId="897849253" sldId="257"/>
            <ac:picMk id="6" creationId="{62FD57D3-CB12-405D-AF73-58E5DEA60581}"/>
          </ac:picMkLst>
        </pc:picChg>
        <pc:picChg chg="add mod">
          <ac:chgData name="Alex Nagle" userId="7b63e753-be02-4b51-a484-998be9625c7e" providerId="ADAL" clId="{A8B2FE01-0EC5-4CAD-9A71-BFC8D5A4BA1A}" dt="2022-01-29T01:16:26.484" v="411" actId="1076"/>
          <ac:picMkLst>
            <pc:docMk/>
            <pc:sldMk cId="897849253" sldId="257"/>
            <ac:picMk id="8" creationId="{0D5BE464-BC36-4472-8C9F-280715BBABBA}"/>
          </ac:picMkLst>
        </pc:picChg>
        <pc:picChg chg="add mod">
          <ac:chgData name="Alex Nagle" userId="7b63e753-be02-4b51-a484-998be9625c7e" providerId="ADAL" clId="{A8B2FE01-0EC5-4CAD-9A71-BFC8D5A4BA1A}" dt="2022-01-29T01:16:30.267" v="412" actId="1076"/>
          <ac:picMkLst>
            <pc:docMk/>
            <pc:sldMk cId="897849253" sldId="257"/>
            <ac:picMk id="10" creationId="{931CEBD0-ABDA-4EAC-BD02-4102891FDAAF}"/>
          </ac:picMkLst>
        </pc:picChg>
      </pc:sldChg>
      <pc:sldChg chg="addSp modSp new mod">
        <pc:chgData name="Alex Nagle" userId="7b63e753-be02-4b51-a484-998be9625c7e" providerId="ADAL" clId="{A8B2FE01-0EC5-4CAD-9A71-BFC8D5A4BA1A}" dt="2022-01-29T01:24:49.461" v="1145" actId="33524"/>
        <pc:sldMkLst>
          <pc:docMk/>
          <pc:sldMk cId="2360224050" sldId="258"/>
        </pc:sldMkLst>
        <pc:spChg chg="mod">
          <ac:chgData name="Alex Nagle" userId="7b63e753-be02-4b51-a484-998be9625c7e" providerId="ADAL" clId="{A8B2FE01-0EC5-4CAD-9A71-BFC8D5A4BA1A}" dt="2022-01-29T01:24:42.347" v="1144" actId="2711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Alex Nagle" userId="7b63e753-be02-4b51-a484-998be9625c7e" providerId="ADAL" clId="{A8B2FE01-0EC5-4CAD-9A71-BFC8D5A4BA1A}" dt="2022-01-29T01:24:49.461" v="1145" actId="33524"/>
          <ac:spMkLst>
            <pc:docMk/>
            <pc:sldMk cId="2360224050" sldId="258"/>
            <ac:spMk id="3" creationId="{738E3709-D886-4F35-AE35-946F23D5A5C4}"/>
          </ac:spMkLst>
        </pc:spChg>
        <pc:spChg chg="add mod">
          <ac:chgData name="Alex Nagle" userId="7b63e753-be02-4b51-a484-998be9625c7e" providerId="ADAL" clId="{A8B2FE01-0EC5-4CAD-9A71-BFC8D5A4BA1A}" dt="2022-01-29T01:19:55.796" v="773" actId="1076"/>
          <ac:spMkLst>
            <pc:docMk/>
            <pc:sldMk cId="2360224050" sldId="258"/>
            <ac:spMk id="4" creationId="{0C6B3E38-B435-49BA-8DA2-0EA6D5A69666}"/>
          </ac:spMkLst>
        </pc:spChg>
      </pc:sldChg>
      <pc:sldChg chg="addSp modSp new mod">
        <pc:chgData name="Alex Nagle" userId="7b63e753-be02-4b51-a484-998be9625c7e" providerId="ADAL" clId="{A8B2FE01-0EC5-4CAD-9A71-BFC8D5A4BA1A}" dt="2022-01-29T02:36:30.092" v="1189" actId="2711"/>
        <pc:sldMkLst>
          <pc:docMk/>
          <pc:sldMk cId="271048396" sldId="259"/>
        </pc:sldMkLst>
        <pc:spChg chg="mod">
          <ac:chgData name="Alex Nagle" userId="7b63e753-be02-4b51-a484-998be9625c7e" providerId="ADAL" clId="{A8B2FE01-0EC5-4CAD-9A71-BFC8D5A4BA1A}" dt="2022-01-29T02:36:30.092" v="1189" actId="2711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Alex Nagle" userId="7b63e753-be02-4b51-a484-998be9625c7e" providerId="ADAL" clId="{A8B2FE01-0EC5-4CAD-9A71-BFC8D5A4BA1A}" dt="2022-01-29T02:36:26.075" v="1188" actId="2711"/>
          <ac:spMkLst>
            <pc:docMk/>
            <pc:sldMk cId="271048396" sldId="259"/>
            <ac:spMk id="3" creationId="{C343B942-0B25-4B82-80AD-EDA5C895DCA2}"/>
          </ac:spMkLst>
        </pc:spChg>
        <pc:spChg chg="add mod">
          <ac:chgData name="Alex Nagle" userId="7b63e753-be02-4b51-a484-998be9625c7e" providerId="ADAL" clId="{A8B2FE01-0EC5-4CAD-9A71-BFC8D5A4BA1A}" dt="2022-01-29T02:36:20.730" v="1187" actId="1076"/>
          <ac:spMkLst>
            <pc:docMk/>
            <pc:sldMk cId="271048396" sldId="259"/>
            <ac:spMk id="4" creationId="{A11DEB37-777A-4AF9-886D-41144F7673E7}"/>
          </ac:spMkLst>
        </pc:spChg>
      </pc:sldChg>
      <pc:sldMasterChg chg="modSp delSldLayout">
        <pc:chgData name="Alex Nagle" userId="7b63e753-be02-4b51-a484-998be9625c7e" providerId="ADAL" clId="{A8B2FE01-0EC5-4CAD-9A71-BFC8D5A4BA1A}" dt="2022-01-29T01:09:35.799" v="213" actId="16037"/>
        <pc:sldMasterMkLst>
          <pc:docMk/>
          <pc:sldMasterMk cId="3491437216" sldId="2147483672"/>
        </pc:sldMasterMkLst>
        <pc:spChg chg="mod">
          <ac:chgData name="Alex Nagle" userId="7b63e753-be02-4b51-a484-998be9625c7e" providerId="ADAL" clId="{A8B2FE01-0EC5-4CAD-9A71-BFC8D5A4BA1A}" dt="2022-01-29T01:09:35.799" v="213" actId="16037"/>
          <ac:spMkLst>
            <pc:docMk/>
            <pc:sldMasterMk cId="3491437216" sldId="2147483672"/>
            <ac:spMk id="6" creationId="{00000000-0000-0000-0000-000000000000}"/>
          </ac:spMkLst>
        </pc:spChg>
        <pc:sldLayoutChg chg="del">
          <pc:chgData name="Alex Nagle" userId="7b63e753-be02-4b51-a484-998be9625c7e" providerId="ADAL" clId="{A8B2FE01-0EC5-4CAD-9A71-BFC8D5A4BA1A}" dt="2022-01-29T01:02:07.051" v="94" actId="47"/>
          <pc:sldLayoutMkLst>
            <pc:docMk/>
            <pc:sldMasterMk cId="3491437216" sldId="2147483672"/>
            <pc:sldLayoutMk cId="1280191631" sldId="2147483674"/>
          </pc:sldLayoutMkLst>
        </pc:sldLayoutChg>
      </pc:sldMasterChg>
    </pc:docChg>
  </pc:docChgLst>
  <pc:docChgLst>
    <pc:chgData name="Alex Lee Nagle" userId="S::aln259@nau.edu::7b63e753-be02-4b51-a484-998be9625c7e" providerId="AD" clId="Web-{835D05F8-0096-4DD2-A056-A3C468ECDC9F}"/>
    <pc:docChg chg="addSld delSld modSld">
      <pc:chgData name="Alex Lee Nagle" userId="S::aln259@nau.edu::7b63e753-be02-4b51-a484-998be9625c7e" providerId="AD" clId="Web-{835D05F8-0096-4DD2-A056-A3C468ECDC9F}" dt="2022-02-03T01:42:53.132" v="69" actId="20577"/>
      <pc:docMkLst>
        <pc:docMk/>
      </pc:docMkLst>
      <pc:sldChg chg="modSp">
        <pc:chgData name="Alex Lee Nagle" userId="S::aln259@nau.edu::7b63e753-be02-4b51-a484-998be9625c7e" providerId="AD" clId="Web-{835D05F8-0096-4DD2-A056-A3C468ECDC9F}" dt="2022-02-03T01:25:35.042" v="3" actId="20577"/>
        <pc:sldMkLst>
          <pc:docMk/>
          <pc:sldMk cId="897849253" sldId="257"/>
        </pc:sldMkLst>
        <pc:spChg chg="mod">
          <ac:chgData name="Alex Lee Nagle" userId="S::aln259@nau.edu::7b63e753-be02-4b51-a484-998be9625c7e" providerId="AD" clId="Web-{835D05F8-0096-4DD2-A056-A3C468ECDC9F}" dt="2022-02-03T01:25:35.042" v="3" actId="20577"/>
          <ac:spMkLst>
            <pc:docMk/>
            <pc:sldMk cId="897849253" sldId="257"/>
            <ac:spMk id="14" creationId="{A7B8ED0A-50FD-4612-98FD-A7FF0AE2A281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27.541" v="0" actId="20577"/>
        <pc:sldMkLst>
          <pc:docMk/>
          <pc:sldMk cId="3964602139" sldId="260"/>
        </pc:sldMkLst>
        <pc:spChg chg="mod">
          <ac:chgData name="Alex Lee Nagle" userId="S::aln259@nau.edu::7b63e753-be02-4b51-a484-998be9625c7e" providerId="AD" clId="Web-{835D05F8-0096-4DD2-A056-A3C468ECDC9F}" dt="2022-02-03T01:25:27.541" v="0" actId="20577"/>
          <ac:spMkLst>
            <pc:docMk/>
            <pc:sldMk cId="3964602139" sldId="260"/>
            <ac:spMk id="4" creationId="{DDEFC769-CF49-474B-B34A-D58A59088773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40.073" v="4" actId="20577"/>
        <pc:sldMkLst>
          <pc:docMk/>
          <pc:sldMk cId="1267537386" sldId="261"/>
        </pc:sldMkLst>
        <pc:spChg chg="mod">
          <ac:chgData name="Alex Lee Nagle" userId="S::aln259@nau.edu::7b63e753-be02-4b51-a484-998be9625c7e" providerId="AD" clId="Web-{835D05F8-0096-4DD2-A056-A3C468ECDC9F}" dt="2022-02-03T01:25:40.073" v="4" actId="20577"/>
          <ac:spMkLst>
            <pc:docMk/>
            <pc:sldMk cId="1267537386" sldId="261"/>
            <ac:spMk id="4" creationId="{FC35BFFD-C7B1-45B1-918A-643F9F65959A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31.307" v="2" actId="20577"/>
        <pc:sldMkLst>
          <pc:docMk/>
          <pc:sldMk cId="2023767820" sldId="265"/>
        </pc:sldMkLst>
        <pc:spChg chg="mod">
          <ac:chgData name="Alex Lee Nagle" userId="S::aln259@nau.edu::7b63e753-be02-4b51-a484-998be9625c7e" providerId="AD" clId="Web-{835D05F8-0096-4DD2-A056-A3C468ECDC9F}" dt="2022-02-03T01:25:31.307" v="2" actId="20577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9:38.611" v="45" actId="20577"/>
        <pc:sldMkLst>
          <pc:docMk/>
          <pc:sldMk cId="2797053390" sldId="266"/>
        </pc:sldMkLst>
        <pc:spChg chg="mod">
          <ac:chgData name="Alex Lee Nagle" userId="S::aln259@nau.edu::7b63e753-be02-4b51-a484-998be9625c7e" providerId="AD" clId="Web-{835D05F8-0096-4DD2-A056-A3C468ECDC9F}" dt="2022-02-03T01:39:38.611" v="45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6:12.325" v="42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835D05F8-0096-4DD2-A056-A3C468ECDC9F}" dt="2022-02-03T01:26:58.153" v="27" actId="20577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Alex Lee Nagle" userId="S::aln259@nau.edu::7b63e753-be02-4b51-a484-998be9625c7e" providerId="AD" clId="Web-{835D05F8-0096-4DD2-A056-A3C468ECDC9F}" dt="2022-02-03T01:36:12.325" v="4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">
        <pc:chgData name="Alex Lee Nagle" userId="S::aln259@nau.edu::7b63e753-be02-4b51-a484-998be9625c7e" providerId="AD" clId="Web-{835D05F8-0096-4DD2-A056-A3C468ECDC9F}" dt="2022-02-03T01:26:51.950" v="25" actId="20577"/>
        <pc:sldMkLst>
          <pc:docMk/>
          <pc:sldMk cId="898435061" sldId="268"/>
        </pc:sldMkLst>
        <pc:spChg chg="add del mod">
          <ac:chgData name="Alex Lee Nagle" userId="S::aln259@nau.edu::7b63e753-be02-4b51-a484-998be9625c7e" providerId="AD" clId="Web-{835D05F8-0096-4DD2-A056-A3C468ECDC9F}" dt="2022-02-03T01:25:54.120" v="12"/>
          <ac:spMkLst>
            <pc:docMk/>
            <pc:sldMk cId="898435061" sldId="268"/>
            <ac:spMk id="6" creationId="{81CD7FAF-2256-4E40-B7D7-6C4455C5DAB2}"/>
          </ac:spMkLst>
        </pc:spChg>
        <pc:spChg chg="add mod">
          <ac:chgData name="Alex Lee Nagle" userId="S::aln259@nau.edu::7b63e753-be02-4b51-a484-998be9625c7e" providerId="AD" clId="Web-{835D05F8-0096-4DD2-A056-A3C468ECDC9F}" dt="2022-02-03T01:26:51.950" v="25" actId="20577"/>
          <ac:spMkLst>
            <pc:docMk/>
            <pc:sldMk cId="898435061" sldId="268"/>
            <ac:spMk id="8" creationId="{4959A1E3-D9F1-45C2-882D-0E273956EDED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6:37.043" v="24" actId="20577"/>
        <pc:sldMkLst>
          <pc:docMk/>
          <pc:sldMk cId="2658137896" sldId="272"/>
        </pc:sldMkLst>
        <pc:spChg chg="mod">
          <ac:chgData name="Alex Lee Nagle" userId="S::aln259@nau.edu::7b63e753-be02-4b51-a484-998be9625c7e" providerId="AD" clId="Web-{835D05F8-0096-4DD2-A056-A3C468ECDC9F}" dt="2022-02-03T01:26:37.043" v="24" actId="20577"/>
          <ac:spMkLst>
            <pc:docMk/>
            <pc:sldMk cId="2658137896" sldId="272"/>
            <ac:spMk id="4" creationId="{FED0F0A4-AE0D-416F-BCD5-E3E8EF98910E}"/>
          </ac:spMkLst>
        </pc:spChg>
      </pc:sldChg>
      <pc:sldChg chg="new del">
        <pc:chgData name="Alex Lee Nagle" userId="S::aln259@nau.edu::7b63e753-be02-4b51-a484-998be9625c7e" providerId="AD" clId="Web-{835D05F8-0096-4DD2-A056-A3C468ECDC9F}" dt="2022-02-03T01:42:28.757" v="56"/>
        <pc:sldMkLst>
          <pc:docMk/>
          <pc:sldMk cId="1884217556" sldId="273"/>
        </pc:sldMkLst>
      </pc:sldChg>
      <pc:sldChg chg="modSp new del">
        <pc:chgData name="Alex Lee Nagle" userId="S::aln259@nau.edu::7b63e753-be02-4b51-a484-998be9625c7e" providerId="AD" clId="Web-{835D05F8-0096-4DD2-A056-A3C468ECDC9F}" dt="2022-02-03T01:42:23.178" v="54"/>
        <pc:sldMkLst>
          <pc:docMk/>
          <pc:sldMk cId="3439530656" sldId="273"/>
        </pc:sldMkLst>
        <pc:spChg chg="mod">
          <ac:chgData name="Alex Lee Nagle" userId="S::aln259@nau.edu::7b63e753-be02-4b51-a484-998be9625c7e" providerId="AD" clId="Web-{835D05F8-0096-4DD2-A056-A3C468ECDC9F}" dt="2022-02-03T01:42:16.725" v="53" actId="20577"/>
          <ac:spMkLst>
            <pc:docMk/>
            <pc:sldMk cId="3439530656" sldId="273"/>
            <ac:spMk id="2" creationId="{E18F78AA-3609-4C25-A913-281E519B8103}"/>
          </ac:spMkLst>
        </pc:spChg>
      </pc:sldChg>
      <pc:sldChg chg="addSp modSp new">
        <pc:chgData name="Alex Lee Nagle" userId="S::aln259@nau.edu::7b63e753-be02-4b51-a484-998be9625c7e" providerId="AD" clId="Web-{835D05F8-0096-4DD2-A056-A3C468ECDC9F}" dt="2022-02-03T01:42:53.132" v="69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835D05F8-0096-4DD2-A056-A3C468ECDC9F}" dt="2022-02-03T01:42:40.038" v="65" actId="20577"/>
          <ac:spMkLst>
            <pc:docMk/>
            <pc:sldMk cId="3977784539" sldId="273"/>
            <ac:spMk id="2" creationId="{718B9ABF-74A6-4E24-B42F-F6D510881611}"/>
          </ac:spMkLst>
        </pc:spChg>
        <pc:spChg chg="add mod">
          <ac:chgData name="Alex Lee Nagle" userId="S::aln259@nau.edu::7b63e753-be02-4b51-a484-998be9625c7e" providerId="AD" clId="Web-{835D05F8-0096-4DD2-A056-A3C468ECDC9F}" dt="2022-02-03T01:42:53.132" v="69" actId="20577"/>
          <ac:spMkLst>
            <pc:docMk/>
            <pc:sldMk cId="3977784539" sldId="273"/>
            <ac:spMk id="5" creationId="{0E5B8BB2-BCB1-429A-8FFD-4EDC09F15B57}"/>
          </ac:spMkLst>
        </pc:spChg>
      </pc:sldChg>
    </pc:docChg>
  </pc:docChgLst>
  <pc:docChgLst>
    <pc:chgData name="Alex Nagle" userId="7b63e753-be02-4b51-a484-998be9625c7e" providerId="ADAL" clId="{7343B6E2-03DC-4DC1-950B-023CC709008A}"/>
    <pc:docChg chg="undo custSel addSld delSld modSld sldOrd">
      <pc:chgData name="Alex Nagle" userId="7b63e753-be02-4b51-a484-998be9625c7e" providerId="ADAL" clId="{7343B6E2-03DC-4DC1-950B-023CC709008A}" dt="2022-02-20T03:50:16.668" v="187" actId="20577"/>
      <pc:docMkLst>
        <pc:docMk/>
      </pc:docMkLst>
      <pc:sldChg chg="del">
        <pc:chgData name="Alex Nagle" userId="7b63e753-be02-4b51-a484-998be9625c7e" providerId="ADAL" clId="{7343B6E2-03DC-4DC1-950B-023CC709008A}" dt="2022-02-20T01:35:50.090" v="0" actId="47"/>
        <pc:sldMkLst>
          <pc:docMk/>
          <pc:sldMk cId="897849253" sldId="257"/>
        </pc:sldMkLst>
      </pc:sldChg>
      <pc:sldChg chg="del">
        <pc:chgData name="Alex Nagle" userId="7b63e753-be02-4b51-a484-998be9625c7e" providerId="ADAL" clId="{7343B6E2-03DC-4DC1-950B-023CC709008A}" dt="2022-02-20T01:36:01.852" v="2" actId="47"/>
        <pc:sldMkLst>
          <pc:docMk/>
          <pc:sldMk cId="2360224050" sldId="258"/>
        </pc:sldMkLst>
      </pc:sldChg>
      <pc:sldChg chg="modSp mod">
        <pc:chgData name="Alex Nagle" userId="7b63e753-be02-4b51-a484-998be9625c7e" providerId="ADAL" clId="{7343B6E2-03DC-4DC1-950B-023CC709008A}" dt="2022-02-20T03:37:33.714" v="109" actId="6549"/>
        <pc:sldMkLst>
          <pc:docMk/>
          <pc:sldMk cId="271048396" sldId="259"/>
        </pc:sldMkLst>
        <pc:graphicFrameChg chg="modGraphic">
          <ac:chgData name="Alex Nagle" userId="7b63e753-be02-4b51-a484-998be9625c7e" providerId="ADAL" clId="{7343B6E2-03DC-4DC1-950B-023CC709008A}" dt="2022-02-20T03:37:33.714" v="109" actId="6549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Alex Nagle" userId="7b63e753-be02-4b51-a484-998be9625c7e" providerId="ADAL" clId="{7343B6E2-03DC-4DC1-950B-023CC709008A}" dt="2022-02-20T01:36:03.896" v="4" actId="47"/>
        <pc:sldMkLst>
          <pc:docMk/>
          <pc:sldMk cId="2466705267" sldId="264"/>
        </pc:sldMkLst>
      </pc:sldChg>
      <pc:sldChg chg="del">
        <pc:chgData name="Alex Nagle" userId="7b63e753-be02-4b51-a484-998be9625c7e" providerId="ADAL" clId="{7343B6E2-03DC-4DC1-950B-023CC709008A}" dt="2022-02-20T01:36:02.752" v="3" actId="47"/>
        <pc:sldMkLst>
          <pc:docMk/>
          <pc:sldMk cId="2797053390" sldId="266"/>
        </pc:sldMkLst>
      </pc:sldChg>
      <pc:sldChg chg="modSp mod ord">
        <pc:chgData name="Alex Nagle" userId="7b63e753-be02-4b51-a484-998be9625c7e" providerId="ADAL" clId="{7343B6E2-03DC-4DC1-950B-023CC709008A}" dt="2022-02-20T03:47:35.703" v="111" actId="2711"/>
        <pc:sldMkLst>
          <pc:docMk/>
          <pc:sldMk cId="2803027210" sldId="267"/>
        </pc:sldMkLst>
        <pc:spChg chg="mod">
          <ac:chgData name="Alex Nagle" userId="7b63e753-be02-4b51-a484-998be9625c7e" providerId="ADAL" clId="{7343B6E2-03DC-4DC1-950B-023CC709008A}" dt="2022-02-20T03:47:35.703" v="111" actId="2711"/>
          <ac:spMkLst>
            <pc:docMk/>
            <pc:sldMk cId="2803027210" sldId="267"/>
            <ac:spMk id="2" creationId="{DDB97F1B-612D-4045-809E-DE725AB0B9DF}"/>
          </ac:spMkLst>
        </pc:spChg>
      </pc:sldChg>
      <pc:sldChg chg="modSp mod ord">
        <pc:chgData name="Alex Nagle" userId="7b63e753-be02-4b51-a484-998be9625c7e" providerId="ADAL" clId="{7343B6E2-03DC-4DC1-950B-023CC709008A}" dt="2022-02-20T03:47:58.469" v="113" actId="14100"/>
        <pc:sldMkLst>
          <pc:docMk/>
          <pc:sldMk cId="898435061" sldId="268"/>
        </pc:sldMkLst>
        <pc:spChg chg="mod">
          <ac:chgData name="Alex Nagle" userId="7b63e753-be02-4b51-a484-998be9625c7e" providerId="ADAL" clId="{7343B6E2-03DC-4DC1-950B-023CC709008A}" dt="2022-02-20T03:47:58.469" v="113" actId="14100"/>
          <ac:spMkLst>
            <pc:docMk/>
            <pc:sldMk cId="898435061" sldId="268"/>
            <ac:spMk id="2" creationId="{EC4F8F8A-FB23-4273-AB36-847C803E9E99}"/>
          </ac:spMkLst>
        </pc:spChg>
      </pc:sldChg>
      <pc:sldChg chg="del">
        <pc:chgData name="Alex Nagle" userId="7b63e753-be02-4b51-a484-998be9625c7e" providerId="ADAL" clId="{7343B6E2-03DC-4DC1-950B-023CC709008A}" dt="2022-02-20T01:35:53.938" v="1" actId="47"/>
        <pc:sldMkLst>
          <pc:docMk/>
          <pc:sldMk cId="2658137896" sldId="272"/>
        </pc:sldMkLst>
      </pc:sldChg>
      <pc:sldChg chg="modSp mod">
        <pc:chgData name="Alex Nagle" userId="7b63e753-be02-4b51-a484-998be9625c7e" providerId="ADAL" clId="{7343B6E2-03DC-4DC1-950B-023CC709008A}" dt="2022-02-20T03:49:44.786" v="185" actId="1038"/>
        <pc:sldMkLst>
          <pc:docMk/>
          <pc:sldMk cId="4264498956" sldId="274"/>
        </pc:sldMkLst>
        <pc:spChg chg="mod">
          <ac:chgData name="Alex Nagle" userId="7b63e753-be02-4b51-a484-998be9625c7e" providerId="ADAL" clId="{7343B6E2-03DC-4DC1-950B-023CC709008A}" dt="2022-02-20T03:49:44.786" v="185" actId="1038"/>
          <ac:spMkLst>
            <pc:docMk/>
            <pc:sldMk cId="4264498956" sldId="274"/>
            <ac:spMk id="2" creationId="{6430C52B-1090-4575-AA6A-B02A403C4B27}"/>
          </ac:spMkLst>
        </pc:spChg>
      </pc:sldChg>
      <pc:sldChg chg="modSp mod">
        <pc:chgData name="Alex Nagle" userId="7b63e753-be02-4b51-a484-998be9625c7e" providerId="ADAL" clId="{7343B6E2-03DC-4DC1-950B-023CC709008A}" dt="2022-02-20T03:50:16.668" v="187" actId="20577"/>
        <pc:sldMkLst>
          <pc:docMk/>
          <pc:sldMk cId="2736538855" sldId="275"/>
        </pc:sldMkLst>
        <pc:spChg chg="mod">
          <ac:chgData name="Alex Nagle" userId="7b63e753-be02-4b51-a484-998be9625c7e" providerId="ADAL" clId="{7343B6E2-03DC-4DC1-950B-023CC709008A}" dt="2022-02-20T03:49:05.061" v="123" actId="2711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7343B6E2-03DC-4DC1-950B-023CC709008A}" dt="2022-02-20T03:50:16.668" v="187" actId="20577"/>
          <ac:spMkLst>
            <pc:docMk/>
            <pc:sldMk cId="2736538855" sldId="275"/>
            <ac:spMk id="3" creationId="{820CA202-FD5E-4455-AE0F-3F6547AB4301}"/>
          </ac:spMkLst>
        </pc:spChg>
      </pc:sldChg>
      <pc:sldChg chg="modSp new mod">
        <pc:chgData name="Alex Nagle" userId="7b63e753-be02-4b51-a484-998be9625c7e" providerId="ADAL" clId="{7343B6E2-03DC-4DC1-950B-023CC709008A}" dt="2022-02-20T03:48:24.366" v="117" actId="14100"/>
        <pc:sldMkLst>
          <pc:docMk/>
          <pc:sldMk cId="3821690705" sldId="276"/>
        </pc:sldMkLst>
        <pc:spChg chg="mod">
          <ac:chgData name="Alex Nagle" userId="7b63e753-be02-4b51-a484-998be9625c7e" providerId="ADAL" clId="{7343B6E2-03DC-4DC1-950B-023CC709008A}" dt="2022-02-20T03:48:24.366" v="117" actId="14100"/>
          <ac:spMkLst>
            <pc:docMk/>
            <pc:sldMk cId="3821690705" sldId="276"/>
            <ac:spMk id="3" creationId="{E709D52B-7C63-45BC-A95D-F5ECE66086F8}"/>
          </ac:spMkLst>
        </pc:spChg>
      </pc:sldChg>
      <pc:sldChg chg="modSp new mod">
        <pc:chgData name="Alex Nagle" userId="7b63e753-be02-4b51-a484-998be9625c7e" providerId="ADAL" clId="{7343B6E2-03DC-4DC1-950B-023CC709008A}" dt="2022-02-20T03:48:15.372" v="115" actId="2711"/>
        <pc:sldMkLst>
          <pc:docMk/>
          <pc:sldMk cId="3784712347" sldId="277"/>
        </pc:sldMkLst>
        <pc:spChg chg="mod">
          <ac:chgData name="Alex Nagle" userId="7b63e753-be02-4b51-a484-998be9625c7e" providerId="ADAL" clId="{7343B6E2-03DC-4DC1-950B-023CC709008A}" dt="2022-02-20T03:48:15.372" v="115" actId="2711"/>
          <ac:spMkLst>
            <pc:docMk/>
            <pc:sldMk cId="3784712347" sldId="277"/>
            <ac:spMk id="3" creationId="{B903E14E-165F-4A3A-B5FD-D5622AD77009}"/>
          </ac:spMkLst>
        </pc:spChg>
      </pc:sldChg>
      <pc:sldChg chg="modSp mod">
        <pc:chgData name="Alex Nagle" userId="7b63e753-be02-4b51-a484-998be9625c7e" providerId="ADAL" clId="{7343B6E2-03DC-4DC1-950B-023CC709008A}" dt="2022-02-20T03:48:06.650" v="114" actId="2711"/>
        <pc:sldMkLst>
          <pc:docMk/>
          <pc:sldMk cId="2708346736" sldId="278"/>
        </pc:sldMkLst>
        <pc:spChg chg="mod">
          <ac:chgData name="Alex Nagle" userId="7b63e753-be02-4b51-a484-998be9625c7e" providerId="ADAL" clId="{7343B6E2-03DC-4DC1-950B-023CC709008A}" dt="2022-02-20T03:48:06.650" v="114" actId="2711"/>
          <ac:spMkLst>
            <pc:docMk/>
            <pc:sldMk cId="2708346736" sldId="278"/>
            <ac:spMk id="3" creationId="{1A318E51-0C03-4C1E-90A0-497C9A85BE6B}"/>
          </ac:spMkLst>
        </pc:spChg>
      </pc:sldChg>
      <pc:sldChg chg="del">
        <pc:chgData name="Alex Nagle" userId="7b63e753-be02-4b51-a484-998be9625c7e" providerId="ADAL" clId="{7343B6E2-03DC-4DC1-950B-023CC709008A}" dt="2022-02-20T03:33:23.084" v="77" actId="47"/>
        <pc:sldMkLst>
          <pc:docMk/>
          <pc:sldMk cId="2908166208" sldId="280"/>
        </pc:sldMkLst>
      </pc:sldChg>
    </pc:docChg>
  </pc:docChgLst>
  <pc:docChgLst>
    <pc:chgData name="Skylar Matthew Gilmore" userId="c8ff8e7b-630d-401e-9d6d-65c83cdb2d03" providerId="ADAL" clId="{7F931D4C-29E7-4919-BBF1-8CDCA9271F84}"/>
    <pc:docChg chg="undo custSel addSld delSld modSld">
      <pc:chgData name="Skylar Matthew Gilmore" userId="c8ff8e7b-630d-401e-9d6d-65c83cdb2d03" providerId="ADAL" clId="{7F931D4C-29E7-4919-BBF1-8CDCA9271F84}" dt="2022-03-03T03:31:42.943" v="1183" actId="164"/>
      <pc:docMkLst>
        <pc:docMk/>
      </pc:docMkLst>
      <pc:sldChg chg="modSp mod">
        <pc:chgData name="Skylar Matthew Gilmore" userId="c8ff8e7b-630d-401e-9d6d-65c83cdb2d03" providerId="ADAL" clId="{7F931D4C-29E7-4919-BBF1-8CDCA9271F84}" dt="2022-02-20T03:48:25.499" v="111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7F931D4C-29E7-4919-BBF1-8CDCA9271F84}" dt="2022-02-20T03:48:25.499" v="11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mod">
        <pc:chgData name="Skylar Matthew Gilmore" userId="c8ff8e7b-630d-401e-9d6d-65c83cdb2d03" providerId="ADAL" clId="{7F931D4C-29E7-4919-BBF1-8CDCA9271F84}" dt="2022-02-20T03:52:32.458" v="1122"/>
        <pc:sldMkLst>
          <pc:docMk/>
          <pc:sldMk cId="271048396" sldId="259"/>
        </pc:sldMkLst>
        <pc:spChg chg="del mod">
          <ac:chgData name="Skylar Matthew Gilmore" userId="c8ff8e7b-630d-401e-9d6d-65c83cdb2d03" providerId="ADAL" clId="{7F931D4C-29E7-4919-BBF1-8CDCA9271F84}" dt="2022-02-20T03:35:28.779" v="1090" actId="478"/>
          <ac:spMkLst>
            <pc:docMk/>
            <pc:sldMk cId="271048396" sldId="259"/>
            <ac:spMk id="3" creationId="{C343B942-0B25-4B82-80AD-EDA5C895DCA2}"/>
          </ac:spMkLst>
        </pc:spChg>
        <pc:graphicFrameChg chg="mod modGraphic">
          <ac:chgData name="Skylar Matthew Gilmore" userId="c8ff8e7b-630d-401e-9d6d-65c83cdb2d03" providerId="ADAL" clId="{7F931D4C-29E7-4919-BBF1-8CDCA9271F84}" dt="2022-02-20T03:52:32.458" v="1122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Skylar Matthew Gilmore" userId="c8ff8e7b-630d-401e-9d6d-65c83cdb2d03" providerId="ADAL" clId="{7F931D4C-29E7-4919-BBF1-8CDCA9271F84}" dt="2022-02-20T01:44:48.506" v="340" actId="2696"/>
        <pc:sldMkLst>
          <pc:docMk/>
          <pc:sldMk cId="1267537386" sldId="261"/>
        </pc:sldMkLst>
      </pc:sldChg>
      <pc:sldChg chg="del">
        <pc:chgData name="Skylar Matthew Gilmore" userId="c8ff8e7b-630d-401e-9d6d-65c83cdb2d03" providerId="ADAL" clId="{7F931D4C-29E7-4919-BBF1-8CDCA9271F84}" dt="2022-02-20T01:17:14.994" v="0" actId="2696"/>
        <pc:sldMkLst>
          <pc:docMk/>
          <pc:sldMk cId="2023767820" sldId="265"/>
        </pc:sldMkLst>
      </pc:sldChg>
      <pc:sldChg chg="addSp modSp mod">
        <pc:chgData name="Skylar Matthew Gilmore" userId="c8ff8e7b-630d-401e-9d6d-65c83cdb2d03" providerId="ADAL" clId="{7F931D4C-29E7-4919-BBF1-8CDCA9271F84}" dt="2022-02-22T17:00:21.024" v="1182" actId="14734"/>
        <pc:sldMkLst>
          <pc:docMk/>
          <pc:sldMk cId="2803027210" sldId="267"/>
        </pc:sldMkLst>
        <pc:spChg chg="mod">
          <ac:chgData name="Skylar Matthew Gilmore" userId="c8ff8e7b-630d-401e-9d6d-65c83cdb2d03" providerId="ADAL" clId="{7F931D4C-29E7-4919-BBF1-8CDCA9271F84}" dt="2022-02-20T02:21:55.260" v="458" actId="20577"/>
          <ac:spMkLst>
            <pc:docMk/>
            <pc:sldMk cId="2803027210" sldId="267"/>
            <ac:spMk id="4" creationId="{752C601C-C6A5-43BD-B801-86AA80ABC1F9}"/>
          </ac:spMkLst>
        </pc:spChg>
        <pc:spChg chg="add mod">
          <ac:chgData name="Skylar Matthew Gilmore" userId="c8ff8e7b-630d-401e-9d6d-65c83cdb2d03" providerId="ADAL" clId="{7F931D4C-29E7-4919-BBF1-8CDCA9271F84}" dt="2022-02-20T02:46:45.964" v="739" actId="20577"/>
          <ac:spMkLst>
            <pc:docMk/>
            <pc:sldMk cId="2803027210" sldId="267"/>
            <ac:spMk id="6" creationId="{815F6046-2E84-4E15-B13C-7AE6CFD778C5}"/>
          </ac:spMkLst>
        </pc:spChg>
        <pc:graphicFrameChg chg="mod modGraphic">
          <ac:chgData name="Skylar Matthew Gilmore" userId="c8ff8e7b-630d-401e-9d6d-65c83cdb2d03" providerId="ADAL" clId="{7F931D4C-29E7-4919-BBF1-8CDCA9271F84}" dt="2022-02-22T17:00:21.024" v="1182" actId="14734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 mod">
        <pc:chgData name="Skylar Matthew Gilmore" userId="c8ff8e7b-630d-401e-9d6d-65c83cdb2d03" providerId="ADAL" clId="{7F931D4C-29E7-4919-BBF1-8CDCA9271F84}" dt="2022-02-20T03:46:41.508" v="1111" actId="1076"/>
        <pc:sldMkLst>
          <pc:docMk/>
          <pc:sldMk cId="898435061" sldId="268"/>
        </pc:sldMkLst>
        <pc:spChg chg="mod">
          <ac:chgData name="Skylar Matthew Gilmore" userId="c8ff8e7b-630d-401e-9d6d-65c83cdb2d03" providerId="ADAL" clId="{7F931D4C-29E7-4919-BBF1-8CDCA9271F84}" dt="2022-02-20T02:19:28.300" v="416" actId="1076"/>
          <ac:spMkLst>
            <pc:docMk/>
            <pc:sldMk cId="898435061" sldId="268"/>
            <ac:spMk id="2" creationId="{EC4F8F8A-FB23-4273-AB36-847C803E9E99}"/>
          </ac:spMkLst>
        </pc:spChg>
        <pc:spChg chg="del mod">
          <ac:chgData name="Skylar Matthew Gilmore" userId="c8ff8e7b-630d-401e-9d6d-65c83cdb2d03" providerId="ADAL" clId="{7F931D4C-29E7-4919-BBF1-8CDCA9271F84}" dt="2022-02-20T02:18:29.861" v="399" actId="478"/>
          <ac:spMkLst>
            <pc:docMk/>
            <pc:sldMk cId="898435061" sldId="268"/>
            <ac:spMk id="5" creationId="{3E1597CF-56D1-4A78-B007-F5522A479DDF}"/>
          </ac:spMkLst>
        </pc:spChg>
        <pc:spChg chg="mod">
          <ac:chgData name="Skylar Matthew Gilmore" userId="c8ff8e7b-630d-401e-9d6d-65c83cdb2d03" providerId="ADAL" clId="{7F931D4C-29E7-4919-BBF1-8CDCA9271F84}" dt="2022-02-20T02:21:51.601" v="457" actId="20577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Skylar Matthew Gilmore" userId="c8ff8e7b-630d-401e-9d6d-65c83cdb2d03" providerId="ADAL" clId="{7F931D4C-29E7-4919-BBF1-8CDCA9271F84}" dt="2022-02-20T03:46:41.508" v="1111" actId="1076"/>
          <ac:spMkLst>
            <pc:docMk/>
            <pc:sldMk cId="898435061" sldId="268"/>
            <ac:spMk id="10" creationId="{BBFE88EA-B5FD-4CB7-972A-B4D6DFB24785}"/>
          </ac:spMkLst>
        </pc:spChg>
        <pc:graphicFrameChg chg="del">
          <ac:chgData name="Skylar Matthew Gilmore" userId="c8ff8e7b-630d-401e-9d6d-65c83cdb2d03" providerId="ADAL" clId="{7F931D4C-29E7-4919-BBF1-8CDCA9271F84}" dt="2022-02-20T02:18:41.903" v="400" actId="478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Skylar Matthew Gilmore" userId="c8ff8e7b-630d-401e-9d6d-65c83cdb2d03" providerId="ADAL" clId="{7F931D4C-29E7-4919-BBF1-8CDCA9271F84}" dt="2022-02-20T02:18:24.477" v="397" actId="478"/>
          <ac:picMkLst>
            <pc:docMk/>
            <pc:sldMk cId="898435061" sldId="268"/>
            <ac:picMk id="4" creationId="{FD28986A-FE91-478F-AA7C-058BB2AB52E1}"/>
          </ac:picMkLst>
        </pc:picChg>
        <pc:picChg chg="add del mod">
          <ac:chgData name="Skylar Matthew Gilmore" userId="c8ff8e7b-630d-401e-9d6d-65c83cdb2d03" providerId="ADAL" clId="{7F931D4C-29E7-4919-BBF1-8CDCA9271F84}" dt="2022-02-20T03:38:17.971" v="1099" actId="478"/>
          <ac:picMkLst>
            <pc:docMk/>
            <pc:sldMk cId="898435061" sldId="268"/>
            <ac:picMk id="9" creationId="{3B8FEED3-4369-4F05-947F-F088C844DC20}"/>
          </ac:picMkLst>
        </pc:picChg>
        <pc:picChg chg="add del mod">
          <ac:chgData name="Skylar Matthew Gilmore" userId="c8ff8e7b-630d-401e-9d6d-65c83cdb2d03" providerId="ADAL" clId="{7F931D4C-29E7-4919-BBF1-8CDCA9271F84}" dt="2022-02-20T03:44:56.680" v="1103" actId="478"/>
          <ac:picMkLst>
            <pc:docMk/>
            <pc:sldMk cId="898435061" sldId="268"/>
            <ac:picMk id="12" creationId="{A24D053F-609F-4423-8F06-B66B99249E9F}"/>
          </ac:picMkLst>
        </pc:picChg>
        <pc:picChg chg="add del mod">
          <ac:chgData name="Skylar Matthew Gilmore" userId="c8ff8e7b-630d-401e-9d6d-65c83cdb2d03" providerId="ADAL" clId="{7F931D4C-29E7-4919-BBF1-8CDCA9271F84}" dt="2022-02-20T03:46:14.099" v="1107" actId="478"/>
          <ac:picMkLst>
            <pc:docMk/>
            <pc:sldMk cId="898435061" sldId="268"/>
            <ac:picMk id="14" creationId="{F7DC774B-4F2B-4822-BB5A-8E59B795DB6E}"/>
          </ac:picMkLst>
        </pc:picChg>
        <pc:picChg chg="add mod">
          <ac:chgData name="Skylar Matthew Gilmore" userId="c8ff8e7b-630d-401e-9d6d-65c83cdb2d03" providerId="ADAL" clId="{7F931D4C-29E7-4919-BBF1-8CDCA9271F84}" dt="2022-02-20T03:46:21.660" v="1110" actId="14100"/>
          <ac:picMkLst>
            <pc:docMk/>
            <pc:sldMk cId="898435061" sldId="268"/>
            <ac:picMk id="16" creationId="{C6611388-6F9B-4C7E-931B-55460FD7079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0T01:35:35.795" v="339" actId="1076"/>
        <pc:sldMkLst>
          <pc:docMk/>
          <pc:sldMk cId="3497099972" sldId="270"/>
        </pc:sldMkLst>
        <pc:spChg chg="mod">
          <ac:chgData name="Skylar Matthew Gilmore" userId="c8ff8e7b-630d-401e-9d6d-65c83cdb2d03" providerId="ADAL" clId="{7F931D4C-29E7-4919-BBF1-8CDCA9271F84}" dt="2022-02-20T01:29:45.942" v="323" actId="20577"/>
          <ac:spMkLst>
            <pc:docMk/>
            <pc:sldMk cId="3497099972" sldId="270"/>
            <ac:spMk id="7" creationId="{1340C1FD-C3DB-43CB-920F-F5AA3CC9CF94}"/>
          </ac:spMkLst>
        </pc:spChg>
        <pc:picChg chg="del">
          <ac:chgData name="Skylar Matthew Gilmore" userId="c8ff8e7b-630d-401e-9d6d-65c83cdb2d03" providerId="ADAL" clId="{7F931D4C-29E7-4919-BBF1-8CDCA9271F84}" dt="2022-02-20T01:35:21.711" v="336" actId="478"/>
          <ac:picMkLst>
            <pc:docMk/>
            <pc:sldMk cId="3497099972" sldId="270"/>
            <ac:picMk id="11" creationId="{9C2A3CD7-4D4F-4A6F-A4C6-3EB82811BC60}"/>
          </ac:picMkLst>
        </pc:picChg>
        <pc:picChg chg="add mod modCrop">
          <ac:chgData name="Skylar Matthew Gilmore" userId="c8ff8e7b-630d-401e-9d6d-65c83cdb2d03" providerId="ADAL" clId="{7F931D4C-29E7-4919-BBF1-8CDCA9271F84}" dt="2022-02-20T01:35:35.795" v="339" actId="1076"/>
          <ac:picMkLst>
            <pc:docMk/>
            <pc:sldMk cId="3497099972" sldId="270"/>
            <ac:picMk id="14" creationId="{3D24132E-1020-4489-A85B-F7DB9B98B8BD}"/>
          </ac:picMkLst>
        </pc:picChg>
      </pc:sldChg>
      <pc:sldChg chg="delSp modSp mod">
        <pc:chgData name="Skylar Matthew Gilmore" userId="c8ff8e7b-630d-401e-9d6d-65c83cdb2d03" providerId="ADAL" clId="{7F931D4C-29E7-4919-BBF1-8CDCA9271F84}" dt="2022-02-20T03:52:57.075" v="1125" actId="207"/>
        <pc:sldMkLst>
          <pc:docMk/>
          <pc:sldMk cId="3977784539" sldId="273"/>
        </pc:sldMkLst>
        <pc:spChg chg="mod">
          <ac:chgData name="Skylar Matthew Gilmore" userId="c8ff8e7b-630d-401e-9d6d-65c83cdb2d03" providerId="ADAL" clId="{7F931D4C-29E7-4919-BBF1-8CDCA9271F84}" dt="2022-02-20T03:52:42.580" v="1123" actId="14100"/>
          <ac:spMkLst>
            <pc:docMk/>
            <pc:sldMk cId="3977784539" sldId="273"/>
            <ac:spMk id="2" creationId="{718B9ABF-74A6-4E24-B42F-F6D510881611}"/>
          </ac:spMkLst>
        </pc:spChg>
        <pc:spChg chg="del">
          <ac:chgData name="Skylar Matthew Gilmore" userId="c8ff8e7b-630d-401e-9d6d-65c83cdb2d03" providerId="ADAL" clId="{7F931D4C-29E7-4919-BBF1-8CDCA9271F84}" dt="2022-02-20T03:52:44.764" v="1124" actId="478"/>
          <ac:spMkLst>
            <pc:docMk/>
            <pc:sldMk cId="3977784539" sldId="273"/>
            <ac:spMk id="3" creationId="{5CCD1865-A61B-4F11-8717-9F65A4887154}"/>
          </ac:spMkLst>
        </pc:spChg>
        <pc:spChg chg="mod">
          <ac:chgData name="Skylar Matthew Gilmore" userId="c8ff8e7b-630d-401e-9d6d-65c83cdb2d03" providerId="ADAL" clId="{7F931D4C-29E7-4919-BBF1-8CDCA9271F84}" dt="2022-02-20T03:52:57.075" v="1125" actId="207"/>
          <ac:spMkLst>
            <pc:docMk/>
            <pc:sldMk cId="3977784539" sldId="273"/>
            <ac:spMk id="5" creationId="{0E5B8BB2-BCB1-429A-8FFD-4EDC09F15B57}"/>
          </ac:spMkLst>
        </pc:spChg>
      </pc:sldChg>
      <pc:sldChg chg="addSp delSp modSp new mod">
        <pc:chgData name="Skylar Matthew Gilmore" userId="c8ff8e7b-630d-401e-9d6d-65c83cdb2d03" providerId="ADAL" clId="{7F931D4C-29E7-4919-BBF1-8CDCA9271F84}" dt="2022-02-20T03:50:40.208" v="1121" actId="14100"/>
        <pc:sldMkLst>
          <pc:docMk/>
          <pc:sldMk cId="4264498956" sldId="274"/>
        </pc:sldMkLst>
        <pc:spChg chg="mod">
          <ac:chgData name="Skylar Matthew Gilmore" userId="c8ff8e7b-630d-401e-9d6d-65c83cdb2d03" providerId="ADAL" clId="{7F931D4C-29E7-4919-BBF1-8CDCA9271F84}" dt="2022-02-20T03:50:40.208" v="1121" actId="14100"/>
          <ac:spMkLst>
            <pc:docMk/>
            <pc:sldMk cId="4264498956" sldId="274"/>
            <ac:spMk id="2" creationId="{6430C52B-1090-4575-AA6A-B02A403C4B27}"/>
          </ac:spMkLst>
        </pc:spChg>
        <pc:spChg chg="del">
          <ac:chgData name="Skylar Matthew Gilmore" userId="c8ff8e7b-630d-401e-9d6d-65c83cdb2d03" providerId="ADAL" clId="{7F931D4C-29E7-4919-BBF1-8CDCA9271F84}" dt="2022-02-20T01:17:27.465" v="19" actId="478"/>
          <ac:spMkLst>
            <pc:docMk/>
            <pc:sldMk cId="4264498956" sldId="274"/>
            <ac:spMk id="3" creationId="{6FFB46D2-F728-4E3B-8AC0-29A0F4F5702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4" creationId="{42E1F532-B735-4E39-A16E-05F041EA1B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5" creationId="{E92E83B6-BCDB-40B6-AAFD-5F93B95DE13B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6" creationId="{D1E8194A-8458-4EA1-8F92-EB0F12843F94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7" creationId="{6BF323B0-CF1F-44B2-B87B-5800CEDAA4B1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8" creationId="{9C420F4E-57D8-44D5-A8EE-7FCA9E6B3AAF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9" creationId="{89D627FA-09E9-4949-818A-BF3C76CF2C6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6" creationId="{17C0F832-CBAA-4B2B-915B-ED0C57C185E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8" creationId="{41216167-B512-40D3-924E-E4B35CA1114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9" creationId="{C618B3B6-74F7-4921-A5EA-B50B8D5525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0" creationId="{21EC5A16-8A85-4521-81F0-CD35E1D09EE6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1" creationId="{7932602E-98CE-428F-AA23-322D175CDA19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2" creationId="{72005D67-E670-49DA-B6B2-14AA264CEEC8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3" creationId="{B9E8C2A9-C6B7-42BA-9B81-7B6309C68645}"/>
          </ac:spMkLst>
        </pc:spChg>
        <pc:spChg chg="add del mod">
          <ac:chgData name="Skylar Matthew Gilmore" userId="c8ff8e7b-630d-401e-9d6d-65c83cdb2d03" providerId="ADAL" clId="{7F931D4C-29E7-4919-BBF1-8CDCA9271F84}" dt="2022-02-20T01:26:06.792" v="248" actId="478"/>
          <ac:spMkLst>
            <pc:docMk/>
            <pc:sldMk cId="4264498956" sldId="274"/>
            <ac:spMk id="24" creationId="{1D87834D-857B-4D75-845A-BFD2561C10A9}"/>
          </ac:spMkLst>
        </pc:spChg>
        <pc:spChg chg="add mod">
          <ac:chgData name="Skylar Matthew Gilmore" userId="c8ff8e7b-630d-401e-9d6d-65c83cdb2d03" providerId="ADAL" clId="{7F931D4C-29E7-4919-BBF1-8CDCA9271F84}" dt="2022-02-20T02:43:57.059" v="599" actId="122"/>
          <ac:spMkLst>
            <pc:docMk/>
            <pc:sldMk cId="4264498956" sldId="274"/>
            <ac:spMk id="30" creationId="{42358DA1-E2FB-433A-A603-5763F4B28FF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1" creationId="{D78CD282-5E83-4C10-B55B-59D337F4CD7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2" creationId="{89E9842B-AC92-4E75-BE9E-70B438E1FF1E}"/>
          </ac:spMkLst>
        </pc:spChg>
        <pc:grpChg chg="add mod">
          <ac:chgData name="Skylar Matthew Gilmore" userId="c8ff8e7b-630d-401e-9d6d-65c83cdb2d03" providerId="ADAL" clId="{7F931D4C-29E7-4919-BBF1-8CDCA9271F84}" dt="2022-02-20T02:43:29.492" v="578" actId="1076"/>
          <ac:grpSpMkLst>
            <pc:docMk/>
            <pc:sldMk cId="4264498956" sldId="274"/>
            <ac:grpSpMk id="3" creationId="{C6FBC22E-E099-4943-8E2E-6C20394CAF7F}"/>
          </ac:grpSpMkLst>
        </pc:grp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1" creationId="{C287FE2C-ECF7-485E-866F-C79811F1707E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2" creationId="{1A3D0A79-719E-4DAC-BC70-244D4D7CCDC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3" creationId="{C938FEDB-461B-45E0-98DC-C3AB07433F6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4" creationId="{72B8FE25-639B-4DFE-8387-C722293E475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5" creationId="{04AF423C-55EA-47E6-9D11-93C5347E2FF2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7" creationId="{267E348A-376D-4686-A6E9-C04FD796BD6D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5" creationId="{436CCFAA-27EE-4E6E-9D45-81FDF20F8FD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6" creationId="{FD7FB590-585C-4BB8-B729-44A9B4DD091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7" creationId="{4A256499-8BF1-4467-9FB4-DC2F1FE3698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8" creationId="{987F9E5C-02CD-44B6-8FBC-BE5FE1DEDA66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9" creationId="{C31338B3-C7D0-4157-899B-062DF523AB12}"/>
          </ac:cxnSpMkLst>
        </pc:cxnChg>
        <pc:cxnChg chg="add del mod">
          <ac:chgData name="Skylar Matthew Gilmore" userId="c8ff8e7b-630d-401e-9d6d-65c83cdb2d03" providerId="ADAL" clId="{7F931D4C-29E7-4919-BBF1-8CDCA9271F84}" dt="2022-02-20T01:26:08.795" v="250" actId="478"/>
          <ac:cxnSpMkLst>
            <pc:docMk/>
            <pc:sldMk cId="4264498956" sldId="274"/>
            <ac:cxnSpMk id="30" creationId="{5425A747-F5BF-4F09-869E-9D12190BD4DB}"/>
          </ac:cxnSpMkLst>
        </pc:cxnChg>
      </pc:sldChg>
      <pc:sldChg chg="addSp modSp mod">
        <pc:chgData name="Skylar Matthew Gilmore" userId="c8ff8e7b-630d-401e-9d6d-65c83cdb2d03" providerId="ADAL" clId="{7F931D4C-29E7-4919-BBF1-8CDCA9271F84}" dt="2022-02-20T03:47:27.603" v="1116" actId="14100"/>
        <pc:sldMkLst>
          <pc:docMk/>
          <pc:sldMk cId="2736538855" sldId="275"/>
        </pc:sldMkLst>
        <pc:spChg chg="mod">
          <ac:chgData name="Skylar Matthew Gilmore" userId="c8ff8e7b-630d-401e-9d6d-65c83cdb2d03" providerId="ADAL" clId="{7F931D4C-29E7-4919-BBF1-8CDCA9271F84}" dt="2022-02-20T03:47:27.603" v="1116" actId="14100"/>
          <ac:spMkLst>
            <pc:docMk/>
            <pc:sldMk cId="2736538855" sldId="275"/>
            <ac:spMk id="3" creationId="{820CA202-FD5E-4455-AE0F-3F6547AB4301}"/>
          </ac:spMkLst>
        </pc:spChg>
        <pc:spChg chg="add mod">
          <ac:chgData name="Skylar Matthew Gilmore" userId="c8ff8e7b-630d-401e-9d6d-65c83cdb2d03" providerId="ADAL" clId="{7F931D4C-29E7-4919-BBF1-8CDCA9271F84}" dt="2022-02-20T02:41:36.337" v="563" actId="20577"/>
          <ac:spMkLst>
            <pc:docMk/>
            <pc:sldMk cId="2736538855" sldId="275"/>
            <ac:spMk id="10" creationId="{9DE15835-456D-4E4F-9148-8B1678A4FAA5}"/>
          </ac:spMkLst>
        </pc:spChg>
        <pc:spChg chg="add mod">
          <ac:chgData name="Skylar Matthew Gilmore" userId="c8ff8e7b-630d-401e-9d6d-65c83cdb2d03" providerId="ADAL" clId="{7F931D4C-29E7-4919-BBF1-8CDCA9271F84}" dt="2022-02-20T02:43:08.094" v="576" actId="20577"/>
          <ac:spMkLst>
            <pc:docMk/>
            <pc:sldMk cId="2736538855" sldId="275"/>
            <ac:spMk id="11" creationId="{0CE273F3-C114-458E-A224-A68F2D1129F3}"/>
          </ac:spMkLst>
        </pc:spChg>
        <pc:picChg chg="mod">
          <ac:chgData name="Skylar Matthew Gilmore" userId="c8ff8e7b-630d-401e-9d6d-65c83cdb2d03" providerId="ADAL" clId="{7F931D4C-29E7-4919-BBF1-8CDCA9271F84}" dt="2022-02-20T02:41:43.575" v="564" actId="1076"/>
          <ac:picMkLst>
            <pc:docMk/>
            <pc:sldMk cId="2736538855" sldId="275"/>
            <ac:picMk id="6" creationId="{A2F382AD-8C93-4E22-9861-771BAC94CCB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2T16:46:50.014" v="1181" actId="20577"/>
        <pc:sldMkLst>
          <pc:docMk/>
          <pc:sldMk cId="3821690705" sldId="276"/>
        </pc:sldMkLst>
        <pc:spChg chg="del">
          <ac:chgData name="Skylar Matthew Gilmore" userId="c8ff8e7b-630d-401e-9d6d-65c83cdb2d03" providerId="ADAL" clId="{7F931D4C-29E7-4919-BBF1-8CDCA9271F84}" dt="2022-02-20T02:40:45.027" v="520" actId="478"/>
          <ac:spMkLst>
            <pc:docMk/>
            <pc:sldMk cId="3821690705" sldId="276"/>
            <ac:spMk id="2" creationId="{5B212D53-B870-460B-9E9C-EF874FECE22A}"/>
          </ac:spMkLst>
        </pc:spChg>
        <pc:spChg chg="mod">
          <ac:chgData name="Skylar Matthew Gilmore" userId="c8ff8e7b-630d-401e-9d6d-65c83cdb2d03" providerId="ADAL" clId="{7F931D4C-29E7-4919-BBF1-8CDCA9271F84}" dt="2022-02-22T16:46:50.014" v="1181" actId="20577"/>
          <ac:spMkLst>
            <pc:docMk/>
            <pc:sldMk cId="3821690705" sldId="276"/>
            <ac:spMk id="2" creationId="{C8B9B17A-E119-419C-9583-4BFD3AF29160}"/>
          </ac:spMkLst>
        </pc:spChg>
        <pc:spChg chg="add mod">
          <ac:chgData name="Skylar Matthew Gilmore" userId="c8ff8e7b-630d-401e-9d6d-65c83cdb2d03" providerId="ADAL" clId="{7F931D4C-29E7-4919-BBF1-8CDCA9271F84}" dt="2022-02-20T02:40:10.125" v="510" actId="122"/>
          <ac:spMkLst>
            <pc:docMk/>
            <pc:sldMk cId="3821690705" sldId="276"/>
            <ac:spMk id="8" creationId="{60283270-B1B8-4AE9-817E-E9AD662DF00B}"/>
          </ac:spMkLst>
        </pc:spChg>
        <pc:spChg chg="add mod">
          <ac:chgData name="Skylar Matthew Gilmore" userId="c8ff8e7b-630d-401e-9d6d-65c83cdb2d03" providerId="ADAL" clId="{7F931D4C-29E7-4919-BBF1-8CDCA9271F84}" dt="2022-02-20T02:40:36.393" v="519" actId="20577"/>
          <ac:spMkLst>
            <pc:docMk/>
            <pc:sldMk cId="3821690705" sldId="276"/>
            <ac:spMk id="9" creationId="{D4C2B507-7813-4168-945F-1111EACDA84A}"/>
          </ac:spMkLst>
        </pc:spChg>
        <pc:spChg chg="add mod">
          <ac:chgData name="Skylar Matthew Gilmore" userId="c8ff8e7b-630d-401e-9d6d-65c83cdb2d03" providerId="ADAL" clId="{7F931D4C-29E7-4919-BBF1-8CDCA9271F84}" dt="2022-02-20T03:23:33.180" v="1017" actId="1076"/>
          <ac:spMkLst>
            <pc:docMk/>
            <pc:sldMk cId="3821690705" sldId="276"/>
            <ac:spMk id="10" creationId="{28DC35C5-EF93-414D-8A3C-4D9BEBCA2A9D}"/>
          </ac:spMkLst>
        </pc:spChg>
        <pc:graphicFrameChg chg="add mod modGraphic">
          <ac:chgData name="Skylar Matthew Gilmore" userId="c8ff8e7b-630d-401e-9d6d-65c83cdb2d03" providerId="ADAL" clId="{7F931D4C-29E7-4919-BBF1-8CDCA9271F84}" dt="2022-02-20T03:32:58.351" v="1084" actId="242"/>
          <ac:graphicFrameMkLst>
            <pc:docMk/>
            <pc:sldMk cId="3821690705" sldId="276"/>
            <ac:graphicFrameMk id="11" creationId="{EEA0C046-FDE3-4314-A2D9-381FF3D05FC5}"/>
          </ac:graphicFrameMkLst>
        </pc:graphicFrameChg>
        <pc:picChg chg="add mod modCrop">
          <ac:chgData name="Skylar Matthew Gilmore" userId="c8ff8e7b-630d-401e-9d6d-65c83cdb2d03" providerId="ADAL" clId="{7F931D4C-29E7-4919-BBF1-8CDCA9271F84}" dt="2022-02-20T02:39:20.512" v="482" actId="1076"/>
          <ac:picMkLst>
            <pc:docMk/>
            <pc:sldMk cId="3821690705" sldId="276"/>
            <ac:picMk id="5" creationId="{E9A54693-2E4E-4B96-B477-3FEA205A3F7C}"/>
          </ac:picMkLst>
        </pc:picChg>
        <pc:picChg chg="add mod modCrop">
          <ac:chgData name="Skylar Matthew Gilmore" userId="c8ff8e7b-630d-401e-9d6d-65c83cdb2d03" providerId="ADAL" clId="{7F931D4C-29E7-4919-BBF1-8CDCA9271F84}" dt="2022-02-20T02:39:06.375" v="478" actId="1076"/>
          <ac:picMkLst>
            <pc:docMk/>
            <pc:sldMk cId="3821690705" sldId="276"/>
            <ac:picMk id="7" creationId="{499D9786-3552-4F93-8B53-9CF4E7DE34D5}"/>
          </ac:picMkLst>
        </pc:picChg>
        <pc:cxnChg chg="add mod">
          <ac:chgData name="Skylar Matthew Gilmore" userId="c8ff8e7b-630d-401e-9d6d-65c83cdb2d03" providerId="ADAL" clId="{7F931D4C-29E7-4919-BBF1-8CDCA9271F84}" dt="2022-02-20T03:35:04.438" v="1089" actId="14100"/>
          <ac:cxnSpMkLst>
            <pc:docMk/>
            <pc:sldMk cId="3821690705" sldId="276"/>
            <ac:cxnSpMk id="13" creationId="{429260C8-D1D4-406C-8605-C30F16AFE443}"/>
          </ac:cxnSpMkLst>
        </pc:cxnChg>
      </pc:sldChg>
      <pc:sldChg chg="addSp delSp modSp mod">
        <pc:chgData name="Skylar Matthew Gilmore" userId="c8ff8e7b-630d-401e-9d6d-65c83cdb2d03" providerId="ADAL" clId="{7F931D4C-29E7-4919-BBF1-8CDCA9271F84}" dt="2022-03-03T03:31:42.943" v="1183" actId="164"/>
        <pc:sldMkLst>
          <pc:docMk/>
          <pc:sldMk cId="3784712347" sldId="277"/>
        </pc:sldMkLst>
        <pc:spChg chg="del">
          <ac:chgData name="Skylar Matthew Gilmore" userId="c8ff8e7b-630d-401e-9d6d-65c83cdb2d03" providerId="ADAL" clId="{7F931D4C-29E7-4919-BBF1-8CDCA9271F84}" dt="2022-02-20T02:44:53.639" v="657" actId="478"/>
          <ac:spMkLst>
            <pc:docMk/>
            <pc:sldMk cId="3784712347" sldId="277"/>
            <ac:spMk id="2" creationId="{8BCA3672-7C6B-4187-942D-A369D2B4CDCE}"/>
          </ac:spMkLst>
        </pc:spChg>
        <pc:spChg chg="add mod">
          <ac:chgData name="Skylar Matthew Gilmore" userId="c8ff8e7b-630d-401e-9d6d-65c83cdb2d03" providerId="ADAL" clId="{7F931D4C-29E7-4919-BBF1-8CDCA9271F84}" dt="2022-03-03T03:31:42.943" v="1183" actId="164"/>
          <ac:spMkLst>
            <pc:docMk/>
            <pc:sldMk cId="3784712347" sldId="277"/>
            <ac:spMk id="4" creationId="{D14F7EF1-727A-49F7-B52D-A378352BCD79}"/>
          </ac:spMkLst>
        </pc:spChg>
        <pc:spChg chg="add mod">
          <ac:chgData name="Skylar Matthew Gilmore" userId="c8ff8e7b-630d-401e-9d6d-65c83cdb2d03" providerId="ADAL" clId="{7F931D4C-29E7-4919-BBF1-8CDCA9271F84}" dt="2022-02-20T03:12:20.817" v="770" actId="1076"/>
          <ac:spMkLst>
            <pc:docMk/>
            <pc:sldMk cId="3784712347" sldId="277"/>
            <ac:spMk id="5" creationId="{3D48C4CC-582B-494E-866E-DF7F16C7A5B6}"/>
          </ac:spMkLst>
        </pc:spChg>
        <pc:spChg chg="add mod">
          <ac:chgData name="Skylar Matthew Gilmore" userId="c8ff8e7b-630d-401e-9d6d-65c83cdb2d03" providerId="ADAL" clId="{7F931D4C-29E7-4919-BBF1-8CDCA9271F84}" dt="2022-02-20T03:11:44.001" v="757" actId="1076"/>
          <ac:spMkLst>
            <pc:docMk/>
            <pc:sldMk cId="3784712347" sldId="277"/>
            <ac:spMk id="6" creationId="{E4DB73DA-4A1B-4385-A724-DEE2C958B000}"/>
          </ac:spMkLst>
        </pc:spChg>
        <pc:grpChg chg="add mod">
          <ac:chgData name="Skylar Matthew Gilmore" userId="c8ff8e7b-630d-401e-9d6d-65c83cdb2d03" providerId="ADAL" clId="{7F931D4C-29E7-4919-BBF1-8CDCA9271F84}" dt="2022-03-03T03:31:42.943" v="1183" actId="164"/>
          <ac:grpSpMkLst>
            <pc:docMk/>
            <pc:sldMk cId="3784712347" sldId="277"/>
            <ac:grpSpMk id="7" creationId="{D9504DF9-4C52-4F43-AD1F-4F8D35172EDC}"/>
          </ac:grpSpMkLst>
        </pc:grpChg>
        <pc:picChg chg="add mod">
          <ac:chgData name="Skylar Matthew Gilmore" userId="c8ff8e7b-630d-401e-9d6d-65c83cdb2d03" providerId="ADAL" clId="{7F931D4C-29E7-4919-BBF1-8CDCA9271F84}" dt="2022-02-20T03:12:15.690" v="769" actId="14100"/>
          <ac:picMkLst>
            <pc:docMk/>
            <pc:sldMk cId="3784712347" sldId="277"/>
            <ac:picMk id="8" creationId="{9BF614D3-5F8E-4DC5-B0E7-1F265DC4BF7C}"/>
          </ac:picMkLst>
        </pc:picChg>
        <pc:picChg chg="add mod">
          <ac:chgData name="Skylar Matthew Gilmore" userId="c8ff8e7b-630d-401e-9d6d-65c83cdb2d03" providerId="ADAL" clId="{7F931D4C-29E7-4919-BBF1-8CDCA9271F84}" dt="2022-02-20T03:12:28.142" v="772" actId="14100"/>
          <ac:picMkLst>
            <pc:docMk/>
            <pc:sldMk cId="3784712347" sldId="277"/>
            <ac:picMk id="10" creationId="{CF32D028-1FFB-4EC8-AA06-B424DE29AEEF}"/>
          </ac:picMkLst>
        </pc:picChg>
        <pc:picChg chg="add mod">
          <ac:chgData name="Skylar Matthew Gilmore" userId="c8ff8e7b-630d-401e-9d6d-65c83cdb2d03" providerId="ADAL" clId="{7F931D4C-29E7-4919-BBF1-8CDCA9271F84}" dt="2022-03-03T03:31:42.943" v="1183" actId="164"/>
          <ac:picMkLst>
            <pc:docMk/>
            <pc:sldMk cId="3784712347" sldId="277"/>
            <ac:picMk id="12" creationId="{DE40ECC1-E273-4D47-A5C9-C25CC0FE5D84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0T03:08:58.931" v="747" actId="1076"/>
        <pc:sldMkLst>
          <pc:docMk/>
          <pc:sldMk cId="2708346736" sldId="278"/>
        </pc:sldMkLst>
        <pc:spChg chg="del">
          <ac:chgData name="Skylar Matthew Gilmore" userId="c8ff8e7b-630d-401e-9d6d-65c83cdb2d03" providerId="ADAL" clId="{7F931D4C-29E7-4919-BBF1-8CDCA9271F84}" dt="2022-02-20T03:08:44.818" v="740" actId="478"/>
          <ac:spMkLst>
            <pc:docMk/>
            <pc:sldMk cId="2708346736" sldId="278"/>
            <ac:spMk id="2" creationId="{82599025-7641-41C3-A3C4-E4439FE3ECE5}"/>
          </ac:spMkLst>
        </pc:spChg>
        <pc:spChg chg="mod">
          <ac:chgData name="Skylar Matthew Gilmore" userId="c8ff8e7b-630d-401e-9d6d-65c83cdb2d03" providerId="ADAL" clId="{7F931D4C-29E7-4919-BBF1-8CDCA9271F84}" dt="2022-02-20T02:21:31.569" v="455" actId="20577"/>
          <ac:spMkLst>
            <pc:docMk/>
            <pc:sldMk cId="2708346736" sldId="278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7F931D4C-29E7-4919-BBF1-8CDCA9271F84}" dt="2022-02-20T02:21:45.196" v="456"/>
          <ac:spMkLst>
            <pc:docMk/>
            <pc:sldMk cId="2708346736" sldId="278"/>
            <ac:spMk id="4" creationId="{C7C94BC2-876E-4439-9939-9AB581A5AB4C}"/>
          </ac:spMkLst>
        </pc:spChg>
        <pc:spChg chg="add mod">
          <ac:chgData name="Skylar Matthew Gilmore" userId="c8ff8e7b-630d-401e-9d6d-65c83cdb2d03" providerId="ADAL" clId="{7F931D4C-29E7-4919-BBF1-8CDCA9271F84}" dt="2022-02-20T03:08:58.931" v="747" actId="1076"/>
          <ac:spMkLst>
            <pc:docMk/>
            <pc:sldMk cId="2708346736" sldId="278"/>
            <ac:spMk id="5" creationId="{BFDDFEF6-28E7-4021-810A-8EDDA9099737}"/>
          </ac:spMkLst>
        </pc:spChg>
        <pc:picChg chg="add mod">
          <ac:chgData name="Skylar Matthew Gilmore" userId="c8ff8e7b-630d-401e-9d6d-65c83cdb2d03" providerId="ADAL" clId="{7F931D4C-29E7-4919-BBF1-8CDCA9271F84}" dt="2022-02-20T03:08:54.847" v="746" actId="14100"/>
          <ac:picMkLst>
            <pc:docMk/>
            <pc:sldMk cId="2708346736" sldId="278"/>
            <ac:picMk id="7" creationId="{1386F147-8925-4E6F-B1CA-5A58338D463E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1T18:35:30.133" v="1167" actId="20577"/>
        <pc:sldMkLst>
          <pc:docMk/>
          <pc:sldMk cId="1845759854" sldId="279"/>
        </pc:sldMkLst>
        <pc:spChg chg="mod">
          <ac:chgData name="Skylar Matthew Gilmore" userId="c8ff8e7b-630d-401e-9d6d-65c83cdb2d03" providerId="ADAL" clId="{7F931D4C-29E7-4919-BBF1-8CDCA9271F84}" dt="2022-02-20T03:16:54.805" v="794" actId="14100"/>
          <ac:spMkLst>
            <pc:docMk/>
            <pc:sldMk cId="1845759854" sldId="279"/>
            <ac:spMk id="2" creationId="{8C67F9CF-63D6-4BA2-B5BD-074F439BAC72}"/>
          </ac:spMkLst>
        </pc:spChg>
        <pc:spChg chg="del">
          <ac:chgData name="Skylar Matthew Gilmore" userId="c8ff8e7b-630d-401e-9d6d-65c83cdb2d03" providerId="ADAL" clId="{7F931D4C-29E7-4919-BBF1-8CDCA9271F84}" dt="2022-02-20T03:16:45.992" v="791" actId="478"/>
          <ac:spMkLst>
            <pc:docMk/>
            <pc:sldMk cId="1845759854" sldId="279"/>
            <ac:spMk id="3" creationId="{8A3D5C2C-C5C0-4DAC-9181-997FC5331D32}"/>
          </ac:spMkLst>
        </pc:spChg>
        <pc:spChg chg="add mod">
          <ac:chgData name="Skylar Matthew Gilmore" userId="c8ff8e7b-630d-401e-9d6d-65c83cdb2d03" providerId="ADAL" clId="{7F931D4C-29E7-4919-BBF1-8CDCA9271F84}" dt="2022-02-21T18:35:30.133" v="1167" actId="20577"/>
          <ac:spMkLst>
            <pc:docMk/>
            <pc:sldMk cId="1845759854" sldId="279"/>
            <ac:spMk id="4" creationId="{0A09869A-73F2-4A03-B320-CD411818AA30}"/>
          </ac:spMkLst>
        </pc:spChg>
        <pc:picChg chg="add">
          <ac:chgData name="Skylar Matthew Gilmore" userId="c8ff8e7b-630d-401e-9d6d-65c83cdb2d03" providerId="ADAL" clId="{7F931D4C-29E7-4919-BBF1-8CDCA9271F84}" dt="2022-02-20T03:16:46.773" v="792" actId="22"/>
          <ac:picMkLst>
            <pc:docMk/>
            <pc:sldMk cId="1845759854" sldId="279"/>
            <ac:picMk id="5" creationId="{563060D2-48B1-491E-ACFC-40DA9FF0ED38}"/>
          </ac:picMkLst>
        </pc:picChg>
      </pc:sldChg>
    </pc:docChg>
  </pc:docChgLst>
  <pc:docChgLst>
    <pc:chgData name="Alex Lee Nagle" userId="S::aln259@nau.edu::7b63e753-be02-4b51-a484-998be9625c7e" providerId="AD" clId="Web-{D2C09181-49C0-41BF-A97F-007A7D14430B}"/>
    <pc:docChg chg="modSld">
      <pc:chgData name="Alex Lee Nagle" userId="S::aln259@nau.edu::7b63e753-be02-4b51-a484-998be9625c7e" providerId="AD" clId="Web-{D2C09181-49C0-41BF-A97F-007A7D14430B}" dt="2022-02-20T03:32:08.860" v="205" actId="1076"/>
      <pc:docMkLst>
        <pc:docMk/>
      </pc:docMkLst>
      <pc:sldChg chg="modSp">
        <pc:chgData name="Alex Lee Nagle" userId="S::aln259@nau.edu::7b63e753-be02-4b51-a484-998be9625c7e" providerId="AD" clId="Web-{D2C09181-49C0-41BF-A97F-007A7D14430B}" dt="2022-02-20T03:29:31.725" v="180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D2C09181-49C0-41BF-A97F-007A7D14430B}" dt="2022-02-20T03:28:14.033" v="17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Lee Nagle" userId="S::aln259@nau.edu::7b63e753-be02-4b51-a484-998be9625c7e" providerId="AD" clId="Web-{D2C09181-49C0-41BF-A97F-007A7D14430B}" dt="2022-02-20T03:29:31.725" v="18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7:03.023" v="39" actId="20577"/>
        <pc:sldMkLst>
          <pc:docMk/>
          <pc:sldMk cId="271048396" sldId="259"/>
        </pc:sldMkLst>
        <pc:spChg chg="mod">
          <ac:chgData name="Alex Lee Nagle" userId="S::aln259@nau.edu::7b63e753-be02-4b51-a484-998be9625c7e" providerId="AD" clId="Web-{D2C09181-49C0-41BF-A97F-007A7D14430B}" dt="2022-02-20T03:17:03.023" v="39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46.704" v="129" actId="1076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D2C09181-49C0-41BF-A97F-007A7D14430B}" dt="2022-02-20T03:17:12.414" v="43" actId="20577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Lee Nagle" userId="S::aln259@nau.edu::7b63e753-be02-4b51-a484-998be9625c7e" providerId="AD" clId="Web-{D2C09181-49C0-41BF-A97F-007A7D14430B}" dt="2022-02-20T03:23:46.704" v="129" actId="1076"/>
          <ac:spMkLst>
            <pc:docMk/>
            <pc:sldMk cId="2803027210" sldId="267"/>
            <ac:spMk id="6" creationId="{815F6046-2E84-4E15-B13C-7AE6CFD778C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31.281" v="127" actId="1076"/>
        <pc:sldMkLst>
          <pc:docMk/>
          <pc:sldMk cId="898435061" sldId="268"/>
        </pc:sldMkLst>
        <pc:spChg chg="mod">
          <ac:chgData name="Alex Lee Nagle" userId="S::aln259@nau.edu::7b63e753-be02-4b51-a484-998be9625c7e" providerId="AD" clId="Web-{D2C09181-49C0-41BF-A97F-007A7D14430B}" dt="2022-02-20T03:20:15.941" v="58" actId="1076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Alex Lee Nagle" userId="S::aln259@nau.edu::7b63e753-be02-4b51-a484-998be9625c7e" providerId="AD" clId="Web-{D2C09181-49C0-41BF-A97F-007A7D14430B}" dt="2022-02-20T03:17:17.570" v="45" actId="20577"/>
          <ac:spMkLst>
            <pc:docMk/>
            <pc:sldMk cId="898435061" sldId="268"/>
            <ac:spMk id="8" creationId="{4959A1E3-D9F1-45C2-882D-0E273956EDED}"/>
          </ac:spMkLst>
        </pc:spChg>
        <pc:spChg chg="mod">
          <ac:chgData name="Alex Lee Nagle" userId="S::aln259@nau.edu::7b63e753-be02-4b51-a484-998be9625c7e" providerId="AD" clId="Web-{D2C09181-49C0-41BF-A97F-007A7D14430B}" dt="2022-02-20T03:23:31.281" v="12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10.738" v="26" actId="20577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D2C09181-49C0-41BF-A97F-007A7D14430B}" dt="2022-02-20T03:16:10.738" v="26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58.179" v="35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D2C09181-49C0-41BF-A97F-007A7D14430B}" dt="2022-02-20T03:16:58.179" v="35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6:06.431" v="141" actId="20577"/>
        <pc:sldMkLst>
          <pc:docMk/>
          <pc:sldMk cId="4264498956" sldId="274"/>
        </pc:sldMkLst>
        <pc:spChg chg="add mod">
          <ac:chgData name="Alex Lee Nagle" userId="S::aln259@nau.edu::7b63e753-be02-4b51-a484-998be9625c7e" providerId="AD" clId="Web-{D2C09181-49C0-41BF-A97F-007A7D14430B}" dt="2022-02-20T03:26:06.431" v="141" actId="20577"/>
          <ac:spMkLst>
            <pc:docMk/>
            <pc:sldMk cId="4264498956" sldId="274"/>
            <ac:spMk id="10" creationId="{9A88F303-5B5D-45C3-971E-95E6F5D460E6}"/>
          </ac:spMkLst>
        </pc:spChg>
        <pc:spChg chg="mod">
          <ac:chgData name="Alex Lee Nagle" userId="S::aln259@nau.edu::7b63e753-be02-4b51-a484-998be9625c7e" providerId="AD" clId="Web-{D2C09181-49C0-41BF-A97F-007A7D14430B}" dt="2022-02-20T03:20:39.270" v="68" actId="20577"/>
          <ac:spMkLst>
            <pc:docMk/>
            <pc:sldMk cId="4264498956" sldId="274"/>
            <ac:spMk id="30" creationId="{42358DA1-E2FB-433A-A603-5763F4B28FF5}"/>
          </ac:spMkLst>
        </pc:spChg>
      </pc:sldChg>
      <pc:sldChg chg="addSp delSp modSp">
        <pc:chgData name="Alex Lee Nagle" userId="S::aln259@nau.edu::7b63e753-be02-4b51-a484-998be9625c7e" providerId="AD" clId="Web-{D2C09181-49C0-41BF-A97F-007A7D14430B}" dt="2022-02-20T03:20:33.958" v="64" actId="20577"/>
        <pc:sldMkLst>
          <pc:docMk/>
          <pc:sldMk cId="2736538855" sldId="275"/>
        </pc:sldMkLst>
        <pc:spChg chg="add del mod">
          <ac:chgData name="Alex Lee Nagle" userId="S::aln259@nau.edu::7b63e753-be02-4b51-a484-998be9625c7e" providerId="AD" clId="Web-{D2C09181-49C0-41BF-A97F-007A7D14430B}" dt="2022-02-20T03:16:02.456" v="24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Lee Nagle" userId="S::aln259@nau.edu::7b63e753-be02-4b51-a484-998be9625c7e" providerId="AD" clId="Web-{D2C09181-49C0-41BF-A97F-007A7D14430B}" dt="2022-02-20T03:20:29.082" v="62" actId="20577"/>
          <ac:spMkLst>
            <pc:docMk/>
            <pc:sldMk cId="2736538855" sldId="275"/>
            <ac:spMk id="10" creationId="{9DE15835-456D-4E4F-9148-8B1678A4FAA5}"/>
          </ac:spMkLst>
        </pc:spChg>
        <pc:spChg chg="mod">
          <ac:chgData name="Alex Lee Nagle" userId="S::aln259@nau.edu::7b63e753-be02-4b51-a484-998be9625c7e" providerId="AD" clId="Web-{D2C09181-49C0-41BF-A97F-007A7D14430B}" dt="2022-02-20T03:20:33.958" v="64" actId="20577"/>
          <ac:spMkLst>
            <pc:docMk/>
            <pc:sldMk cId="2736538855" sldId="275"/>
            <ac:spMk id="11" creationId="{0CE273F3-C114-458E-A224-A68F2D1129F3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32:08.860" v="205" actId="1076"/>
        <pc:sldMkLst>
          <pc:docMk/>
          <pc:sldMk cId="3821690705" sldId="276"/>
        </pc:sldMkLst>
        <pc:spChg chg="add mod">
          <ac:chgData name="Alex Lee Nagle" userId="S::aln259@nau.edu::7b63e753-be02-4b51-a484-998be9625c7e" providerId="AD" clId="Web-{D2C09181-49C0-41BF-A97F-007A7D14430B}" dt="2022-02-20T03:17:44.103" v="51" actId="20577"/>
          <ac:spMkLst>
            <pc:docMk/>
            <pc:sldMk cId="3821690705" sldId="276"/>
            <ac:spMk id="2" creationId="{C8B9B17A-E119-419C-9583-4BFD3AF29160}"/>
          </ac:spMkLst>
        </pc:spChg>
        <pc:spChg chg="mod">
          <ac:chgData name="Alex Lee Nagle" userId="S::aln259@nau.edu::7b63e753-be02-4b51-a484-998be9625c7e" providerId="AD" clId="Web-{D2C09181-49C0-41BF-A97F-007A7D14430B}" dt="2022-02-20T03:30:00.696" v="183" actId="14100"/>
          <ac:spMkLst>
            <pc:docMk/>
            <pc:sldMk cId="3821690705" sldId="276"/>
            <ac:spMk id="3" creationId="{E709D52B-7C63-45BC-A95D-F5ECE66086F8}"/>
          </ac:spMkLst>
        </pc:spChg>
        <pc:spChg chg="add mod">
          <ac:chgData name="Alex Lee Nagle" userId="S::aln259@nau.edu::7b63e753-be02-4b51-a484-998be9625c7e" providerId="AD" clId="Web-{D2C09181-49C0-41BF-A97F-007A7D14430B}" dt="2022-02-20T03:32:08.860" v="205" actId="1076"/>
          <ac:spMkLst>
            <pc:docMk/>
            <pc:sldMk cId="3821690705" sldId="276"/>
            <ac:spMk id="4" creationId="{A79C3B97-79BF-44AE-9216-3D1064BE0D22}"/>
          </ac:spMkLst>
        </pc:spChg>
        <pc:spChg chg="mod">
          <ac:chgData name="Alex Lee Nagle" userId="S::aln259@nau.edu::7b63e753-be02-4b51-a484-998be9625c7e" providerId="AD" clId="Web-{D2C09181-49C0-41BF-A97F-007A7D14430B}" dt="2022-02-20T03:22:06.307" v="109" actId="20577"/>
          <ac:spMkLst>
            <pc:docMk/>
            <pc:sldMk cId="3821690705" sldId="276"/>
            <ac:spMk id="8" creationId="{60283270-B1B8-4AE9-817E-E9AD662DF00B}"/>
          </ac:spMkLst>
        </pc:spChg>
        <pc:spChg chg="mod">
          <ac:chgData name="Alex Lee Nagle" userId="S::aln259@nau.edu::7b63e753-be02-4b51-a484-998be9625c7e" providerId="AD" clId="Web-{D2C09181-49C0-41BF-A97F-007A7D14430B}" dt="2022-02-20T03:22:08.401" v="110" actId="20577"/>
          <ac:spMkLst>
            <pc:docMk/>
            <pc:sldMk cId="3821690705" sldId="276"/>
            <ac:spMk id="9" creationId="{D4C2B507-7813-4168-945F-1111EACDA84A}"/>
          </ac:spMkLst>
        </pc:spChg>
        <pc:spChg chg="mod">
          <ac:chgData name="Alex Lee Nagle" userId="S::aln259@nau.edu::7b63e753-be02-4b51-a484-998be9625c7e" providerId="AD" clId="Web-{D2C09181-49C0-41BF-A97F-007A7D14430B}" dt="2022-02-20T03:31:13.169" v="187" actId="1076"/>
          <ac:spMkLst>
            <pc:docMk/>
            <pc:sldMk cId="3821690705" sldId="276"/>
            <ac:spMk id="10" creationId="{28DC35C5-EF93-414D-8A3C-4D9BEBCA2A9D}"/>
          </ac:spMkLst>
        </pc:spChg>
        <pc:graphicFrameChg chg="mod">
          <ac:chgData name="Alex Lee Nagle" userId="S::aln259@nau.edu::7b63e753-be02-4b51-a484-998be9625c7e" providerId="AD" clId="Web-{D2C09181-49C0-41BF-A97F-007A7D14430B}" dt="2022-02-20T03:22:43.872" v="121" actId="1076"/>
          <ac:graphicFrameMkLst>
            <pc:docMk/>
            <pc:sldMk cId="3821690705" sldId="276"/>
            <ac:graphicFrameMk id="11" creationId="{EEA0C046-FDE3-4314-A2D9-381FF3D05FC5}"/>
          </ac:graphicFrameMkLst>
        </pc:graphicFrameChg>
      </pc:sldChg>
      <pc:sldChg chg="addSp delSp modSp">
        <pc:chgData name="Alex Lee Nagle" userId="S::aln259@nau.edu::7b63e753-be02-4b51-a484-998be9625c7e" providerId="AD" clId="Web-{D2C09181-49C0-41BF-A97F-007A7D14430B}" dt="2022-02-20T03:23:12.092" v="125" actId="1076"/>
        <pc:sldMkLst>
          <pc:docMk/>
          <pc:sldMk cId="3784712347" sldId="277"/>
        </pc:sldMkLst>
        <pc:spChg chg="add del mod">
          <ac:chgData name="Alex Lee Nagle" userId="S::aln259@nau.edu::7b63e753-be02-4b51-a484-998be9625c7e" providerId="AD" clId="Web-{D2C09181-49C0-41BF-A97F-007A7D14430B}" dt="2022-02-20T03:17:36.822" v="50" actId="20577"/>
          <ac:spMkLst>
            <pc:docMk/>
            <pc:sldMk cId="3784712347" sldId="277"/>
            <ac:spMk id="2" creationId="{39E70CA1-E450-4E98-B083-E7D6C636DB85}"/>
          </ac:spMkLst>
        </pc:spChg>
        <pc:spChg chg="mod">
          <ac:chgData name="Alex Lee Nagle" userId="S::aln259@nau.edu::7b63e753-be02-4b51-a484-998be9625c7e" providerId="AD" clId="Web-{D2C09181-49C0-41BF-A97F-007A7D14430B}" dt="2022-02-20T03:23:12.092" v="125" actId="1076"/>
          <ac:spMkLst>
            <pc:docMk/>
            <pc:sldMk cId="3784712347" sldId="277"/>
            <ac:spMk id="4" creationId="{D14F7EF1-727A-49F7-B52D-A378352BCD79}"/>
          </ac:spMkLst>
        </pc:spChg>
        <pc:spChg chg="mod">
          <ac:chgData name="Alex Lee Nagle" userId="S::aln259@nau.edu::7b63e753-be02-4b51-a484-998be9625c7e" providerId="AD" clId="Web-{D2C09181-49C0-41BF-A97F-007A7D14430B}" dt="2022-02-20T03:22:13.354" v="111" actId="20577"/>
          <ac:spMkLst>
            <pc:docMk/>
            <pc:sldMk cId="3784712347" sldId="277"/>
            <ac:spMk id="5" creationId="{3D48C4CC-582B-494E-866E-DF7F16C7A5B6}"/>
          </ac:spMkLst>
        </pc:spChg>
        <pc:spChg chg="mod">
          <ac:chgData name="Alex Lee Nagle" userId="S::aln259@nau.edu::7b63e753-be02-4b51-a484-998be9625c7e" providerId="AD" clId="Web-{D2C09181-49C0-41BF-A97F-007A7D14430B}" dt="2022-02-20T03:22:16.339" v="112" actId="20577"/>
          <ac:spMkLst>
            <pc:docMk/>
            <pc:sldMk cId="3784712347" sldId="277"/>
            <ac:spMk id="6" creationId="{E4DB73DA-4A1B-4385-A724-DEE2C958B000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2:23.886" v="117" actId="20577"/>
        <pc:sldMkLst>
          <pc:docMk/>
          <pc:sldMk cId="2708346736" sldId="278"/>
        </pc:sldMkLst>
        <pc:spChg chg="mod">
          <ac:chgData name="Alex Lee Nagle" userId="S::aln259@nau.edu::7b63e753-be02-4b51-a484-998be9625c7e" providerId="AD" clId="Web-{D2C09181-49C0-41BF-A97F-007A7D14430B}" dt="2022-02-20T03:17:23.571" v="47" actId="20577"/>
          <ac:spMkLst>
            <pc:docMk/>
            <pc:sldMk cId="2708346736" sldId="278"/>
            <ac:spMk id="4" creationId="{C7C94BC2-876E-4439-9939-9AB581A5AB4C}"/>
          </ac:spMkLst>
        </pc:spChg>
        <pc:spChg chg="mod">
          <ac:chgData name="Alex Lee Nagle" userId="S::aln259@nau.edu::7b63e753-be02-4b51-a484-998be9625c7e" providerId="AD" clId="Web-{D2C09181-49C0-41BF-A97F-007A7D14430B}" dt="2022-02-20T03:22:20.964" v="113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Alex Lee Nagle" userId="S::aln259@nau.edu::7b63e753-be02-4b51-a484-998be9625c7e" providerId="AD" clId="Web-{D2C09181-49C0-41BF-A97F-007A7D14430B}" dt="2022-02-20T03:22:23.886" v="117" actId="20577"/>
          <ac:spMkLst>
            <pc:docMk/>
            <pc:sldMk cId="2708346736" sldId="278"/>
            <ac:spMk id="8" creationId="{82AE30BE-9634-4A6F-9731-2ED1329C1E16}"/>
          </ac:spMkLst>
        </pc:spChg>
        <pc:picChg chg="add mod">
          <ac:chgData name="Alex Lee Nagle" userId="S::aln259@nau.edu::7b63e753-be02-4b51-a484-998be9625c7e" providerId="AD" clId="Web-{D2C09181-49C0-41BF-A97F-007A7D14430B}" dt="2022-02-20T03:11:43.173" v="4" actId="1076"/>
          <ac:picMkLst>
            <pc:docMk/>
            <pc:sldMk cId="2708346736" sldId="278"/>
            <ac:picMk id="6" creationId="{0298BCA1-E671-478A-A533-6A3FC02DF5D9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18A17D41-660A-4AA0-A28A-A126861A7327}"/>
    <pc:docChg chg="addSld delSld modSld sldOrd">
      <pc:chgData name="Lumini Sanara Senaviratne Edirisinghe Mudiyanselage" userId="S::lse34@iris.nau.edu::ba3f811b-f7d3-4670-86c7-4632c1aaab4e" providerId="AD" clId="Web-{18A17D41-660A-4AA0-A28A-A126861A7327}" dt="2022-03-31T04:50:38.825" v="2231" actId="2057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18A17D41-660A-4AA0-A28A-A126861A7327}" dt="2022-03-31T04:17:11.370" v="192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1.370" v="1927" actId="20577"/>
          <ac:spMkLst>
            <pc:docMk/>
            <pc:sldMk cId="271048396" sldId="259"/>
            <ac:spMk id="4" creationId="{A11DEB37-777A-4AF9-886D-41144F7673E7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4:11:42.565" v="1852"/>
          <ac:spMkLst>
            <pc:docMk/>
            <pc:sldMk cId="271048396" sldId="259"/>
            <ac:spMk id="9" creationId="{01C6397D-F1E8-7476-AC01-F059DF7A871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12:21.332" v="1869"/>
          <ac:spMkLst>
            <pc:docMk/>
            <pc:sldMk cId="271048396" sldId="259"/>
            <ac:spMk id="10" creationId="{A96C4CAE-F04E-DBAD-6093-E824341F23C6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3:57.756" v="1897" actId="14100"/>
          <ac:spMkLst>
            <pc:docMk/>
            <pc:sldMk cId="271048396" sldId="259"/>
            <ac:spMk id="11" creationId="{397B7031-0A31-0EC4-3381-AE8A2CCA9667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18A17D41-660A-4AA0-A28A-A126861A7327}" dt="2022-03-31T04:09:29.077" v="1831"/>
          <ac:graphicFrameMkLst>
            <pc:docMk/>
            <pc:sldMk cId="271048396" sldId="259"/>
            <ac:graphicFrameMk id="5" creationId="{1155E229-35BD-66FF-875C-48897986DD4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18A17D41-660A-4AA0-A28A-A126861A7327}" dt="2022-03-31T04:12:11.863" v="1865" actId="1076"/>
          <ac:graphicFrameMkLst>
            <pc:docMk/>
            <pc:sldMk cId="271048396" sldId="259"/>
            <ac:graphicFrameMk id="8" creationId="{D1C45250-D8A0-E872-7DDB-B5F59A6620BF}"/>
          </ac:graphicFrameMkLst>
        </pc:graphicFrame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1:53.706" v="185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7.479" v="1923" actId="20577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7.479" v="1923" actId="20577"/>
          <ac:spMkLst>
            <pc:docMk/>
            <pc:sldMk cId="2803027210" sldId="267"/>
            <ac:spMk id="8" creationId="{859B4FBE-F516-4FCB-BEBB-DA5F4AD6A39B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3.541" v="1922" actId="20577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3.541" v="1922" actId="20577"/>
          <ac:spMkLst>
            <pc:docMk/>
            <pc:sldMk cId="898435061" sldId="268"/>
            <ac:spMk id="9" creationId="{3DF4B82C-9CE6-41BE-9959-9E3EA9098299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16.542" v="1929" actId="20577"/>
        <pc:sldMkLst>
          <pc:docMk/>
          <pc:sldMk cId="3977784539" sldId="27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6.542" v="1929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07.432" v="1976" actId="20577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2:50.742" v="1028" actId="1076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07.432" v="1976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21.134" v="1911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21.134" v="1911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53.541" v="1919" actId="20577"/>
        <pc:sldMkLst>
          <pc:docMk/>
          <pc:sldMk cId="2839643985" sldId="281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53.541" v="1919" actId="20577"/>
          <ac:spMkLst>
            <pc:docMk/>
            <pc:sldMk cId="2839643985" sldId="281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1:48:04.537" v="95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18A17D41-660A-4AA0-A28A-A126861A7327}" dt="2022-03-31T04:16:41.338" v="1916" actId="20577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1:32:39.554" v="56" actId="1076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56:58.202" v="100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6:41.338" v="1916" actId="20577"/>
          <ac:spMkLst>
            <pc:docMk/>
            <pc:sldMk cId="2436827148" sldId="282"/>
            <ac:spMk id="8" creationId="{ACE8582E-F565-51E2-ECF5-68FF22E40340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1:58:07.800" v="1015" actId="1076"/>
          <ac:spMkLst>
            <pc:docMk/>
            <pc:sldMk cId="2436827148" sldId="282"/>
            <ac:spMk id="11" creationId="{3B81A4E8-95A0-9F30-6567-3E88CF4CED96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40:20.757" v="573" actId="20577"/>
          <ac:spMkLst>
            <pc:docMk/>
            <pc:sldMk cId="2436827148" sldId="282"/>
            <ac:spMk id="13" creationId="{2E1DB3C1-964B-4D3F-0A93-1D81B170C84A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32:02.708" v="40" actId="20577"/>
          <ac:spMkLst>
            <pc:docMk/>
            <pc:sldMk cId="2436827148" sldId="282"/>
            <ac:spMk id="14" creationId="{9DEB651A-BC5A-4F3A-939A-CEB58E7245E1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3:00:21.364" v="1689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mod">
          <ac:chgData name="Lumini Sanara Senaviratne Edirisinghe Mudiyanselage" userId="S::lse34@iris.nau.edu::ba3f811b-f7d3-4670-86c7-4632c1aaab4e" providerId="AD" clId="Web-{18A17D41-660A-4AA0-A28A-A126861A7327}" dt="2022-03-31T01:56:55.030" v="1001" actId="1076"/>
          <ac:picMkLst>
            <pc:docMk/>
            <pc:sldMk cId="2436827148" sldId="282"/>
            <ac:picMk id="7" creationId="{E0B646E1-93A9-03F4-8F7B-77F21132D59A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1:57:04.265" v="1004" actId="14100"/>
          <ac:picMkLst>
            <pc:docMk/>
            <pc:sldMk cId="2436827148" sldId="282"/>
            <ac:picMk id="9" creationId="{EDA63F65-383C-A7B4-4A53-E45DB34BF9D9}"/>
          </ac:picMkLst>
        </pc:pic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11.542" v="1977" actId="20577"/>
        <pc:sldMkLst>
          <pc:docMk/>
          <pc:sldMk cId="1181091687" sldId="28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3:23.041" v="1042" actId="20577"/>
          <ac:spMkLst>
            <pc:docMk/>
            <pc:sldMk cId="1181091687" sldId="283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11.542" v="1977" actId="20577"/>
          <ac:spMkLst>
            <pc:docMk/>
            <pc:sldMk cId="1181091687" sldId="283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0.073" v="1921" actId="20577"/>
        <pc:sldMkLst>
          <pc:docMk/>
          <pc:sldMk cId="2348533927" sldId="284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39:27.341" v="1509" actId="14100"/>
          <ac:spMkLst>
            <pc:docMk/>
            <pc:sldMk cId="2348533927" sldId="284"/>
            <ac:spMk id="3" creationId="{AEE4BBC5-2FB7-4A9A-89D3-682617BCAB70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2:39:16.247" v="1508" actId="14100"/>
          <ac:spMkLst>
            <pc:docMk/>
            <pc:sldMk cId="2348533927" sldId="284"/>
            <ac:spMk id="6" creationId="{D61A244D-A2E5-4CD1-BD94-3CD3E9DA9723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7:00.073" v="1921" actId="20577"/>
          <ac:spMkLst>
            <pc:docMk/>
            <pc:sldMk cId="2348533927" sldId="284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4:43.819" v="1907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  <pc:sldChg chg="addSp delSp modSp new mod modClrScheme chgLayout">
        <pc:chgData name="Lumini Sanara Senaviratne Edirisinghe Mudiyanselage" userId="S::lse34@iris.nau.edu::ba3f811b-f7d3-4670-86c7-4632c1aaab4e" providerId="AD" clId="Web-{18A17D41-660A-4AA0-A28A-A126861A7327}" dt="2022-03-31T04:50:38.825" v="2231" actId="20577"/>
        <pc:sldMkLst>
          <pc:docMk/>
          <pc:sldMk cId="3590086057" sldId="285"/>
        </pc:sldMkLst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2" creationId="{A5B2329D-700C-15AC-F271-21EF29B275F1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36:15.601" v="2074" actId="20577"/>
          <ac:spMkLst>
            <pc:docMk/>
            <pc:sldMk cId="3590086057" sldId="285"/>
            <ac:spMk id="3" creationId="{7E2C494E-91CF-C8AE-2D27-C1FAE688AF6E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4" creationId="{857DF2B2-5648-1451-BD7F-94BD76332054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50:33.747" v="2229" actId="20577"/>
          <ac:spMkLst>
            <pc:docMk/>
            <pc:sldMk cId="3590086057" sldId="285"/>
            <ac:spMk id="5" creationId="{A827AE4F-7259-D65E-CC9C-28EEE8D88C4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7:05.137" v="1822" actId="1076"/>
          <ac:spMkLst>
            <pc:docMk/>
            <pc:sldMk cId="3590086057" sldId="285"/>
            <ac:spMk id="6" creationId="{B9DF513F-93B0-9F0E-CA3A-20345ACF355A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6" creationId="{F2DEEC01-5EEA-EBE4-3503-BF10CE9B33C2}"/>
          </ac:spMkLst>
        </pc:spChg>
        <pc:spChg chg="add mod ord">
          <ac:chgData name="Lumini Sanara Senaviratne Edirisinghe Mudiyanselage" userId="S::lse34@iris.nau.edu::ba3f811b-f7d3-4670-86c7-4632c1aaab4e" providerId="AD" clId="Web-{18A17D41-660A-4AA0-A28A-A126861A7327}" dt="2022-03-31T04:50:38.825" v="2231" actId="20577"/>
          <ac:spMkLst>
            <pc:docMk/>
            <pc:sldMk cId="3590086057" sldId="285"/>
            <ac:spMk id="7" creationId="{6365F455-D5E6-9440-6657-03C21EA9348C}"/>
          </ac:spMkLst>
        </pc:spChg>
        <pc:spChg chg="add 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8" creationId="{36F43696-3E6E-7C45-D462-00B876976A51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5:03.852" v="1784" actId="20577"/>
          <ac:spMkLst>
            <pc:docMk/>
            <pc:sldMk cId="3590086057" sldId="285"/>
            <ac:spMk id="8" creationId="{4B4B8FE6-8609-DD7F-0BD3-5812B8FFF80A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46:33.475" v="2171"/>
          <ac:spMkLst>
            <pc:docMk/>
            <pc:sldMk cId="3590086057" sldId="285"/>
            <ac:spMk id="9" creationId="{89EAFEA0-1259-706D-0144-014373FCB0F3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6:31.126" v="1486"/>
          <ac:spMkLst>
            <pc:docMk/>
            <pc:sldMk cId="3590086057" sldId="285"/>
            <ac:spMk id="10" creationId="{87C092AD-CD93-1FB6-80F1-C9B676F14DAD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3:54:26.851" v="1761"/>
          <ac:spMkLst>
            <pc:docMk/>
            <pc:sldMk cId="3590086057" sldId="285"/>
            <ac:spMk id="11" creationId="{73C22B8B-DF5E-5BCD-B263-B87063A12DA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6:45.291" v="1917" actId="20577"/>
          <ac:spMkLst>
            <pc:docMk/>
            <pc:sldMk cId="3590086057" sldId="285"/>
            <ac:spMk id="12" creationId="{E21377C7-7748-83AC-DBBB-5E8878F62A9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2:33:12.144" v="1441"/>
          <ac:spMkLst>
            <pc:docMk/>
            <pc:sldMk cId="3590086057" sldId="285"/>
            <ac:spMk id="13" creationId="{0DD821DC-8D28-4410-5E04-76B84627AF3E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5.947" v="1500" actId="14100"/>
          <ac:spMkLst>
            <pc:docMk/>
            <pc:sldMk cId="3590086057" sldId="285"/>
            <ac:spMk id="14" creationId="{78557948-18C6-30A2-A925-377A982FD80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0.619" v="1499" actId="14100"/>
          <ac:spMkLst>
            <pc:docMk/>
            <pc:sldMk cId="3590086057" sldId="285"/>
            <ac:spMk id="15" creationId="{D3D98A89-056C-0CFF-8ACC-B230D5FE8E6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5:52.202" v="1477"/>
          <ac:spMkLst>
            <pc:docMk/>
            <pc:sldMk cId="3590086057" sldId="285"/>
            <ac:spMk id="16" creationId="{24CA78E0-57A0-09B0-E471-8964C07360D6}"/>
          </ac:spMkLst>
        </pc:spChg>
        <pc:picChg chg="add del mod">
          <ac:chgData name="Lumini Sanara Senaviratne Edirisinghe Mudiyanselage" userId="S::lse34@iris.nau.edu::ba3f811b-f7d3-4670-86c7-4632c1aaab4e" providerId="AD" clId="Web-{18A17D41-660A-4AA0-A28A-A126861A7327}" dt="2022-03-31T03:51:18.206" v="1751"/>
          <ac:picMkLst>
            <pc:docMk/>
            <pc:sldMk cId="3590086057" sldId="285"/>
            <ac:picMk id="2" creationId="{A08593D9-F7B3-7CEE-5E0F-F8EB2ED83AF5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3:54:12.132" v="1757" actId="1076"/>
          <ac:picMkLst>
            <pc:docMk/>
            <pc:sldMk cId="3590086057" sldId="285"/>
            <ac:picMk id="4" creationId="{20CB4E31-6CEC-0E3F-DFB6-D46A98C9F66F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29.852" v="2178"/>
          <ac:picMkLst>
            <pc:docMk/>
            <pc:sldMk cId="3590086057" sldId="285"/>
            <ac:picMk id="13" creationId="{B246731C-0C07-ABC7-332B-44CB92041194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42.805" v="2184"/>
          <ac:picMkLst>
            <pc:docMk/>
            <pc:sldMk cId="3590086057" sldId="285"/>
            <ac:picMk id="17" creationId="{7844DCDB-E571-EA7D-F08F-AF1B1C2EDEB1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4:48:17.822" v="2192" actId="1076"/>
          <ac:picMkLst>
            <pc:docMk/>
            <pc:sldMk cId="3590086057" sldId="285"/>
            <ac:picMk id="18" creationId="{54EEA42D-1DE2-9D83-F354-14085E73C224}"/>
          </ac:picMkLst>
        </pc:picChg>
      </pc:sldChg>
      <pc:sldChg chg="new del">
        <pc:chgData name="Lumini Sanara Senaviratne Edirisinghe Mudiyanselage" userId="S::lse34@iris.nau.edu::ba3f811b-f7d3-4670-86c7-4632c1aaab4e" providerId="AD" clId="Web-{18A17D41-660A-4AA0-A28A-A126861A7327}" dt="2022-03-31T02:13:09.668" v="1195"/>
        <pc:sldMkLst>
          <pc:docMk/>
          <pc:sldMk cId="2423414614" sldId="286"/>
        </pc:sldMkLst>
      </pc:sldChg>
    </pc:docChg>
  </pc:docChgLst>
  <pc:docChgLst>
    <pc:chgData name="Alex Lee Nagle" userId="S::aln259@nau.edu::7b63e753-be02-4b51-a484-998be9625c7e" providerId="AD" clId="Web-{39783126-5374-4616-9D85-39E049EAA659}"/>
    <pc:docChg chg="modSld">
      <pc:chgData name="Alex Lee Nagle" userId="S::aln259@nau.edu::7b63e753-be02-4b51-a484-998be9625c7e" providerId="AD" clId="Web-{39783126-5374-4616-9D85-39E049EAA659}" dt="2022-02-03T01:04:29.451" v="24" actId="1076"/>
      <pc:docMkLst>
        <pc:docMk/>
      </pc:docMkLst>
      <pc:sldChg chg="addSp modSp">
        <pc:chgData name="Alex Lee Nagle" userId="S::aln259@nau.edu::7b63e753-be02-4b51-a484-998be9625c7e" providerId="AD" clId="Web-{39783126-5374-4616-9D85-39E049EAA659}" dt="2022-02-03T01:04:29.451" v="24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39783126-5374-4616-9D85-39E049EAA659}" dt="2022-02-03T01:03:24.512" v="14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39783126-5374-4616-9D85-39E049EAA659}" dt="2022-02-03T01:02:30.448" v="13" actId="1076"/>
          <ac:spMkLst>
            <pc:docMk/>
            <pc:sldMk cId="3497099972" sldId="270"/>
            <ac:spMk id="7" creationId="{1340C1FD-C3DB-43CB-920F-F5AA3CC9CF94}"/>
          </ac:spMkLst>
        </pc:spChg>
        <pc:spChg chg="add mod">
          <ac:chgData name="Alex Lee Nagle" userId="S::aln259@nau.edu::7b63e753-be02-4b51-a484-998be9625c7e" providerId="AD" clId="Web-{39783126-5374-4616-9D85-39E049EAA659}" dt="2022-02-03T01:04:29.451" v="24" actId="1076"/>
          <ac:spMkLst>
            <pc:docMk/>
            <pc:sldMk cId="3497099972" sldId="270"/>
            <ac:spMk id="12" creationId="{D09D03C2-DF54-4678-B102-3DC51DAB7F77}"/>
          </ac:spMkLst>
        </pc:spChg>
        <pc:picChg chg="mod">
          <ac:chgData name="Alex Lee Nagle" userId="S::aln259@nau.edu::7b63e753-be02-4b51-a484-998be9625c7e" providerId="AD" clId="Web-{39783126-5374-4616-9D85-39E049EAA659}" dt="2022-02-03T01:02:12.635" v="9" actId="14100"/>
          <ac:picMkLst>
            <pc:docMk/>
            <pc:sldMk cId="3497099972" sldId="270"/>
            <ac:picMk id="9" creationId="{C9F941B7-E667-4859-A557-60E098DE205C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0.588" v="11" actId="1076"/>
          <ac:picMkLst>
            <pc:docMk/>
            <pc:sldMk cId="3497099972" sldId="270"/>
            <ac:picMk id="10" creationId="{D289A100-D0E9-4087-B7C1-28B31676532D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4.088" v="12" actId="1076"/>
          <ac:picMkLst>
            <pc:docMk/>
            <pc:sldMk cId="3497099972" sldId="270"/>
            <ac:picMk id="11" creationId="{9C2A3CD7-4D4F-4A6F-A4C6-3EB82811BC60}"/>
          </ac:picMkLst>
        </pc:picChg>
      </pc:sldChg>
      <pc:sldChg chg="addSp modSp">
        <pc:chgData name="Alex Lee Nagle" userId="S::aln259@nau.edu::7b63e753-be02-4b51-a484-998be9625c7e" providerId="AD" clId="Web-{39783126-5374-4616-9D85-39E049EAA659}" dt="2022-02-03T01:04:17.763" v="21" actId="1076"/>
        <pc:sldMkLst>
          <pc:docMk/>
          <pc:sldMk cId="2658137896" sldId="272"/>
        </pc:sldMkLst>
        <pc:spChg chg="add mod">
          <ac:chgData name="Alex Lee Nagle" userId="S::aln259@nau.edu::7b63e753-be02-4b51-a484-998be9625c7e" providerId="AD" clId="Web-{39783126-5374-4616-9D85-39E049EAA659}" dt="2022-02-03T01:04:14.450" v="20" actId="1076"/>
          <ac:spMkLst>
            <pc:docMk/>
            <pc:sldMk cId="2658137896" sldId="272"/>
            <ac:spMk id="4" creationId="{FED0F0A4-AE0D-416F-BCD5-E3E8EF98910E}"/>
          </ac:spMkLst>
        </pc:spChg>
        <pc:picChg chg="mod">
          <ac:chgData name="Alex Lee Nagle" userId="S::aln259@nau.edu::7b63e753-be02-4b51-a484-998be9625c7e" providerId="AD" clId="Web-{39783126-5374-4616-9D85-39E049EAA659}" dt="2022-02-03T01:04:17.763" v="21" actId="1076"/>
          <ac:picMkLst>
            <pc:docMk/>
            <pc:sldMk cId="2658137896" sldId="272"/>
            <ac:picMk id="5" creationId="{0B1FB7AB-0237-470F-BD02-C385DAF6DC83}"/>
          </ac:picMkLst>
        </pc:picChg>
      </pc:sldChg>
    </pc:docChg>
  </pc:docChgLst>
  <pc:docChgLst>
    <pc:chgData name="Alex Lee Nagle" userId="S::aln259@nau.edu::7b63e753-be02-4b51-a484-998be9625c7e" providerId="AD" clId="Web-{2B901600-3847-4C7E-B6EB-D9A272565C11}"/>
    <pc:docChg chg="modSld">
      <pc:chgData name="Alex Lee Nagle" userId="S::aln259@nau.edu::7b63e753-be02-4b51-a484-998be9625c7e" providerId="AD" clId="Web-{2B901600-3847-4C7E-B6EB-D9A272565C11}" dt="2022-03-30T00:34:37.720" v="8" actId="1076"/>
      <pc:docMkLst>
        <pc:docMk/>
      </pc:docMkLst>
      <pc:sldChg chg="addSp delSp modSp">
        <pc:chgData name="Alex Lee Nagle" userId="S::aln259@nau.edu::7b63e753-be02-4b51-a484-998be9625c7e" providerId="AD" clId="Web-{2B901600-3847-4C7E-B6EB-D9A272565C11}" dt="2022-03-30T00:34:37.720" v="8" actId="1076"/>
        <pc:sldMkLst>
          <pc:docMk/>
          <pc:sldMk cId="898435061" sldId="268"/>
        </pc:sldMkLst>
        <pc:picChg chg="add mod">
          <ac:chgData name="Alex Lee Nagle" userId="S::aln259@nau.edu::7b63e753-be02-4b51-a484-998be9625c7e" providerId="AD" clId="Web-{2B901600-3847-4C7E-B6EB-D9A272565C11}" dt="2022-03-30T00:34:37.720" v="8" actId="1076"/>
          <ac:picMkLst>
            <pc:docMk/>
            <pc:sldMk cId="898435061" sldId="268"/>
            <ac:picMk id="3" creationId="{08130D29-EE7C-3545-F08E-6C6CE51A5579}"/>
          </ac:picMkLst>
        </pc:picChg>
        <pc:picChg chg="del">
          <ac:chgData name="Alex Lee Nagle" userId="S::aln259@nau.edu::7b63e753-be02-4b51-a484-998be9625c7e" providerId="AD" clId="Web-{2B901600-3847-4C7E-B6EB-D9A272565C11}" dt="2022-03-30T00:34:08.969" v="0"/>
          <ac:picMkLst>
            <pc:docMk/>
            <pc:sldMk cId="898435061" sldId="268"/>
            <ac:picMk id="16" creationId="{C6611388-6F9B-4C7E-931B-55460FD7079A}"/>
          </ac:picMkLst>
        </pc:picChg>
      </pc:sldChg>
    </pc:docChg>
  </pc:docChgLst>
  <pc:docChgLst>
    <pc:chgData name="Alex Lee Nagle" userId="S::aln259@nau.edu::7b63e753-be02-4b51-a484-998be9625c7e" providerId="AD" clId="Web-{D0EF8B44-384B-40CB-B87A-ABE71B8B112C}"/>
    <pc:docChg chg="modSld">
      <pc:chgData name="Alex Lee Nagle" userId="S::aln259@nau.edu::7b63e753-be02-4b51-a484-998be9625c7e" providerId="AD" clId="Web-{D0EF8B44-384B-40CB-B87A-ABE71B8B112C}" dt="2022-02-02T16:40:31.881" v="67" actId="20577"/>
      <pc:docMkLst>
        <pc:docMk/>
      </pc:docMkLst>
      <pc:sldChg chg="addSp modSp">
        <pc:chgData name="Alex Lee Nagle" userId="S::aln259@nau.edu::7b63e753-be02-4b51-a484-998be9625c7e" providerId="AD" clId="Web-{D0EF8B44-384B-40CB-B87A-ABE71B8B112C}" dt="2022-02-02T16:40:31.881" v="67" actId="20577"/>
        <pc:sldMkLst>
          <pc:docMk/>
          <pc:sldMk cId="2360224050" sldId="258"/>
        </pc:sldMkLst>
        <pc:spChg chg="add mod">
          <ac:chgData name="Alex Lee Nagle" userId="S::aln259@nau.edu::7b63e753-be02-4b51-a484-998be9625c7e" providerId="AD" clId="Web-{D0EF8B44-384B-40CB-B87A-ABE71B8B112C}" dt="2022-02-02T16:40:31.881" v="67" actId="20577"/>
          <ac:spMkLst>
            <pc:docMk/>
            <pc:sldMk cId="2360224050" sldId="258"/>
            <ac:spMk id="5" creationId="{5527610C-8C71-4CC5-AE15-4403C423D04A}"/>
          </ac:spMkLst>
        </pc:spChg>
      </pc:sldChg>
    </pc:docChg>
  </pc:docChgLst>
  <pc:docChgLst>
    <pc:chgData name="Skylar Matthew Gilmore" userId="c8ff8e7b-630d-401e-9d6d-65c83cdb2d03" providerId="ADAL" clId="{487D2347-74A6-4913-B0C4-2A720D4607C7}"/>
    <pc:docChg chg="custSel addSld delSld modSld sldOrd">
      <pc:chgData name="Skylar Matthew Gilmore" userId="c8ff8e7b-630d-401e-9d6d-65c83cdb2d03" providerId="ADAL" clId="{487D2347-74A6-4913-B0C4-2A720D4607C7}" dt="2022-02-10T16:56:54.012" v="154" actId="1076"/>
      <pc:docMkLst>
        <pc:docMk/>
      </pc:docMkLst>
      <pc:sldChg chg="modSp mod">
        <pc:chgData name="Skylar Matthew Gilmore" userId="c8ff8e7b-630d-401e-9d6d-65c83cdb2d03" providerId="ADAL" clId="{487D2347-74A6-4913-B0C4-2A720D4607C7}" dt="2022-02-03T01:08:05.863" v="94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487D2347-74A6-4913-B0C4-2A720D4607C7}" dt="2022-02-03T01:08:05.863" v="9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ord">
        <pc:chgData name="Skylar Matthew Gilmore" userId="c8ff8e7b-630d-401e-9d6d-65c83cdb2d03" providerId="ADAL" clId="{487D2347-74A6-4913-B0C4-2A720D4607C7}" dt="2022-02-03T00:57:01.843" v="26"/>
        <pc:sldMkLst>
          <pc:docMk/>
          <pc:sldMk cId="897849253" sldId="257"/>
        </pc:sldMkLst>
      </pc:sldChg>
      <pc:sldChg chg="modSp mod">
        <pc:chgData name="Skylar Matthew Gilmore" userId="c8ff8e7b-630d-401e-9d6d-65c83cdb2d03" providerId="ADAL" clId="{487D2347-74A6-4913-B0C4-2A720D4607C7}" dt="2022-02-03T01:27:02.556" v="113" actId="20577"/>
        <pc:sldMkLst>
          <pc:docMk/>
          <pc:sldMk cId="2360224050" sldId="258"/>
        </pc:sldMkLst>
        <pc:spChg chg="mod">
          <ac:chgData name="Skylar Matthew Gilmore" userId="c8ff8e7b-630d-401e-9d6d-65c83cdb2d03" providerId="ADAL" clId="{487D2347-74A6-4913-B0C4-2A720D4607C7}" dt="2022-02-03T01:27:02.556" v="113" actId="20577"/>
          <ac:spMkLst>
            <pc:docMk/>
            <pc:sldMk cId="2360224050" sldId="258"/>
            <ac:spMk id="4" creationId="{0C6B3E38-B435-49BA-8DA2-0EA6D5A69666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48.256" v="106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487D2347-74A6-4913-B0C4-2A720D4607C7}" dt="2022-02-03T01:26:48.256" v="106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ord">
        <pc:chgData name="Skylar Matthew Gilmore" userId="c8ff8e7b-630d-401e-9d6d-65c83cdb2d03" providerId="ADAL" clId="{487D2347-74A6-4913-B0C4-2A720D4607C7}" dt="2022-02-03T01:09:55.386" v="97"/>
        <pc:sldMkLst>
          <pc:docMk/>
          <pc:sldMk cId="3964602139" sldId="260"/>
        </pc:sldMkLst>
      </pc:sldChg>
      <pc:sldChg chg="modSp mod">
        <pc:chgData name="Skylar Matthew Gilmore" userId="c8ff8e7b-630d-401e-9d6d-65c83cdb2d03" providerId="ADAL" clId="{487D2347-74A6-4913-B0C4-2A720D4607C7}" dt="2022-02-03T01:26:52.769" v="108" actId="20577"/>
        <pc:sldMkLst>
          <pc:docMk/>
          <pc:sldMk cId="2466705267" sldId="264"/>
        </pc:sldMkLst>
        <pc:spChg chg="mod">
          <ac:chgData name="Skylar Matthew Gilmore" userId="c8ff8e7b-630d-401e-9d6d-65c83cdb2d03" providerId="ADAL" clId="{487D2347-74A6-4913-B0C4-2A720D4607C7}" dt="2022-02-03T01:26:52.769" v="108" actId="20577"/>
          <ac:spMkLst>
            <pc:docMk/>
            <pc:sldMk cId="2466705267" sldId="264"/>
            <ac:spMk id="4" creationId="{A9F89685-0051-4B7C-AA9D-C18667A0C90B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57.328" v="110" actId="20577"/>
        <pc:sldMkLst>
          <pc:docMk/>
          <pc:sldMk cId="2797053390" sldId="266"/>
        </pc:sldMkLst>
        <pc:spChg chg="mod">
          <ac:chgData name="Skylar Matthew Gilmore" userId="c8ff8e7b-630d-401e-9d6d-65c83cdb2d03" providerId="ADAL" clId="{487D2347-74A6-4913-B0C4-2A720D4607C7}" dt="2022-02-03T01:26:57.328" v="110" actId="20577"/>
          <ac:spMkLst>
            <pc:docMk/>
            <pc:sldMk cId="2797053390" sldId="266"/>
            <ac:spMk id="4" creationId="{2E0D793E-FDC4-428E-B52F-CF6A5B80F0DF}"/>
          </ac:spMkLst>
        </pc:spChg>
      </pc:sldChg>
      <pc:sldChg chg="delSp modSp mod">
        <pc:chgData name="Skylar Matthew Gilmore" userId="c8ff8e7b-630d-401e-9d6d-65c83cdb2d03" providerId="ADAL" clId="{487D2347-74A6-4913-B0C4-2A720D4607C7}" dt="2022-02-03T01:39:29.396" v="136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487D2347-74A6-4913-B0C4-2A720D4607C7}" dt="2022-02-03T01:26:10.598" v="104" actId="20577"/>
          <ac:spMkLst>
            <pc:docMk/>
            <pc:sldMk cId="2803027210" sldId="267"/>
            <ac:spMk id="4" creationId="{752C601C-C6A5-43BD-B801-86AA80ABC1F9}"/>
          </ac:spMkLst>
        </pc:spChg>
        <pc:spChg chg="del">
          <ac:chgData name="Skylar Matthew Gilmore" userId="c8ff8e7b-630d-401e-9d6d-65c83cdb2d03" providerId="ADAL" clId="{487D2347-74A6-4913-B0C4-2A720D4607C7}" dt="2022-02-03T00:26:05.399" v="3" actId="478"/>
          <ac:spMkLst>
            <pc:docMk/>
            <pc:sldMk cId="2803027210" sldId="267"/>
            <ac:spMk id="8" creationId="{0A8ACFF9-376A-4D7C-A795-65BFE31099C8}"/>
          </ac:spMkLst>
        </pc:spChg>
        <pc:graphicFrameChg chg="mod modGraphic">
          <ac:chgData name="Skylar Matthew Gilmore" userId="c8ff8e7b-630d-401e-9d6d-65c83cdb2d03" providerId="ADAL" clId="{487D2347-74A6-4913-B0C4-2A720D4607C7}" dt="2022-02-03T01:39:29.396" v="136" actId="2057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mod">
        <pc:chgData name="Skylar Matthew Gilmore" userId="c8ff8e7b-630d-401e-9d6d-65c83cdb2d03" providerId="ADAL" clId="{487D2347-74A6-4913-B0C4-2A720D4607C7}" dt="2022-02-03T00:25:43.669" v="2" actId="1036"/>
        <pc:sldMkLst>
          <pc:docMk/>
          <pc:sldMk cId="898435061" sldId="268"/>
        </pc:sldMkLst>
        <pc:picChg chg="mod">
          <ac:chgData name="Skylar Matthew Gilmore" userId="c8ff8e7b-630d-401e-9d6d-65c83cdb2d03" providerId="ADAL" clId="{487D2347-74A6-4913-B0C4-2A720D4607C7}" dt="2022-02-03T00:25:43.669" v="2" actId="1036"/>
          <ac:picMkLst>
            <pc:docMk/>
            <pc:sldMk cId="898435061" sldId="268"/>
            <ac:picMk id="3" creationId="{6AA2D21D-493F-42E3-8A73-FAE069B6D3C1}"/>
          </ac:picMkLst>
        </pc:picChg>
      </pc:sldChg>
      <pc:sldChg chg="addSp modSp new del mod">
        <pc:chgData name="Skylar Matthew Gilmore" userId="c8ff8e7b-630d-401e-9d6d-65c83cdb2d03" providerId="ADAL" clId="{487D2347-74A6-4913-B0C4-2A720D4607C7}" dt="2022-02-03T00:56:09.650" v="24" actId="2696"/>
        <pc:sldMkLst>
          <pc:docMk/>
          <pc:sldMk cId="2515927646" sldId="269"/>
        </pc:sldMkLst>
        <pc:spChg chg="mod">
          <ac:chgData name="Skylar Matthew Gilmore" userId="c8ff8e7b-630d-401e-9d6d-65c83cdb2d03" providerId="ADAL" clId="{487D2347-74A6-4913-B0C4-2A720D4607C7}" dt="2022-02-03T00:54:32.710" v="17" actId="20577"/>
          <ac:spMkLst>
            <pc:docMk/>
            <pc:sldMk cId="2515927646" sldId="269"/>
            <ac:spMk id="2" creationId="{88BEAE0F-9E46-4D16-B8E3-E888E60C1494}"/>
          </ac:spMkLst>
        </pc:spChg>
        <pc:picChg chg="add mod">
          <ac:chgData name="Skylar Matthew Gilmore" userId="c8ff8e7b-630d-401e-9d6d-65c83cdb2d03" providerId="ADAL" clId="{487D2347-74A6-4913-B0C4-2A720D4607C7}" dt="2022-02-03T00:55:57.985" v="22" actId="14100"/>
          <ac:picMkLst>
            <pc:docMk/>
            <pc:sldMk cId="2515927646" sldId="269"/>
            <ac:picMk id="5" creationId="{5381D38D-4B8E-4B1F-BCBE-5C0C5A54D766}"/>
          </ac:picMkLst>
        </pc:picChg>
      </pc:sldChg>
      <pc:sldChg chg="addSp modSp mod">
        <pc:chgData name="Skylar Matthew Gilmore" userId="c8ff8e7b-630d-401e-9d6d-65c83cdb2d03" providerId="ADAL" clId="{487D2347-74A6-4913-B0C4-2A720D4607C7}" dt="2022-02-03T01:03:10.121" v="74" actId="1076"/>
        <pc:sldMkLst>
          <pc:docMk/>
          <pc:sldMk cId="3497099972" sldId="270"/>
        </pc:sldMkLst>
        <pc:picChg chg="add mod modCrop">
          <ac:chgData name="Skylar Matthew Gilmore" userId="c8ff8e7b-630d-401e-9d6d-65c83cdb2d03" providerId="ADAL" clId="{487D2347-74A6-4913-B0C4-2A720D4607C7}" dt="2022-02-03T01:03:10.121" v="74" actId="1076"/>
          <ac:picMkLst>
            <pc:docMk/>
            <pc:sldMk cId="3497099972" sldId="270"/>
            <ac:picMk id="9" creationId="{C9F941B7-E667-4859-A557-60E098DE205C}"/>
          </ac:picMkLst>
        </pc:picChg>
      </pc:sldChg>
      <pc:sldChg chg="addSp delSp modSp new del mod">
        <pc:chgData name="Skylar Matthew Gilmore" userId="c8ff8e7b-630d-401e-9d6d-65c83cdb2d03" providerId="ADAL" clId="{487D2347-74A6-4913-B0C4-2A720D4607C7}" dt="2022-02-03T01:01:51.481" v="70" actId="47"/>
        <pc:sldMkLst>
          <pc:docMk/>
          <pc:sldMk cId="2323610422" sldId="271"/>
        </pc:sldMkLst>
        <pc:spChg chg="mod">
          <ac:chgData name="Skylar Matthew Gilmore" userId="c8ff8e7b-630d-401e-9d6d-65c83cdb2d03" providerId="ADAL" clId="{487D2347-74A6-4913-B0C4-2A720D4607C7}" dt="2022-02-03T00:57:29.199" v="37" actId="1076"/>
          <ac:spMkLst>
            <pc:docMk/>
            <pc:sldMk cId="2323610422" sldId="271"/>
            <ac:spMk id="2" creationId="{856625C6-25EC-4B0D-BFB6-8EB46EB0DF34}"/>
          </ac:spMkLst>
        </pc:spChg>
        <pc:spChg chg="del">
          <ac:chgData name="Skylar Matthew Gilmore" userId="c8ff8e7b-630d-401e-9d6d-65c83cdb2d03" providerId="ADAL" clId="{487D2347-74A6-4913-B0C4-2A720D4607C7}" dt="2022-02-03T00:57:09.498" v="31" actId="478"/>
          <ac:spMkLst>
            <pc:docMk/>
            <pc:sldMk cId="2323610422" sldId="271"/>
            <ac:spMk id="3" creationId="{E64D31A8-2E4A-42AD-8DAB-A10C357596B9}"/>
          </ac:spMkLst>
        </pc:spChg>
        <pc:picChg chg="add mod or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5" creationId="{AE5B4375-451C-4983-970B-68D31DD9BCEF}"/>
          </ac:picMkLst>
        </pc:picChg>
        <pc:picChg chg="add mo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7" creationId="{85A08A01-E899-4A35-A6B7-C9AAC20DCB60}"/>
          </ac:picMkLst>
        </pc:picChg>
      </pc:sldChg>
      <pc:sldChg chg="addSp delSp modSp new mod">
        <pc:chgData name="Skylar Matthew Gilmore" userId="c8ff8e7b-630d-401e-9d6d-65c83cdb2d03" providerId="ADAL" clId="{487D2347-74A6-4913-B0C4-2A720D4607C7}" dt="2022-02-10T16:56:54.012" v="154" actId="1076"/>
        <pc:sldMkLst>
          <pc:docMk/>
          <pc:sldMk cId="2658137896" sldId="272"/>
        </pc:sldMkLst>
        <pc:spChg chg="mod">
          <ac:chgData name="Skylar Matthew Gilmore" userId="c8ff8e7b-630d-401e-9d6d-65c83cdb2d03" providerId="ADAL" clId="{487D2347-74A6-4913-B0C4-2A720D4607C7}" dt="2022-02-03T01:01:32.812" v="69" actId="1076"/>
          <ac:spMkLst>
            <pc:docMk/>
            <pc:sldMk cId="2658137896" sldId="272"/>
            <ac:spMk id="2" creationId="{F2662DCE-12BC-4F6E-AE6F-1497010F67FF}"/>
          </ac:spMkLst>
        </pc:spChg>
        <pc:spChg chg="del">
          <ac:chgData name="Skylar Matthew Gilmore" userId="c8ff8e7b-630d-401e-9d6d-65c83cdb2d03" providerId="ADAL" clId="{487D2347-74A6-4913-B0C4-2A720D4607C7}" dt="2022-02-03T01:01:21.878" v="60" actId="478"/>
          <ac:spMkLst>
            <pc:docMk/>
            <pc:sldMk cId="2658137896" sldId="272"/>
            <ac:spMk id="3" creationId="{3E2F084B-F0A6-4B1B-BE64-1700504C3A62}"/>
          </ac:spMkLst>
        </pc:spChg>
        <pc:grpChg chg="add mod">
          <ac:chgData name="Skylar Matthew Gilmore" userId="c8ff8e7b-630d-401e-9d6d-65c83cdb2d03" providerId="ADAL" clId="{487D2347-74A6-4913-B0C4-2A720D4607C7}" dt="2022-02-10T16:56:54.012" v="154" actId="1076"/>
          <ac:grpSpMkLst>
            <pc:docMk/>
            <pc:sldMk cId="2658137896" sldId="272"/>
            <ac:grpSpMk id="3" creationId="{9F335CE5-984F-4E82-9A7A-505B23603A7C}"/>
          </ac:grpSpMkLst>
        </pc:grp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5" creationId="{0B1FB7AB-0237-470F-BD02-C385DAF6DC83}"/>
          </ac:picMkLst>
        </pc:pic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6" creationId="{DB4EBFA7-37C5-42DF-A495-0BD89F3EF267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23FD02F7-15E9-4563-96DA-125B09C2C863}"/>
    <pc:docChg chg="addSld modSld">
      <pc:chgData name="Lumini Sanara Senaviratne Edirisinghe Mudiyanselage" userId="S::lse34@iris.nau.edu::ba3f811b-f7d3-4670-86c7-4632c1aaab4e" providerId="AD" clId="Web-{23FD02F7-15E9-4563-96DA-125B09C2C863}" dt="2022-02-01T14:56:08.060" v="14"/>
      <pc:docMkLst>
        <pc:docMk/>
      </pc:docMkLst>
      <pc:sldChg chg="addSp modSp">
        <pc:chgData name="Lumini Sanara Senaviratne Edirisinghe Mudiyanselage" userId="S::lse34@iris.nau.edu::ba3f811b-f7d3-4670-86c7-4632c1aaab4e" providerId="AD" clId="Web-{23FD02F7-15E9-4563-96DA-125B09C2C863}" dt="2022-02-01T14:55:22.590" v="3"/>
        <pc:sldMkLst>
          <pc:docMk/>
          <pc:sldMk cId="893900761" sldId="263"/>
        </pc:sldMkLst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5:22.590" v="3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3FD02F7-15E9-4563-96DA-125B09C2C863}" dt="2022-02-01T14:56:08.060" v="14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3FD02F7-15E9-4563-96DA-125B09C2C863}" dt="2022-02-01T14:55:35.091" v="7" actId="20577"/>
          <ac:spMkLst>
            <pc:docMk/>
            <pc:sldMk cId="2803027210" sldId="267"/>
            <ac:spMk id="2" creationId="{DDB97F1B-612D-4045-809E-DE725AB0B9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6:08.060" v="14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AFA174F3-511D-47FA-B27C-071C26FFB929}"/>
    <pc:docChg chg="delSld modSld">
      <pc:chgData name="Lumini Sanara Senaviratne Edirisinghe Mudiyanselage" userId="S::lse34@iris.nau.edu::ba3f811b-f7d3-4670-86c7-4632c1aaab4e" providerId="AD" clId="Web-{AFA174F3-511D-47FA-B27C-071C26FFB929}" dt="2022-02-03T01:11:43.226" v="8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AFA174F3-511D-47FA-B27C-071C26FFB929}" dt="2022-02-03T00:57:52.174" v="60" actId="20577"/>
        <pc:sldMkLst>
          <pc:docMk/>
          <pc:sldMk cId="2466705267" sldId="264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7:52.174" v="60" actId="20577"/>
          <ac:spMkLst>
            <pc:docMk/>
            <pc:sldMk cId="2466705267" sldId="264"/>
            <ac:spMk id="2" creationId="{B62C74AC-ACDC-4754-910F-9588A9D160EA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5:32.467" v="16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5:32.467" v="16" actId="20577"/>
          <ac:spMkLst>
            <pc:docMk/>
            <pc:sldMk cId="2023767820" sldId="265"/>
            <ac:spMk id="2" creationId="{39E2817F-874D-4B8F-9DCB-A94B42CF0545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1:11:43.226" v="82" actId="1076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1:11:43.226" v="82" actId="1076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6:23.500" v="52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AFA174F3-511D-47FA-B27C-071C26FFB929}" dt="2022-02-03T00:56:23.500" v="5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del">
        <pc:chgData name="Lumini Sanara Senaviratne Edirisinghe Mudiyanselage" userId="S::lse34@iris.nau.edu::ba3f811b-f7d3-4670-86c7-4632c1aaab4e" providerId="AD" clId="Web-{AFA174F3-511D-47FA-B27C-071C26FFB929}" dt="2022-02-03T00:54:14.809" v="0"/>
        <pc:sldMkLst>
          <pc:docMk/>
          <pc:sldMk cId="1012683142" sldId="269"/>
        </pc:sldMkLst>
      </pc:sldChg>
    </pc:docChg>
  </pc:docChgLst>
  <pc:docChgLst>
    <pc:chgData name="Lumini Sanara Senaviratne Edirisinghe Mudiyanselage" userId="S::lse34@iris.nau.edu::ba3f811b-f7d3-4670-86c7-4632c1aaab4e" providerId="AD" clId="Web-{9336B502-6037-4826-9D02-668A56671550}"/>
    <pc:docChg chg="modSld">
      <pc:chgData name="Lumini Sanara Senaviratne Edirisinghe Mudiyanselage" userId="S::lse34@iris.nau.edu::ba3f811b-f7d3-4670-86c7-4632c1aaab4e" providerId="AD" clId="Web-{9336B502-6037-4826-9D02-668A56671550}" dt="2022-03-31T16:09:02.780" v="2"/>
      <pc:docMkLst>
        <pc:docMk/>
      </pc:docMkLst>
      <pc:sldChg chg="modSp mod modClrScheme chgLayout">
        <pc:chgData name="Lumini Sanara Senaviratne Edirisinghe Mudiyanselage" userId="S::lse34@iris.nau.edu::ba3f811b-f7d3-4670-86c7-4632c1aaab4e" providerId="AD" clId="Web-{9336B502-6037-4826-9D02-668A56671550}" dt="2022-03-31T16:08:22.372" v="1"/>
        <pc:sldMkLst>
          <pc:docMk/>
          <pc:sldMk cId="2839643985" sldId="281"/>
        </pc:sldMkLst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2" creationId="{C38CDC88-E803-4263-B55D-A8679183C158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3" creationId="{AEE4BBC5-2FB7-4A9A-89D3-682617BCAB70}"/>
          </ac:spMkLst>
        </pc:spChg>
      </pc:sldChg>
      <pc:sldChg chg="addSp modSp mod modClrScheme chgLayout">
        <pc:chgData name="Lumini Sanara Senaviratne Edirisinghe Mudiyanselage" userId="S::lse34@iris.nau.edu::ba3f811b-f7d3-4670-86c7-4632c1aaab4e" providerId="AD" clId="Web-{9336B502-6037-4826-9D02-668A56671550}" dt="2022-03-31T16:09:02.780" v="2"/>
        <pc:sldMkLst>
          <pc:docMk/>
          <pc:sldMk cId="2348533927" sldId="284"/>
        </pc:sldMkLst>
        <pc:spChg chg="add 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2" creationId="{6A35F4C8-A762-336E-B4F5-243D0D27D083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3" creationId="{AEE4BBC5-2FB7-4A9A-89D3-682617BCAB7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C66DB638-A07F-4E4D-938B-1A492EB836BA}"/>
    <pc:docChg chg="addSld modSld">
      <pc:chgData name="Lumini Sanara Senaviratne Edirisinghe Mudiyanselage" userId="S::lse34@iris.nau.edu::ba3f811b-f7d3-4670-86c7-4632c1aaab4e" providerId="AD" clId="Web-{C66DB638-A07F-4E4D-938B-1A492EB836BA}" dt="2022-02-03T00:39:34.328" v="57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C66DB638-A07F-4E4D-938B-1A492EB836BA}" dt="2022-02-03T00:39:04.093" v="50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04.093" v="50" actId="20577"/>
          <ac:spMkLst>
            <pc:docMk/>
            <pc:sldMk cId="2360224050" sldId="258"/>
            <ac:spMk id="2" creationId="{3A48E59B-5015-446C-826A-2F959F93FBD8}"/>
          </ac:spMkLst>
        </pc:spChg>
      </pc:sldChg>
      <pc:sldChg chg="modSp">
        <pc:chgData name="Lumini Sanara Senaviratne Edirisinghe Mudiyanselage" userId="S::lse34@iris.nau.edu::ba3f811b-f7d3-4670-86c7-4632c1aaab4e" providerId="AD" clId="Web-{C66DB638-A07F-4E4D-938B-1A492EB836BA}" dt="2022-02-03T00:36:33.934" v="46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C66DB638-A07F-4E4D-938B-1A492EB836BA}" dt="2022-02-03T00:36:33.934" v="46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new">
        <pc:chgData name="Lumini Sanara Senaviratne Edirisinghe Mudiyanselage" userId="S::lse34@iris.nau.edu::ba3f811b-f7d3-4670-86c7-4632c1aaab4e" providerId="AD" clId="Web-{C66DB638-A07F-4E4D-938B-1A492EB836BA}" dt="2022-02-03T00:39:34.328" v="57" actId="1076"/>
        <pc:sldMkLst>
          <pc:docMk/>
          <pc:sldMk cId="1012683142" sldId="269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34.328" v="57" actId="1076"/>
          <ac:spMkLst>
            <pc:docMk/>
            <pc:sldMk cId="1012683142" sldId="269"/>
            <ac:spMk id="2" creationId="{58E2164C-3DFB-41CA-ABDD-3198EDF7D2CA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A5CAFDC3-394E-43BD-A6A5-8273047A9826}"/>
    <pc:docChg chg="modSld">
      <pc:chgData name="Lumini Sanara Senaviratne Edirisinghe Mudiyanselage" userId="S::lse34@iris.nau.edu::ba3f811b-f7d3-4670-86c7-4632c1aaab4e" providerId="AD" clId="Web-{A5CAFDC3-394E-43BD-A6A5-8273047A9826}" dt="2022-02-20T03:30:06.693" v="35"/>
      <pc:docMkLst>
        <pc:docMk/>
      </pc:docMkLst>
      <pc:sldChg chg="modSp">
        <pc:chgData name="Lumini Sanara Senaviratne Edirisinghe Mudiyanselage" userId="S::lse34@iris.nau.edu::ba3f811b-f7d3-4670-86c7-4632c1aaab4e" providerId="AD" clId="Web-{A5CAFDC3-394E-43BD-A6A5-8273047A9826}" dt="2022-02-20T03:30:06.693" v="35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A5CAFDC3-394E-43BD-A6A5-8273047A9826}" dt="2022-02-20T03:30:06.693" v="35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A5CAFDC3-394E-43BD-A6A5-8273047A9826}" dt="2022-02-20T03:28:13.298" v="1" actId="20577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A5CAFDC3-394E-43BD-A6A5-8273047A9826}" dt="2022-02-20T03:28:13.298" v="1" actId="20577"/>
          <ac:spMkLst>
            <pc:docMk/>
            <pc:sldMk cId="2736538855" sldId="275"/>
            <ac:spMk id="10" creationId="{9DE15835-456D-4E4F-9148-8B1678A4FAA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3D47136C-4C34-4CB9-BE9F-1D1243E47060}"/>
    <pc:docChg chg="modSld">
      <pc:chgData name="Lumini Sanara Senaviratne Edirisinghe Mudiyanselage" userId="S::lse34@iris.nau.edu::ba3f811b-f7d3-4670-86c7-4632c1aaab4e" providerId="AD" clId="Web-{3D47136C-4C34-4CB9-BE9F-1D1243E47060}" dt="2022-03-05T03:12:29.608" v="4" actId="14100"/>
      <pc:docMkLst>
        <pc:docMk/>
      </pc:docMkLst>
      <pc:sldChg chg="addSp modSp">
        <pc:chgData name="Lumini Sanara Senaviratne Edirisinghe Mudiyanselage" userId="S::lse34@iris.nau.edu::ba3f811b-f7d3-4670-86c7-4632c1aaab4e" providerId="AD" clId="Web-{3D47136C-4C34-4CB9-BE9F-1D1243E47060}" dt="2022-03-05T03:12:29.608" v="4" actId="14100"/>
        <pc:sldMkLst>
          <pc:docMk/>
          <pc:sldMk cId="4264498956" sldId="274"/>
        </pc:sldMkLst>
        <pc:spChg chg="add mod">
          <ac:chgData name="Lumini Sanara Senaviratne Edirisinghe Mudiyanselage" userId="S::lse34@iris.nau.edu::ba3f811b-f7d3-4670-86c7-4632c1aaab4e" providerId="AD" clId="Web-{3D47136C-4C34-4CB9-BE9F-1D1243E47060}" dt="2022-03-05T03:12:12.811" v="1"/>
          <ac:spMkLst>
            <pc:docMk/>
            <pc:sldMk cId="4264498956" sldId="274"/>
            <ac:spMk id="24" creationId="{688085CF-B18B-4A55-8948-84D64B822816}"/>
          </ac:spMkLst>
        </pc:spChg>
        <pc:spChg chg="mod">
          <ac:chgData name="Lumini Sanara Senaviratne Edirisinghe Mudiyanselage" userId="S::lse34@iris.nau.edu::ba3f811b-f7d3-4670-86c7-4632c1aaab4e" providerId="AD" clId="Web-{3D47136C-4C34-4CB9-BE9F-1D1243E47060}" dt="2022-03-05T03:12:22.342" v="3" actId="1076"/>
          <ac:spMkLst>
            <pc:docMk/>
            <pc:sldMk cId="4264498956" sldId="274"/>
            <ac:spMk id="32" creationId="{89E9842B-AC92-4E75-BE9E-70B438E1FF1E}"/>
          </ac:spMkLst>
        </pc:spChg>
        <pc:grpChg chg="mod">
          <ac:chgData name="Lumini Sanara Senaviratne Edirisinghe Mudiyanselage" userId="S::lse34@iris.nau.edu::ba3f811b-f7d3-4670-86c7-4632c1aaab4e" providerId="AD" clId="Web-{3D47136C-4C34-4CB9-BE9F-1D1243E47060}" dt="2022-03-05T03:12:29.608" v="4" actId="14100"/>
          <ac:grpSpMkLst>
            <pc:docMk/>
            <pc:sldMk cId="4264498956" sldId="274"/>
            <ac:grpSpMk id="3" creationId="{C6FBC22E-E099-4943-8E2E-6C20394CAF7F}"/>
          </ac:grpSpMkLst>
        </pc:grpChg>
      </pc:sldChg>
    </pc:docChg>
  </pc:docChgLst>
  <pc:docChgLst>
    <pc:chgData name="Alex Lee Nagle" userId="S::aln259@nau.edu::7b63e753-be02-4b51-a484-998be9625c7e" providerId="AD" clId="Web-{B67286AB-AEC0-4AE2-938C-08EAAD2527A0}"/>
    <pc:docChg chg="modSld">
      <pc:chgData name="Alex Lee Nagle" userId="S::aln259@nau.edu::7b63e753-be02-4b51-a484-998be9625c7e" providerId="AD" clId="Web-{B67286AB-AEC0-4AE2-938C-08EAAD2527A0}" dt="2022-03-28T18:34:47.700" v="5" actId="20577"/>
      <pc:docMkLst>
        <pc:docMk/>
      </pc:docMkLst>
      <pc:sldChg chg="modSp">
        <pc:chgData name="Alex Lee Nagle" userId="S::aln259@nau.edu::7b63e753-be02-4b51-a484-998be9625c7e" providerId="AD" clId="Web-{B67286AB-AEC0-4AE2-938C-08EAAD2527A0}" dt="2022-03-28T18:34:47.700" v="5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B67286AB-AEC0-4AE2-938C-08EAAD2527A0}" dt="2022-03-28T18:34:47.700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5F731882-6300-4EF8-B73E-FD56FCA328F1}"/>
    <pc:docChg chg="delSld modSld">
      <pc:chgData name="Lumini Sanara Senaviratne Edirisinghe Mudiyanselage" userId="S::lse34@iris.nau.edu::ba3f811b-f7d3-4670-86c7-4632c1aaab4e" providerId="AD" clId="Web-{5F731882-6300-4EF8-B73E-FD56FCA328F1}" dt="2022-02-01T15:10:19.924" v="74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5F731882-6300-4EF8-B73E-FD56FCA328F1}" dt="2022-02-01T15:08:46.516" v="61" actId="1076"/>
        <pc:sldMkLst>
          <pc:docMk/>
          <pc:sldMk cId="3964602139" sldId="260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46.516" v="61" actId="1076"/>
          <ac:spMkLst>
            <pc:docMk/>
            <pc:sldMk cId="3964602139" sldId="260"/>
            <ac:spMk id="4" creationId="{DDEFC769-CF49-474B-B34A-D58A59088773}"/>
          </ac:spMkLst>
        </pc:spChg>
      </pc:sldChg>
      <pc:sldChg chg="delSp modSp del">
        <pc:chgData name="Lumini Sanara Senaviratne Edirisinghe Mudiyanselage" userId="S::lse34@iris.nau.edu::ba3f811b-f7d3-4670-86c7-4632c1aaab4e" providerId="AD" clId="Web-{5F731882-6300-4EF8-B73E-FD56FCA328F1}" dt="2022-02-01T15:07:36.937" v="53"/>
        <pc:sldMkLst>
          <pc:docMk/>
          <pc:sldMk cId="893900761" sldId="263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4:57:03.814" v="3" actId="20577"/>
          <ac:spMkLst>
            <pc:docMk/>
            <pc:sldMk cId="893900761" sldId="263"/>
            <ac:spMk id="2" creationId="{7BA88DA5-EB98-4B7D-A641-48C4EE647AC9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4:49.324" v="18" actId="20577"/>
          <ac:spMkLst>
            <pc:docMk/>
            <pc:sldMk cId="893900761" sldId="263"/>
            <ac:spMk id="3" creationId="{C9277FC1-71BC-4D76-9005-7CB4A9934C36}"/>
          </ac:spMkLst>
        </pc:spChg>
        <pc:graphicFrameChg chg="del mod modGraphic">
          <ac:chgData name="Lumini Sanara Senaviratne Edirisinghe Mudiyanselage" userId="S::lse34@iris.nau.edu::ba3f811b-f7d3-4670-86c7-4632c1aaab4e" providerId="AD" clId="Web-{5F731882-6300-4EF8-B73E-FD56FCA328F1}" dt="2022-02-01T15:02:26.290" v="6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8:59.970" v="66" actId="1076"/>
        <pc:sldMkLst>
          <pc:docMk/>
          <pc:sldMk cId="2023767820" sldId="265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59.970" v="66" actId="1076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Lumini Sanara Senaviratne Edirisinghe Mudiyanselage" userId="S::lse34@iris.nau.edu::ba3f811b-f7d3-4670-86c7-4632c1aaab4e" providerId="AD" clId="Web-{5F731882-6300-4EF8-B73E-FD56FCA328F1}" dt="2022-02-01T15:10:19.924" v="7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9:27.751" v="67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10:19.924" v="7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7:26.765" v="52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5:03.996" v="29" actId="20577"/>
          <ac:spMkLst>
            <pc:docMk/>
            <pc:sldMk cId="2803027210" sldId="267"/>
            <ac:spMk id="2" creationId="{DDB97F1B-612D-4045-809E-DE725AB0B9DF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6:36.951" v="44" actId="14100"/>
          <ac:spMkLst>
            <pc:docMk/>
            <pc:sldMk cId="2803027210" sldId="267"/>
            <ac:spMk id="3" creationId="{33D570A0-36BD-4AB3-804C-559637164A0A}"/>
          </ac:spMkLst>
        </pc:spChg>
        <pc:spChg chg="add mod">
          <ac:chgData name="Lumini Sanara Senaviratne Edirisinghe Mudiyanselage" userId="S::lse34@iris.nau.edu::ba3f811b-f7d3-4670-86c7-4632c1aaab4e" providerId="AD" clId="Web-{5F731882-6300-4EF8-B73E-FD56FCA328F1}" dt="2022-02-01T15:07:26.765" v="52" actId="1076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Lumini Sanara Senaviratne Edirisinghe Mudiyanselage" userId="S::lse34@iris.nau.edu::ba3f811b-f7d3-4670-86c7-4632c1aaab4e" providerId="AD" clId="Web-{5F731882-6300-4EF8-B73E-FD56FCA328F1}" dt="2022-02-01T15:06:59.655" v="48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FB747954-C366-4882-971C-9B3DAD2C2BCF}"/>
    <pc:docChg chg="modSld">
      <pc:chgData name="Lumini Sanara Senaviratne Edirisinghe Mudiyanselage" userId="S::lse34@iris.nau.edu::ba3f811b-f7d3-4670-86c7-4632c1aaab4e" providerId="AD" clId="Web-{FB747954-C366-4882-971C-9B3DAD2C2BCF}" dt="2022-03-30T00:35:20.456" v="5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FB747954-C366-4882-971C-9B3DAD2C2BCF}" dt="2022-03-30T00:35:20.456" v="5" actId="20577"/>
        <pc:sldMkLst>
          <pc:docMk/>
          <pc:sldMk cId="2436827148" sldId="282"/>
        </pc:sldMkLst>
        <pc:spChg chg="add">
          <ac:chgData name="Lumini Sanara Senaviratne Edirisinghe Mudiyanselage" userId="S::lse34@iris.nau.edu::ba3f811b-f7d3-4670-86c7-4632c1aaab4e" providerId="AD" clId="Web-{FB747954-C366-4882-971C-9B3DAD2C2BCF}" dt="2022-03-30T00:34:58.940" v="0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FB747954-C366-4882-971C-9B3DAD2C2BCF}" dt="2022-03-30T00:35:20.456" v="5" actId="20577"/>
          <ac:spMkLst>
            <pc:docMk/>
            <pc:sldMk cId="2436827148" sldId="282"/>
            <ac:spMk id="8" creationId="{ACE8582E-F565-51E2-ECF5-68FF22E40340}"/>
          </ac:spMkLst>
        </pc:spChg>
      </pc:sldChg>
    </pc:docChg>
  </pc:docChgLst>
  <pc:docChgLst>
    <pc:chgData name="Skylar Matthew Gilmore" userId="c8ff8e7b-630d-401e-9d6d-65c83cdb2d03" providerId="ADAL" clId="{66E2B570-47E9-4DC3-BC42-FEC7639E3BAC}"/>
    <pc:docChg chg="custSel addSld modSld">
      <pc:chgData name="Skylar Matthew Gilmore" userId="c8ff8e7b-630d-401e-9d6d-65c83cdb2d03" providerId="ADAL" clId="{66E2B570-47E9-4DC3-BC42-FEC7639E3BAC}" dt="2022-03-30T01:15:02.439" v="449" actId="20577"/>
      <pc:docMkLst>
        <pc:docMk/>
      </pc:docMkLst>
      <pc:sldChg chg="modSp mod">
        <pc:chgData name="Skylar Matthew Gilmore" userId="c8ff8e7b-630d-401e-9d6d-65c83cdb2d03" providerId="ADAL" clId="{66E2B570-47E9-4DC3-BC42-FEC7639E3BAC}" dt="2022-03-30T01:15:02.439" v="449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66E2B570-47E9-4DC3-BC42-FEC7639E3BAC}" dt="2022-03-30T01:15:02.439" v="449" actId="20577"/>
          <ac:spMkLst>
            <pc:docMk/>
            <pc:sldMk cId="2803027210" sldId="267"/>
            <ac:spMk id="6" creationId="{815F6046-2E84-4E15-B13C-7AE6CFD778C5}"/>
          </ac:spMkLst>
        </pc:spChg>
      </pc:sldChg>
      <pc:sldChg chg="addSp delSp modSp mod">
        <pc:chgData name="Skylar Matthew Gilmore" userId="c8ff8e7b-630d-401e-9d6d-65c83cdb2d03" providerId="ADAL" clId="{66E2B570-47E9-4DC3-BC42-FEC7639E3BAC}" dt="2022-03-30T01:14:59.357" v="448" actId="20577"/>
        <pc:sldMkLst>
          <pc:docMk/>
          <pc:sldMk cId="898435061" sldId="268"/>
        </pc:sldMkLst>
        <pc:spChg chg="mod">
          <ac:chgData name="Skylar Matthew Gilmore" userId="c8ff8e7b-630d-401e-9d6d-65c83cdb2d03" providerId="ADAL" clId="{66E2B570-47E9-4DC3-BC42-FEC7639E3BAC}" dt="2022-03-30T00:41:56.345" v="201" actId="122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Skylar Matthew Gilmore" userId="c8ff8e7b-630d-401e-9d6d-65c83cdb2d03" providerId="ADAL" clId="{66E2B570-47E9-4DC3-BC42-FEC7639E3BAC}" dt="2022-03-30T01:14:59.357" v="448" actId="20577"/>
          <ac:spMkLst>
            <pc:docMk/>
            <pc:sldMk cId="898435061" sldId="268"/>
            <ac:spMk id="10" creationId="{BBFE88EA-B5FD-4CB7-972A-B4D6DFB24785}"/>
          </ac:spMkLst>
        </pc:spChg>
        <pc:picChg chg="del">
          <ac:chgData name="Skylar Matthew Gilmore" userId="c8ff8e7b-630d-401e-9d6d-65c83cdb2d03" providerId="ADAL" clId="{66E2B570-47E9-4DC3-BC42-FEC7639E3BAC}" dt="2022-03-30T00:35:27.759" v="187" actId="478"/>
          <ac:picMkLst>
            <pc:docMk/>
            <pc:sldMk cId="898435061" sldId="268"/>
            <ac:picMk id="3" creationId="{08130D29-EE7C-3545-F08E-6C6CE51A5579}"/>
          </ac:picMkLst>
        </pc:picChg>
        <pc:picChg chg="add del mod">
          <ac:chgData name="Skylar Matthew Gilmore" userId="c8ff8e7b-630d-401e-9d6d-65c83cdb2d03" providerId="ADAL" clId="{66E2B570-47E9-4DC3-BC42-FEC7639E3BAC}" dt="2022-03-30T00:41:22.135" v="192" actId="478"/>
          <ac:picMkLst>
            <pc:docMk/>
            <pc:sldMk cId="898435061" sldId="268"/>
            <ac:picMk id="5" creationId="{8B8C692B-40DC-4F45-853A-DCC6965DA77F}"/>
          </ac:picMkLst>
        </pc:picChg>
        <pc:picChg chg="add mod">
          <ac:chgData name="Skylar Matthew Gilmore" userId="c8ff8e7b-630d-401e-9d6d-65c83cdb2d03" providerId="ADAL" clId="{66E2B570-47E9-4DC3-BC42-FEC7639E3BAC}" dt="2022-03-30T00:41:38.473" v="199" actId="1076"/>
          <ac:picMkLst>
            <pc:docMk/>
            <pc:sldMk cId="898435061" sldId="268"/>
            <ac:picMk id="7" creationId="{443AD19A-F693-44E8-9906-3FB4E69C926A}"/>
          </ac:picMkLst>
        </pc:picChg>
      </pc:sldChg>
      <pc:sldChg chg="addSp delSp modSp mod">
        <pc:chgData name="Skylar Matthew Gilmore" userId="c8ff8e7b-630d-401e-9d6d-65c83cdb2d03" providerId="ADAL" clId="{66E2B570-47E9-4DC3-BC42-FEC7639E3BAC}" dt="2022-03-30T01:13:33.931" v="406" actId="20577"/>
        <pc:sldMkLst>
          <pc:docMk/>
          <pc:sldMk cId="2708346736" sldId="278"/>
        </pc:sldMkLst>
        <pc:spChg chg="mod">
          <ac:chgData name="Skylar Matthew Gilmore" userId="c8ff8e7b-630d-401e-9d6d-65c83cdb2d03" providerId="ADAL" clId="{66E2B570-47E9-4DC3-BC42-FEC7639E3BAC}" dt="2022-03-30T01:13:31.396" v="405" actId="20577"/>
          <ac:spMkLst>
            <pc:docMk/>
            <pc:sldMk cId="2708346736" sldId="278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33.931" v="406" actId="20577"/>
          <ac:spMkLst>
            <pc:docMk/>
            <pc:sldMk cId="2708346736" sldId="278"/>
            <ac:spMk id="8" creationId="{82AE30BE-9634-4A6F-9731-2ED1329C1E16}"/>
          </ac:spMkLst>
        </pc:spChg>
        <pc:spChg chg="add mod">
          <ac:chgData name="Skylar Matthew Gilmore" userId="c8ff8e7b-630d-401e-9d6d-65c83cdb2d03" providerId="ADAL" clId="{66E2B570-47E9-4DC3-BC42-FEC7639E3BAC}" dt="2022-03-30T01:06:54.602" v="366" actId="403"/>
          <ac:spMkLst>
            <pc:docMk/>
            <pc:sldMk cId="2708346736" sldId="278"/>
            <ac:spMk id="34" creationId="{AE7B3B4E-ECC3-4C87-A971-6FAB560D950B}"/>
          </ac:spMkLst>
        </pc:spChg>
        <pc:spChg chg="add mod">
          <ac:chgData name="Skylar Matthew Gilmore" userId="c8ff8e7b-630d-401e-9d6d-65c83cdb2d03" providerId="ADAL" clId="{66E2B570-47E9-4DC3-BC42-FEC7639E3BAC}" dt="2022-03-30T01:07:07.549" v="370" actId="14100"/>
          <ac:spMkLst>
            <pc:docMk/>
            <pc:sldMk cId="2708346736" sldId="278"/>
            <ac:spMk id="35" creationId="{EAB81BF3-E436-47C9-8FD8-8646D674687E}"/>
          </ac:spMkLst>
        </pc:spChg>
        <pc:spChg chg="add mod">
          <ac:chgData name="Skylar Matthew Gilmore" userId="c8ff8e7b-630d-401e-9d6d-65c83cdb2d03" providerId="ADAL" clId="{66E2B570-47E9-4DC3-BC42-FEC7639E3BAC}" dt="2022-03-30T01:07:14.685" v="376" actId="14100"/>
          <ac:spMkLst>
            <pc:docMk/>
            <pc:sldMk cId="2708346736" sldId="278"/>
            <ac:spMk id="36" creationId="{56F9E356-8EF0-4BF8-88B1-7677C12FCDEB}"/>
          </ac:spMkLst>
        </pc:spChg>
        <pc:spChg chg="add mod">
          <ac:chgData name="Skylar Matthew Gilmore" userId="c8ff8e7b-630d-401e-9d6d-65c83cdb2d03" providerId="ADAL" clId="{66E2B570-47E9-4DC3-BC42-FEC7639E3BAC}" dt="2022-03-30T01:07:22.457" v="380" actId="14100"/>
          <ac:spMkLst>
            <pc:docMk/>
            <pc:sldMk cId="2708346736" sldId="278"/>
            <ac:spMk id="37" creationId="{65E1D6DD-88F4-4CB8-9EBD-7FB58C586D02}"/>
          </ac:spMkLst>
        </pc:spChg>
        <pc:spChg chg="add mod">
          <ac:chgData name="Skylar Matthew Gilmore" userId="c8ff8e7b-630d-401e-9d6d-65c83cdb2d03" providerId="ADAL" clId="{66E2B570-47E9-4DC3-BC42-FEC7639E3BAC}" dt="2022-03-30T01:07:47.408" v="393" actId="1076"/>
          <ac:spMkLst>
            <pc:docMk/>
            <pc:sldMk cId="2708346736" sldId="278"/>
            <ac:spMk id="39" creationId="{CF2DCDF4-6CB7-4C13-A610-EF6C8968469D}"/>
          </ac:spMkLst>
        </pc:spChg>
        <pc:spChg chg="add mod">
          <ac:chgData name="Skylar Matthew Gilmore" userId="c8ff8e7b-630d-401e-9d6d-65c83cdb2d03" providerId="ADAL" clId="{66E2B570-47E9-4DC3-BC42-FEC7639E3BAC}" dt="2022-03-30T01:07:39.182" v="389" actId="1076"/>
          <ac:spMkLst>
            <pc:docMk/>
            <pc:sldMk cId="2708346736" sldId="278"/>
            <ac:spMk id="40" creationId="{8E763758-465B-45A0-AFD0-9E306811A407}"/>
          </ac:spMkLst>
        </pc:spChg>
        <pc:spChg chg="add mod">
          <ac:chgData name="Skylar Matthew Gilmore" userId="c8ff8e7b-630d-401e-9d6d-65c83cdb2d03" providerId="ADAL" clId="{66E2B570-47E9-4DC3-BC42-FEC7639E3BAC}" dt="2022-03-30T01:07:30.945" v="384" actId="14100"/>
          <ac:spMkLst>
            <pc:docMk/>
            <pc:sldMk cId="2708346736" sldId="278"/>
            <ac:spMk id="43" creationId="{EDAED9AF-5939-46B4-AF73-DEDF52A64838}"/>
          </ac:spMkLst>
        </pc:spChg>
        <pc:picChg chg="mod">
          <ac:chgData name="Skylar Matthew Gilmore" userId="c8ff8e7b-630d-401e-9d6d-65c83cdb2d03" providerId="ADAL" clId="{66E2B570-47E9-4DC3-BC42-FEC7639E3BAC}" dt="2022-03-30T01:01:13.873" v="212" actId="14100"/>
          <ac:picMkLst>
            <pc:docMk/>
            <pc:sldMk cId="2708346736" sldId="278"/>
            <ac:picMk id="6" creationId="{0298BCA1-E671-478A-A533-6A3FC02DF5D9}"/>
          </ac:picMkLst>
        </pc:picChg>
        <pc:picChg chg="del">
          <ac:chgData name="Skylar Matthew Gilmore" userId="c8ff8e7b-630d-401e-9d6d-65c83cdb2d03" providerId="ADAL" clId="{66E2B570-47E9-4DC3-BC42-FEC7639E3BAC}" dt="2022-03-30T00:58:31.247" v="206" actId="478"/>
          <ac:picMkLst>
            <pc:docMk/>
            <pc:sldMk cId="2708346736" sldId="278"/>
            <ac:picMk id="7" creationId="{1386F147-8925-4E6F-B1CA-5A58338D463E}"/>
          </ac:picMkLst>
        </pc:picChg>
        <pc:picChg chg="add mod">
          <ac:chgData name="Skylar Matthew Gilmore" userId="c8ff8e7b-630d-401e-9d6d-65c83cdb2d03" providerId="ADAL" clId="{66E2B570-47E9-4DC3-BC42-FEC7639E3BAC}" dt="2022-03-30T01:06:24.277" v="352" actId="1076"/>
          <ac:picMkLst>
            <pc:docMk/>
            <pc:sldMk cId="2708346736" sldId="278"/>
            <ac:picMk id="9" creationId="{44A61637-C301-4CAF-8025-F2E96E469C81}"/>
          </ac:picMkLst>
        </pc:picChg>
        <pc:cxnChg chg="add mod">
          <ac:chgData name="Skylar Matthew Gilmore" userId="c8ff8e7b-630d-401e-9d6d-65c83cdb2d03" providerId="ADAL" clId="{66E2B570-47E9-4DC3-BC42-FEC7639E3BAC}" dt="2022-03-30T01:01:55.865" v="221" actId="14100"/>
          <ac:cxnSpMkLst>
            <pc:docMk/>
            <pc:sldMk cId="2708346736" sldId="278"/>
            <ac:cxnSpMk id="11" creationId="{AF3FED6A-82AE-430F-87C3-6360B40769FD}"/>
          </ac:cxnSpMkLst>
        </pc:cxnChg>
        <pc:cxnChg chg="add mod">
          <ac:chgData name="Skylar Matthew Gilmore" userId="c8ff8e7b-630d-401e-9d6d-65c83cdb2d03" providerId="ADAL" clId="{66E2B570-47E9-4DC3-BC42-FEC7639E3BAC}" dt="2022-03-30T01:01:51.460" v="220" actId="14100"/>
          <ac:cxnSpMkLst>
            <pc:docMk/>
            <pc:sldMk cId="2708346736" sldId="278"/>
            <ac:cxnSpMk id="13" creationId="{08C93D25-6783-44F4-9208-47FE4E99553D}"/>
          </ac:cxnSpMkLst>
        </pc:cxnChg>
        <pc:cxnChg chg="add mod">
          <ac:chgData name="Skylar Matthew Gilmore" userId="c8ff8e7b-630d-401e-9d6d-65c83cdb2d03" providerId="ADAL" clId="{66E2B570-47E9-4DC3-BC42-FEC7639E3BAC}" dt="2022-03-30T01:02:08.741" v="224" actId="14100"/>
          <ac:cxnSpMkLst>
            <pc:docMk/>
            <pc:sldMk cId="2708346736" sldId="278"/>
            <ac:cxnSpMk id="16" creationId="{596396FD-569A-4F36-BD10-9C9FB26C8668}"/>
          </ac:cxnSpMkLst>
        </pc:cxnChg>
        <pc:cxnChg chg="add mod">
          <ac:chgData name="Skylar Matthew Gilmore" userId="c8ff8e7b-630d-401e-9d6d-65c83cdb2d03" providerId="ADAL" clId="{66E2B570-47E9-4DC3-BC42-FEC7639E3BAC}" dt="2022-03-30T01:05:27.645" v="300" actId="14100"/>
          <ac:cxnSpMkLst>
            <pc:docMk/>
            <pc:sldMk cId="2708346736" sldId="278"/>
            <ac:cxnSpMk id="18" creationId="{0DF379FB-63C0-462D-8836-4C0B1C8FBCB6}"/>
          </ac:cxnSpMkLst>
        </pc:cxnChg>
        <pc:cxnChg chg="add mod">
          <ac:chgData name="Skylar Matthew Gilmore" userId="c8ff8e7b-630d-401e-9d6d-65c83cdb2d03" providerId="ADAL" clId="{66E2B570-47E9-4DC3-BC42-FEC7639E3BAC}" dt="2022-03-30T01:06:22.137" v="351" actId="14100"/>
          <ac:cxnSpMkLst>
            <pc:docMk/>
            <pc:sldMk cId="2708346736" sldId="278"/>
            <ac:cxnSpMk id="21" creationId="{0FA7B44C-6DCA-47AF-AF28-8D2314AD9604}"/>
          </ac:cxnSpMkLst>
        </pc:cxnChg>
        <pc:cxnChg chg="add mod">
          <ac:chgData name="Skylar Matthew Gilmore" userId="c8ff8e7b-630d-401e-9d6d-65c83cdb2d03" providerId="ADAL" clId="{66E2B570-47E9-4DC3-BC42-FEC7639E3BAC}" dt="2022-03-30T01:06:17.248" v="349" actId="14100"/>
          <ac:cxnSpMkLst>
            <pc:docMk/>
            <pc:sldMk cId="2708346736" sldId="278"/>
            <ac:cxnSpMk id="29" creationId="{09720539-8097-4A5D-B70C-D53C64C0CB58}"/>
          </ac:cxnSpMkLst>
        </pc:cxnChg>
        <pc:cxnChg chg="add">
          <ac:chgData name="Skylar Matthew Gilmore" userId="c8ff8e7b-630d-401e-9d6d-65c83cdb2d03" providerId="ADAL" clId="{66E2B570-47E9-4DC3-BC42-FEC7639E3BAC}" dt="2022-03-30T01:03:20.730" v="239" actId="11529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addSp modSp mod">
        <pc:chgData name="Skylar Matthew Gilmore" userId="c8ff8e7b-630d-401e-9d6d-65c83cdb2d03" providerId="ADAL" clId="{66E2B570-47E9-4DC3-BC42-FEC7639E3BAC}" dt="2022-03-30T01:08:33.077" v="394" actId="1076"/>
        <pc:sldMkLst>
          <pc:docMk/>
          <pc:sldMk cId="1891993320" sldId="280"/>
        </pc:sldMkLst>
        <pc:spChg chg="add mod">
          <ac:chgData name="Skylar Matthew Gilmore" userId="c8ff8e7b-630d-401e-9d6d-65c83cdb2d03" providerId="ADAL" clId="{66E2B570-47E9-4DC3-BC42-FEC7639E3BAC}" dt="2022-03-30T00:30:06.599" v="40" actId="20577"/>
          <ac:spMkLst>
            <pc:docMk/>
            <pc:sldMk cId="1891993320" sldId="280"/>
            <ac:spMk id="8" creationId="{DFA94E1D-DF4A-4EB4-A782-F38CA0266D4A}"/>
          </ac:spMkLst>
        </pc:spChg>
        <pc:spChg chg="add mod">
          <ac:chgData name="Skylar Matthew Gilmore" userId="c8ff8e7b-630d-401e-9d6d-65c83cdb2d03" providerId="ADAL" clId="{66E2B570-47E9-4DC3-BC42-FEC7639E3BAC}" dt="2022-03-30T00:34:26.669" v="186" actId="1076"/>
          <ac:spMkLst>
            <pc:docMk/>
            <pc:sldMk cId="1891993320" sldId="280"/>
            <ac:spMk id="10" creationId="{0A34138A-71FD-46CA-96A6-70BB1ED575E4}"/>
          </ac:spMkLst>
        </pc:spChg>
        <pc:grpChg chg="add mod">
          <ac:chgData name="Skylar Matthew Gilmore" userId="c8ff8e7b-630d-401e-9d6d-65c83cdb2d03" providerId="ADAL" clId="{66E2B570-47E9-4DC3-BC42-FEC7639E3BAC}" dt="2022-03-30T01:08:33.077" v="394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add mod modGraphic">
          <ac:chgData name="Skylar Matthew Gilmore" userId="c8ff8e7b-630d-401e-9d6d-65c83cdb2d03" providerId="ADAL" clId="{66E2B570-47E9-4DC3-BC42-FEC7639E3BAC}" dt="2022-03-30T00:34:21.409" v="185" actId="403"/>
          <ac:graphicFrameMkLst>
            <pc:docMk/>
            <pc:sldMk cId="1891993320" sldId="280"/>
            <ac:graphicFrameMk id="9" creationId="{26C3F9B7-5DF2-432E-8EE7-2B453AA89E69}"/>
          </ac:graphicFrameMkLst>
        </pc:graphicFrame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4" creationId="{3B90E0D6-EBC1-4FB2-B925-A218F635F0D2}"/>
          </ac:picMkLst>
        </pc:pic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6" creationId="{EB04737A-9944-41AA-BF9D-FA655614FB08}"/>
          </ac:picMkLst>
        </pc:picChg>
      </pc:sldChg>
      <pc:sldChg chg="addSp modSp mod">
        <pc:chgData name="Skylar Matthew Gilmore" userId="c8ff8e7b-630d-401e-9d6d-65c83cdb2d03" providerId="ADAL" clId="{66E2B570-47E9-4DC3-BC42-FEC7639E3BAC}" dt="2022-03-30T01:14:55.051" v="447" actId="20577"/>
        <pc:sldMkLst>
          <pc:docMk/>
          <pc:sldMk cId="2839643985" sldId="281"/>
        </pc:sldMkLst>
        <pc:spChg chg="add mod">
          <ac:chgData name="Skylar Matthew Gilmore" userId="c8ff8e7b-630d-401e-9d6d-65c83cdb2d03" providerId="ADAL" clId="{66E2B570-47E9-4DC3-BC42-FEC7639E3BAC}" dt="2022-03-30T01:14:55.051" v="447" actId="20577"/>
          <ac:spMkLst>
            <pc:docMk/>
            <pc:sldMk cId="2839643985" sldId="281"/>
            <ac:spMk id="8" creationId="{BC36B472-D32D-4D0A-915B-6596AF472AD9}"/>
          </ac:spMkLst>
        </pc:spChg>
      </pc:sldChg>
      <pc:sldChg chg="addSp modSp mod">
        <pc:chgData name="Skylar Matthew Gilmore" userId="c8ff8e7b-630d-401e-9d6d-65c83cdb2d03" providerId="ADAL" clId="{66E2B570-47E9-4DC3-BC42-FEC7639E3BAC}" dt="2022-03-30T01:14:26.526" v="444" actId="20577"/>
        <pc:sldMkLst>
          <pc:docMk/>
          <pc:sldMk cId="2436827148" sldId="282"/>
        </pc:sldMkLst>
        <pc:spChg chg="add mod">
          <ac:chgData name="Skylar Matthew Gilmore" userId="c8ff8e7b-630d-401e-9d6d-65c83cdb2d03" providerId="ADAL" clId="{66E2B570-47E9-4DC3-BC42-FEC7639E3BAC}" dt="2022-03-30T01:14:26.526" v="444" actId="20577"/>
          <ac:spMkLst>
            <pc:docMk/>
            <pc:sldMk cId="2436827148" sldId="282"/>
            <ac:spMk id="14" creationId="{9DEB651A-BC5A-4F3A-939A-CEB58E7245E1}"/>
          </ac:spMkLst>
        </pc:spChg>
      </pc:sldChg>
      <pc:sldChg chg="addSp delSp modSp add mod">
        <pc:chgData name="Skylar Matthew Gilmore" userId="c8ff8e7b-630d-401e-9d6d-65c83cdb2d03" providerId="ADAL" clId="{66E2B570-47E9-4DC3-BC42-FEC7639E3BAC}" dt="2022-03-30T01:13:54.543" v="429" actId="1076"/>
        <pc:sldMkLst>
          <pc:docMk/>
          <pc:sldMk cId="1181091687" sldId="283"/>
        </pc:sldMkLst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54.543" v="429" actId="1076"/>
          <ac:spMkLst>
            <pc:docMk/>
            <pc:sldMk cId="1181091687" sldId="283"/>
            <ac:spMk id="8" creationId="{82AE30BE-9634-4A6F-9731-2ED1329C1E16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4" creationId="{AE7B3B4E-ECC3-4C87-A971-6FAB560D950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5" creationId="{EAB81BF3-E436-47C9-8FD8-8646D674687E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6" creationId="{56F9E356-8EF0-4BF8-88B1-7677C12FCDE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7" creationId="{65E1D6DD-88F4-4CB8-9EBD-7FB58C586D02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9" creationId="{CF2DCDF4-6CB7-4C13-A610-EF6C8968469D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0" creationId="{8E763758-465B-45A0-AFD0-9E306811A407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3" creationId="{EDAED9AF-5939-46B4-AF73-DEDF52A64838}"/>
          </ac:spMkLst>
        </pc:spChg>
        <pc:picChg chg="del">
          <ac:chgData name="Skylar Matthew Gilmore" userId="c8ff8e7b-630d-401e-9d6d-65c83cdb2d03" providerId="ADAL" clId="{66E2B570-47E9-4DC3-BC42-FEC7639E3BAC}" dt="2022-03-30T01:13:01.379" v="397" actId="478"/>
          <ac:picMkLst>
            <pc:docMk/>
            <pc:sldMk cId="1181091687" sldId="283"/>
            <ac:picMk id="6" creationId="{0298BCA1-E671-478A-A533-6A3FC02DF5D9}"/>
          </ac:picMkLst>
        </pc:picChg>
        <pc:picChg chg="add mod">
          <ac:chgData name="Skylar Matthew Gilmore" userId="c8ff8e7b-630d-401e-9d6d-65c83cdb2d03" providerId="ADAL" clId="{66E2B570-47E9-4DC3-BC42-FEC7639E3BAC}" dt="2022-03-30T01:13:15.369" v="403" actId="1076"/>
          <ac:picMkLst>
            <pc:docMk/>
            <pc:sldMk cId="1181091687" sldId="283"/>
            <ac:picMk id="7" creationId="{D610F2D0-60D9-4543-9443-CCE0CD5A2C07}"/>
          </ac:picMkLst>
        </pc:picChg>
        <pc:picChg chg="del">
          <ac:chgData name="Skylar Matthew Gilmore" userId="c8ff8e7b-630d-401e-9d6d-65c83cdb2d03" providerId="ADAL" clId="{66E2B570-47E9-4DC3-BC42-FEC7639E3BAC}" dt="2022-03-30T01:13:00.767" v="396" actId="478"/>
          <ac:picMkLst>
            <pc:docMk/>
            <pc:sldMk cId="1181091687" sldId="283"/>
            <ac:picMk id="9" creationId="{44A61637-C301-4CAF-8025-F2E96E469C81}"/>
          </ac:picMkLst>
        </pc:pic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1" creationId="{AF3FED6A-82AE-430F-87C3-6360B40769F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3" creationId="{08C93D25-6783-44F4-9208-47FE4E99553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6" creationId="{596396FD-569A-4F36-BD10-9C9FB26C866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8" creationId="{0DF379FB-63C0-462D-8836-4C0B1C8FBCB6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1" creationId="{0FA7B44C-6DCA-47AF-AF28-8D2314AD9604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9" creationId="{09720539-8097-4A5D-B70C-D53C64C0CB5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33" creationId="{1956386C-BE15-4CCD-B724-D267AB3E65DF}"/>
          </ac:cxnSpMkLst>
        </pc:cxnChg>
      </pc:sldChg>
    </pc:docChg>
  </pc:docChgLst>
  <pc:docChgLst>
    <pc:chgData name="Lumini Sanara Senaviratne Edirisinghe Mudiyanselage" userId="S::lse34@iris.nau.edu::ba3f811b-f7d3-4670-86c7-4632c1aaab4e" providerId="AD" clId="Web-{B78E1D46-5FCB-40BF-B539-DE2566FE2204}"/>
    <pc:docChg chg="addSld modSld">
      <pc:chgData name="Lumini Sanara Senaviratne Edirisinghe Mudiyanselage" userId="S::lse34@iris.nau.edu::ba3f811b-f7d3-4670-86c7-4632c1aaab4e" providerId="AD" clId="Web-{B78E1D46-5FCB-40BF-B539-DE2566FE2204}" dt="2022-01-30T06:45:38.986" v="24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B78E1D46-5FCB-40BF-B539-DE2566FE2204}" dt="2022-01-30T06:42:39.965" v="236" actId="1076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2:39.965" v="236" actId="1076"/>
          <ac:spMkLst>
            <pc:docMk/>
            <pc:sldMk cId="3964602139" sldId="260"/>
            <ac:spMk id="2" creationId="{E88B644B-0A9D-42A5-B5CC-767852762FD3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32:43.710" v="225" actId="1076"/>
          <ac:spMkLst>
            <pc:docMk/>
            <pc:sldMk cId="3964602139" sldId="260"/>
            <ac:spMk id="3" creationId="{820CA202-FD5E-4455-AE0F-3F6547AB4301}"/>
          </ac:spMkLst>
        </pc:spChg>
      </pc:sldChg>
      <pc:sldChg chg="modSp new">
        <pc:chgData name="Lumini Sanara Senaviratne Edirisinghe Mudiyanselage" userId="S::lse34@iris.nau.edu::ba3f811b-f7d3-4670-86c7-4632c1aaab4e" providerId="AD" clId="Web-{B78E1D46-5FCB-40BF-B539-DE2566FE2204}" dt="2022-01-30T06:45:38.986" v="245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0:49.331" v="229" actId="20577"/>
          <ac:spMkLst>
            <pc:docMk/>
            <pc:sldMk cId="2023767820" sldId="265"/>
            <ac:spMk id="2" creationId="{39E2817F-874D-4B8F-9DCB-A94B42CF0545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45:38.986" v="245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EEE9B691-C632-4AFC-BA36-5DECF4BED89C}"/>
    <pc:docChg chg="addSld modSld">
      <pc:chgData name="Lumini Sanara Senaviratne Edirisinghe Mudiyanselage" userId="S::lse34@iris.nau.edu::ba3f811b-f7d3-4670-86c7-4632c1aaab4e" providerId="AD" clId="Web-{EEE9B691-C632-4AFC-BA36-5DECF4BED89C}" dt="2022-01-31T01:18:28.054" v="83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EEE9B691-C632-4AFC-BA36-5DECF4BED89C}" dt="2022-01-31T01:15:21.104" v="70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5:21.104" v="70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EEE9B691-C632-4AFC-BA36-5DECF4BED89C}" dt="2022-01-31T01:18:28.054" v="83" actId="20577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8:28.054" v="83" actId="20577"/>
          <ac:spMkLst>
            <pc:docMk/>
            <pc:sldMk cId="3964602139" sldId="260"/>
            <ac:spMk id="3" creationId="{820CA202-FD5E-4455-AE0F-3F6547AB4301}"/>
          </ac:spMkLst>
        </pc:spChg>
      </pc:sldChg>
      <pc:sldChg chg="addSp modSp new">
        <pc:chgData name="Lumini Sanara Senaviratne Edirisinghe Mudiyanselage" userId="S::lse34@iris.nau.edu::ba3f811b-f7d3-4670-86c7-4632c1aaab4e" providerId="AD" clId="Web-{EEE9B691-C632-4AFC-BA36-5DECF4BED89C}" dt="2022-01-31T01:18:11.318" v="80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4:45.617" v="59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EEE9B691-C632-4AFC-BA36-5DECF4BED89C}" dt="2022-01-31T01:13:54.723" v="53" actId="20577"/>
          <ac:spMkLst>
            <pc:docMk/>
            <pc:sldMk cId="2797053390" sldId="266"/>
            <ac:spMk id="3" creationId="{CE3A5C61-ADDD-4448-858E-EE9B6B68BA2B}"/>
          </ac:spMkLst>
        </pc:spChg>
        <pc:spChg chg="add mod">
          <ac:chgData name="Lumini Sanara Senaviratne Edirisinghe Mudiyanselage" userId="S::lse34@iris.nau.edu::ba3f811b-f7d3-4670-86c7-4632c1aaab4e" providerId="AD" clId="Web-{EEE9B691-C632-4AFC-BA36-5DECF4BED89C}" dt="2022-01-31T01:18:11.318" v="80" actId="20577"/>
          <ac:spMkLst>
            <pc:docMk/>
            <pc:sldMk cId="2797053390" sldId="266"/>
            <ac:spMk id="4" creationId="{2E0D793E-FDC4-428E-B52F-CF6A5B80F0D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2601437D-0269-4C0E-B00E-309295C86377}"/>
    <pc:docChg chg="addSld modSld">
      <pc:chgData name="Lumini Sanara Senaviratne Edirisinghe Mudiyanselage" userId="S::lse34@iris.nau.edu::ba3f811b-f7d3-4670-86c7-4632c1aaab4e" providerId="AD" clId="Web-{2601437D-0269-4C0E-B00E-309295C86377}" dt="2022-02-01T17:51:25.570" v="51" actId="14100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2601437D-0269-4C0E-B00E-309295C86377}" dt="2022-02-01T17:45:03.890" v="4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4:45.359" v="0" actId="20577"/>
          <ac:spMkLst>
            <pc:docMk/>
            <pc:sldMk cId="2803027210" sldId="267"/>
            <ac:spMk id="3" creationId="{33D570A0-36BD-4AB3-804C-559637164A0A}"/>
          </ac:spMkLst>
        </pc:spChg>
        <pc:graphicFrameChg chg="mod">
          <ac:chgData name="Lumini Sanara Senaviratne Edirisinghe Mudiyanselage" userId="S::lse34@iris.nau.edu::ba3f811b-f7d3-4670-86c7-4632c1aaab4e" providerId="AD" clId="Web-{2601437D-0269-4C0E-B00E-309295C86377}" dt="2022-02-01T17:45:03.890" v="4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2601437D-0269-4C0E-B00E-309295C86377}" dt="2022-02-01T17:44:53.140" v="2"/>
          <ac:graphicFrameMkLst>
            <pc:docMk/>
            <pc:sldMk cId="2803027210" sldId="267"/>
            <ac:graphicFrameMk id="7" creationId="{6EF61BEF-E37E-44DF-8111-6BF5EF378844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601437D-0269-4C0E-B00E-309295C86377}" dt="2022-02-01T17:51:25.570" v="51" actId="14100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6:42.908" v="22" actId="1076"/>
          <ac:spMkLst>
            <pc:docMk/>
            <pc:sldMk cId="898435061" sldId="268"/>
            <ac:spMk id="2" creationId="{EC4F8F8A-FB23-4273-AB36-847C803E9E99}"/>
          </ac:spMkLst>
        </pc:spChg>
        <pc:spChg chg="add mod">
          <ac:chgData name="Lumini Sanara Senaviratne Edirisinghe Mudiyanselage" userId="S::lse34@iris.nau.edu::ba3f811b-f7d3-4670-86c7-4632c1aaab4e" providerId="AD" clId="Web-{2601437D-0269-4C0E-B00E-309295C86377}" dt="2022-02-01T17:51:25.570" v="51" actId="14100"/>
          <ac:spMkLst>
            <pc:docMk/>
            <pc:sldMk cId="898435061" sldId="268"/>
            <ac:spMk id="5" creationId="{3E1597CF-56D1-4A78-B007-F5522A479DDF}"/>
          </ac:spMkLst>
        </pc:spChg>
        <pc:picChg chg="add mod">
          <ac:chgData name="Lumini Sanara Senaviratne Edirisinghe Mudiyanselage" userId="S::lse34@iris.nau.edu::ba3f811b-f7d3-4670-86c7-4632c1aaab4e" providerId="AD" clId="Web-{2601437D-0269-4C0E-B00E-309295C86377}" dt="2022-02-01T17:49:07.442" v="32" actId="14100"/>
          <ac:picMkLst>
            <pc:docMk/>
            <pc:sldMk cId="898435061" sldId="268"/>
            <ac:picMk id="3" creationId="{6AA2D21D-493F-42E3-8A73-FAE069B6D3C1}"/>
          </ac:picMkLst>
        </pc:picChg>
        <pc:picChg chg="add mod">
          <ac:chgData name="Lumini Sanara Senaviratne Edirisinghe Mudiyanselage" userId="S::lse34@iris.nau.edu::ba3f811b-f7d3-4670-86c7-4632c1aaab4e" providerId="AD" clId="Web-{2601437D-0269-4C0E-B00E-309295C86377}" dt="2022-02-01T17:49:33.802" v="34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Alex Lee Nagle" userId="S::aln259@nau.edu::7b63e753-be02-4b51-a484-998be9625c7e" providerId="AD" clId="Web-{4EF0E42E-371F-4D3C-893D-76F24F905CD6}"/>
    <pc:docChg chg="addSld delSld modSld">
      <pc:chgData name="Alex Lee Nagle" userId="S::aln259@nau.edu::7b63e753-be02-4b51-a484-998be9625c7e" providerId="AD" clId="Web-{4EF0E42E-371F-4D3C-893D-76F24F905CD6}" dt="2022-02-03T00:58:58.676" v="149" actId="1076"/>
      <pc:docMkLst>
        <pc:docMk/>
      </pc:docMkLst>
      <pc:sldChg chg="del">
        <pc:chgData name="Alex Lee Nagle" userId="S::aln259@nau.edu::7b63e753-be02-4b51-a484-998be9625c7e" providerId="AD" clId="Web-{4EF0E42E-371F-4D3C-893D-76F24F905CD6}" dt="2022-02-03T00:55:30.335" v="0"/>
        <pc:sldMkLst>
          <pc:docMk/>
          <pc:sldMk cId="2515927646" sldId="269"/>
        </pc:sldMkLst>
      </pc:sldChg>
      <pc:sldChg chg="modSp new">
        <pc:chgData name="Alex Lee Nagle" userId="S::aln259@nau.edu::7b63e753-be02-4b51-a484-998be9625c7e" providerId="AD" clId="Web-{4EF0E42E-371F-4D3C-893D-76F24F905CD6}" dt="2022-02-03T00:58:58.676" v="149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4EF0E42E-371F-4D3C-893D-76F24F905CD6}" dt="2022-02-03T00:58:08.798" v="139" actId="1076"/>
          <ac:spMkLst>
            <pc:docMk/>
            <pc:sldMk cId="3497099972" sldId="270"/>
            <ac:spMk id="2" creationId="{E3A9989B-EFD7-4E42-96BE-8F8D9109DE44}"/>
          </ac:spMkLst>
        </pc:spChg>
        <pc:spChg chg="mod">
          <ac:chgData name="Alex Lee Nagle" userId="S::aln259@nau.edu::7b63e753-be02-4b51-a484-998be9625c7e" providerId="AD" clId="Web-{4EF0E42E-371F-4D3C-893D-76F24F905CD6}" dt="2022-02-03T00:58:26.111" v="143" actId="1076"/>
          <ac:spMkLst>
            <pc:docMk/>
            <pc:sldMk cId="3497099972" sldId="270"/>
            <ac:spMk id="3" creationId="{7BAB8A1A-1096-4AEB-9C85-EFF4F84F8EB2}"/>
          </ac:spMkLst>
        </pc:spChg>
        <pc:spChg chg="mod">
          <ac:chgData name="Alex Lee Nagle" userId="S::aln259@nau.edu::7b63e753-be02-4b51-a484-998be9625c7e" providerId="AD" clId="Web-{4EF0E42E-371F-4D3C-893D-76F24F905CD6}" dt="2022-02-03T00:57:55.063" v="137" actId="1076"/>
          <ac:spMkLst>
            <pc:docMk/>
            <pc:sldMk cId="3497099972" sldId="270"/>
            <ac:spMk id="4" creationId="{B3FB56EC-9DF8-4980-AFBC-EDD551AAA9FD}"/>
          </ac:spMkLst>
        </pc:spChg>
        <pc:spChg chg="mod">
          <ac:chgData name="Alex Lee Nagle" userId="S::aln259@nau.edu::7b63e753-be02-4b51-a484-998be9625c7e" providerId="AD" clId="Web-{4EF0E42E-371F-4D3C-893D-76F24F905CD6}" dt="2022-02-03T00:57:59.344" v="138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4EF0E42E-371F-4D3C-893D-76F24F905CD6}" dt="2022-02-03T00:58:32.471" v="144" actId="1076"/>
          <ac:spMkLst>
            <pc:docMk/>
            <pc:sldMk cId="3497099972" sldId="270"/>
            <ac:spMk id="6" creationId="{5EE10678-B01A-492E-8686-A3FC13E5F1EB}"/>
          </ac:spMkLst>
        </pc:spChg>
        <pc:spChg chg="mod">
          <ac:chgData name="Alex Lee Nagle" userId="S::aln259@nau.edu::7b63e753-be02-4b51-a484-998be9625c7e" providerId="AD" clId="Web-{4EF0E42E-371F-4D3C-893D-76F24F905CD6}" dt="2022-02-03T00:58:58.676" v="149" actId="1076"/>
          <ac:spMkLst>
            <pc:docMk/>
            <pc:sldMk cId="3497099972" sldId="270"/>
            <ac:spMk id="7" creationId="{1340C1FD-C3DB-43CB-920F-F5AA3CC9CF94}"/>
          </ac:spMkLst>
        </pc:spChg>
        <pc:spChg chg="mod">
          <ac:chgData name="Alex Lee Nagle" userId="S::aln259@nau.edu::7b63e753-be02-4b51-a484-998be9625c7e" providerId="AD" clId="Web-{4EF0E42E-371F-4D3C-893D-76F24F905CD6}" dt="2022-02-03T00:55:51.118" v="8" actId="20577"/>
          <ac:spMkLst>
            <pc:docMk/>
            <pc:sldMk cId="3497099972" sldId="270"/>
            <ac:spMk id="8" creationId="{69D2779E-F6A0-45E5-BDBD-6A92B3E4E344}"/>
          </ac:spMkLst>
        </pc:spChg>
        <pc:picChg chg="mod">
          <ac:chgData name="Alex Lee Nagle" userId="S::aln259@nau.edu::7b63e753-be02-4b51-a484-998be9625c7e" providerId="AD" clId="Web-{4EF0E42E-371F-4D3C-893D-76F24F905CD6}" dt="2022-02-03T00:58:37.753" v="145" actId="1076"/>
          <ac:picMkLst>
            <pc:docMk/>
            <pc:sldMk cId="3497099972" sldId="270"/>
            <ac:picMk id="9" creationId="{C9F941B7-E667-4859-A557-60E098DE205C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C08F2210-93B1-407A-BC16-E2F1D06AF963}"/>
    <pc:docChg chg="modSld">
      <pc:chgData name="Lumini Sanara Senaviratne Edirisinghe Mudiyanselage" userId="S::lse34@iris.nau.edu::ba3f811b-f7d3-4670-86c7-4632c1aaab4e" providerId="AD" clId="Web-{C08F2210-93B1-407A-BC16-E2F1D06AF963}" dt="2022-02-20T03:35:47.913" v="6"/>
      <pc:docMkLst>
        <pc:docMk/>
      </pc:docMkLst>
      <pc:sldChg chg="modSp">
        <pc:chgData name="Lumini Sanara Senaviratne Edirisinghe Mudiyanselage" userId="S::lse34@iris.nau.edu::ba3f811b-f7d3-4670-86c7-4632c1aaab4e" providerId="AD" clId="Web-{C08F2210-93B1-407A-BC16-E2F1D06AF963}" dt="2022-02-20T03:35:47.913" v="6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C08F2210-93B1-407A-BC16-E2F1D06AF963}" dt="2022-02-20T03:35:47.913" v="6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1D0A3957-7828-4C4B-91CE-A4F2B0D7734F}"/>
    <pc:docChg chg="addSld delSld modSld">
      <pc:chgData name="Lumini Sanara Senaviratne Edirisinghe Mudiyanselage" userId="S::lse34@iris.nau.edu::ba3f811b-f7d3-4670-86c7-4632c1aaab4e" providerId="AD" clId="Web-{1D0A3957-7828-4C4B-91CE-A4F2B0D7734F}" dt="2022-02-20T01:35:44.815" v="20" actId="14100"/>
      <pc:docMkLst>
        <pc:docMk/>
      </pc:docMkLst>
      <pc:sldChg chg="del">
        <pc:chgData name="Lumini Sanara Senaviratne Edirisinghe Mudiyanselage" userId="S::lse34@iris.nau.edu::ba3f811b-f7d3-4670-86c7-4632c1aaab4e" providerId="AD" clId="Web-{1D0A3957-7828-4C4B-91CE-A4F2B0D7734F}" dt="2022-02-20T01:34:35.078" v="1"/>
        <pc:sldMkLst>
          <pc:docMk/>
          <pc:sldMk cId="3964602139" sldId="260"/>
        </pc:sldMkLst>
      </pc:sldChg>
      <pc:sldChg chg="modSp add">
        <pc:chgData name="Lumini Sanara Senaviratne Edirisinghe Mudiyanselage" userId="S::lse34@iris.nau.edu::ba3f811b-f7d3-4670-86c7-4632c1aaab4e" providerId="AD" clId="Web-{1D0A3957-7828-4C4B-91CE-A4F2B0D7734F}" dt="2022-02-20T01:35:44.815" v="20" actId="14100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1D0A3957-7828-4C4B-91CE-A4F2B0D7734F}" dt="2022-02-20T01:35:07.173" v="18" actId="1076"/>
          <ac:spMkLst>
            <pc:docMk/>
            <pc:sldMk cId="2736538855" sldId="275"/>
            <ac:spMk id="7" creationId="{40A0B513-498C-4CEE-B9D3-F6E3B30141F3}"/>
          </ac:spMkLst>
        </pc:spChg>
        <pc:picChg chg="mod">
          <ac:chgData name="Lumini Sanara Senaviratne Edirisinghe Mudiyanselage" userId="S::lse34@iris.nau.edu::ba3f811b-f7d3-4670-86c7-4632c1aaab4e" providerId="AD" clId="Web-{1D0A3957-7828-4C4B-91CE-A4F2B0D7734F}" dt="2022-02-20T01:35:44.815" v="20" actId="14100"/>
          <ac:picMkLst>
            <pc:docMk/>
            <pc:sldMk cId="2736538855" sldId="275"/>
            <ac:picMk id="9" creationId="{4CBA9A28-F7ED-4FA3-B1AB-B19E0A1AA6F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DCA0A9CA-096D-427E-996C-5DF665A95742}"/>
    <pc:docChg chg="modSld">
      <pc:chgData name="Lumini Sanara Senaviratne Edirisinghe Mudiyanselage" userId="S::lse34@iris.nau.edu::ba3f811b-f7d3-4670-86c7-4632c1aaab4e" providerId="AD" clId="Web-{DCA0A9CA-096D-427E-996C-5DF665A95742}" dt="2022-01-30T06:51:11.152" v="4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DCA0A9CA-096D-427E-996C-5DF665A95742}" dt="2022-01-30T06:51:11.152" v="4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DCA0A9CA-096D-427E-996C-5DF665A95742}" dt="2022-01-30T06:51:11.152" v="4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clId="Web-{5F731882-6300-4EF8-B73E-FD56FCA328F1}"/>
    <pc:docChg chg="modSld">
      <pc:chgData name="" userId="" providerId="" clId="Web-{5F731882-6300-4EF8-B73E-FD56FCA328F1}" dt="2022-02-01T14:56:42.876" v="1"/>
      <pc:docMkLst>
        <pc:docMk/>
      </pc:docMkLst>
      <pc:sldChg chg="modSp">
        <pc:chgData name="" userId="" providerId="" clId="Web-{5F731882-6300-4EF8-B73E-FD56FCA328F1}" dt="2022-02-01T14:56:42.876" v="1"/>
        <pc:sldMkLst>
          <pc:docMk/>
          <pc:sldMk cId="2803027210" sldId="267"/>
        </pc:sldMkLst>
        <pc:graphicFrameChg chg="mod modGraphic">
          <ac:chgData name="" userId="" providerId="" clId="Web-{5F731882-6300-4EF8-B73E-FD56FCA328F1}" dt="2022-02-01T14:56:42.876" v="1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Skylar Matthew Gilmore" userId="c8ff8e7b-630d-401e-9d6d-65c83cdb2d03" providerId="ADAL" clId="{5BD0178D-9F93-4160-8FB5-CE022BE75104}"/>
    <pc:docChg chg="undo custSel addSld delSld modSld sldOrd">
      <pc:chgData name="Skylar Matthew Gilmore" userId="c8ff8e7b-630d-401e-9d6d-65c83cdb2d03" providerId="ADAL" clId="{5BD0178D-9F93-4160-8FB5-CE022BE75104}" dt="2022-01-30T03:18:28.229" v="609" actId="14100"/>
      <pc:docMkLst>
        <pc:docMk/>
      </pc:docMkLst>
      <pc:sldChg chg="modSp mod">
        <pc:chgData name="Skylar Matthew Gilmore" userId="c8ff8e7b-630d-401e-9d6d-65c83cdb2d03" providerId="ADAL" clId="{5BD0178D-9F93-4160-8FB5-CE022BE75104}" dt="2022-01-30T03:18:08.746" v="604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5BD0178D-9F93-4160-8FB5-CE022BE75104}" dt="2022-01-30T03:18:08.746" v="604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 new mod">
        <pc:chgData name="Skylar Matthew Gilmore" userId="c8ff8e7b-630d-401e-9d6d-65c83cdb2d03" providerId="ADAL" clId="{5BD0178D-9F93-4160-8FB5-CE022BE75104}" dt="2022-01-30T02:16:51.405" v="20" actId="20577"/>
        <pc:sldMkLst>
          <pc:docMk/>
          <pc:sldMk cId="3964602139" sldId="260"/>
        </pc:sldMkLst>
        <pc:spChg chg="mod">
          <ac:chgData name="Skylar Matthew Gilmore" userId="c8ff8e7b-630d-401e-9d6d-65c83cdb2d03" providerId="ADAL" clId="{5BD0178D-9F93-4160-8FB5-CE022BE75104}" dt="2022-01-30T02:16:51.405" v="20" actId="20577"/>
          <ac:spMkLst>
            <pc:docMk/>
            <pc:sldMk cId="3964602139" sldId="260"/>
            <ac:spMk id="2" creationId="{E88B644B-0A9D-42A5-B5CC-767852762FD3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2:38:39.466" v="224" actId="1076"/>
        <pc:sldMkLst>
          <pc:docMk/>
          <pc:sldMk cId="1267537386" sldId="261"/>
        </pc:sldMkLst>
        <pc:spChg chg="del mod">
          <ac:chgData name="Skylar Matthew Gilmore" userId="c8ff8e7b-630d-401e-9d6d-65c83cdb2d03" providerId="ADAL" clId="{5BD0178D-9F93-4160-8FB5-CE022BE75104}" dt="2022-01-30T02:38:29.631" v="220" actId="478"/>
          <ac:spMkLst>
            <pc:docMk/>
            <pc:sldMk cId="1267537386" sldId="261"/>
            <ac:spMk id="2" creationId="{7BA88DA5-EB98-4B7D-A641-48C4EE647AC9}"/>
          </ac:spMkLst>
        </pc:spChg>
        <pc:spChg chg="del">
          <ac:chgData name="Skylar Matthew Gilmore" userId="c8ff8e7b-630d-401e-9d6d-65c83cdb2d03" providerId="ADAL" clId="{5BD0178D-9F93-4160-8FB5-CE022BE75104}" dt="2022-01-30T02:36:28.215" v="181" actId="478"/>
          <ac:spMkLst>
            <pc:docMk/>
            <pc:sldMk cId="1267537386" sldId="261"/>
            <ac:spMk id="3" creationId="{C9277FC1-71BC-4D76-9005-7CB4A9934C36}"/>
          </ac:spMkLst>
        </pc:spChg>
        <pc:spChg chg="add mod">
          <ac:chgData name="Skylar Matthew Gilmore" userId="c8ff8e7b-630d-401e-9d6d-65c83cdb2d03" providerId="ADAL" clId="{5BD0178D-9F93-4160-8FB5-CE022BE75104}" dt="2022-01-30T02:23:55.565" v="120" actId="14100"/>
          <ac:spMkLst>
            <pc:docMk/>
            <pc:sldMk cId="1267537386" sldId="261"/>
            <ac:spMk id="4" creationId="{FC35BFFD-C7B1-45B1-918A-643F9F65959A}"/>
          </ac:spMkLst>
        </pc:spChg>
        <pc:spChg chg="add del mod">
          <ac:chgData name="Skylar Matthew Gilmore" userId="c8ff8e7b-630d-401e-9d6d-65c83cdb2d03" providerId="ADAL" clId="{5BD0178D-9F93-4160-8FB5-CE022BE75104}" dt="2022-01-30T02:38:31.642" v="221" actId="478"/>
          <ac:spMkLst>
            <pc:docMk/>
            <pc:sldMk cId="1267537386" sldId="261"/>
            <ac:spMk id="7" creationId="{609A11BF-0E7A-41CC-99C6-A9D48EC8D8D3}"/>
          </ac:spMkLst>
        </pc:spChg>
        <pc:graphicFrameChg chg="add mod modGraphic">
          <ac:chgData name="Skylar Matthew Gilmore" userId="c8ff8e7b-630d-401e-9d6d-65c83cdb2d03" providerId="ADAL" clId="{5BD0178D-9F93-4160-8FB5-CE022BE75104}" dt="2022-01-30T02:38:39.466" v="224" actId="1076"/>
          <ac:graphicFrameMkLst>
            <pc:docMk/>
            <pc:sldMk cId="1267537386" sldId="261"/>
            <ac:graphicFrameMk id="5" creationId="{C7C78378-2FF2-4F7F-8E39-5725281CE9D8}"/>
          </ac:graphicFrameMkLst>
        </pc:graphicFrameChg>
      </pc:sldChg>
      <pc:sldChg chg="new del">
        <pc:chgData name="Skylar Matthew Gilmore" userId="c8ff8e7b-630d-401e-9d6d-65c83cdb2d03" providerId="ADAL" clId="{5BD0178D-9F93-4160-8FB5-CE022BE75104}" dt="2022-01-30T02:17:31.243" v="78" actId="47"/>
        <pc:sldMkLst>
          <pc:docMk/>
          <pc:sldMk cId="3108115917" sldId="262"/>
        </pc:sldMkLst>
      </pc:sldChg>
      <pc:sldChg chg="modSp add mod ord">
        <pc:chgData name="Skylar Matthew Gilmore" userId="c8ff8e7b-630d-401e-9d6d-65c83cdb2d03" providerId="ADAL" clId="{5BD0178D-9F93-4160-8FB5-CE022BE75104}" dt="2022-01-30T02:17:40.120" v="99" actId="20577"/>
        <pc:sldMkLst>
          <pc:docMk/>
          <pc:sldMk cId="893900761" sldId="263"/>
        </pc:sldMkLst>
        <pc:spChg chg="mod">
          <ac:chgData name="Skylar Matthew Gilmore" userId="c8ff8e7b-630d-401e-9d6d-65c83cdb2d03" providerId="ADAL" clId="{5BD0178D-9F93-4160-8FB5-CE022BE75104}" dt="2022-01-30T02:17:40.120" v="99" actId="20577"/>
          <ac:spMkLst>
            <pc:docMk/>
            <pc:sldMk cId="893900761" sldId="263"/>
            <ac:spMk id="2" creationId="{7BA88DA5-EB98-4B7D-A641-48C4EE647AC9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3:18:28.229" v="609" actId="14100"/>
        <pc:sldMkLst>
          <pc:docMk/>
          <pc:sldMk cId="2466705267" sldId="264"/>
        </pc:sldMkLst>
        <pc:spChg chg="mod">
          <ac:chgData name="Skylar Matthew Gilmore" userId="c8ff8e7b-630d-401e-9d6d-65c83cdb2d03" providerId="ADAL" clId="{5BD0178D-9F93-4160-8FB5-CE022BE75104}" dt="2022-01-30T02:24:57.295" v="166" actId="20577"/>
          <ac:spMkLst>
            <pc:docMk/>
            <pc:sldMk cId="2466705267" sldId="264"/>
            <ac:spMk id="2" creationId="{B62C74AC-ACDC-4754-910F-9588A9D160EA}"/>
          </ac:spMkLst>
        </pc:spChg>
        <pc:spChg chg="del">
          <ac:chgData name="Skylar Matthew Gilmore" userId="c8ff8e7b-630d-401e-9d6d-65c83cdb2d03" providerId="ADAL" clId="{5BD0178D-9F93-4160-8FB5-CE022BE75104}" dt="2022-01-30T02:34:04.318" v="167" actId="478"/>
          <ac:spMkLst>
            <pc:docMk/>
            <pc:sldMk cId="2466705267" sldId="264"/>
            <ac:spMk id="3" creationId="{2FCDE072-3972-4006-A8F1-88D887AFD061}"/>
          </ac:spMkLst>
        </pc:spChg>
        <pc:spChg chg="add mod">
          <ac:chgData name="Skylar Matthew Gilmore" userId="c8ff8e7b-630d-401e-9d6d-65c83cdb2d03" providerId="ADAL" clId="{5BD0178D-9F93-4160-8FB5-CE022BE75104}" dt="2022-01-30T02:24:48.044" v="147"/>
          <ac:spMkLst>
            <pc:docMk/>
            <pc:sldMk cId="2466705267" sldId="264"/>
            <ac:spMk id="4" creationId="{A9F89685-0051-4B7C-AA9D-C18667A0C90B}"/>
          </ac:spMkLst>
        </pc:spChg>
        <pc:spChg chg="add mod">
          <ac:chgData name="Skylar Matthew Gilmore" userId="c8ff8e7b-630d-401e-9d6d-65c83cdb2d03" providerId="ADAL" clId="{5BD0178D-9F93-4160-8FB5-CE022BE75104}" dt="2022-01-30T02:46:15.976" v="444" actId="20577"/>
          <ac:spMkLst>
            <pc:docMk/>
            <pc:sldMk cId="2466705267" sldId="264"/>
            <ac:spMk id="6" creationId="{37539969-7ADF-4DF1-979C-2F1FDAC84E36}"/>
          </ac:spMkLst>
        </pc:spChg>
        <pc:spChg chg="add mod">
          <ac:chgData name="Skylar Matthew Gilmore" userId="c8ff8e7b-630d-401e-9d6d-65c83cdb2d03" providerId="ADAL" clId="{5BD0178D-9F93-4160-8FB5-CE022BE75104}" dt="2022-01-30T03:18:28.229" v="609" actId="14100"/>
          <ac:spMkLst>
            <pc:docMk/>
            <pc:sldMk cId="2466705267" sldId="264"/>
            <ac:spMk id="9" creationId="{A5628E20-5B14-4912-A7B2-7EFEB904D14B}"/>
          </ac:spMkLst>
        </pc:spChg>
        <pc:spChg chg="add mod">
          <ac:chgData name="Skylar Matthew Gilmore" userId="c8ff8e7b-630d-401e-9d6d-65c83cdb2d03" providerId="ADAL" clId="{5BD0178D-9F93-4160-8FB5-CE022BE75104}" dt="2022-01-30T03:12:22.507" v="491" actId="20577"/>
          <ac:spMkLst>
            <pc:docMk/>
            <pc:sldMk cId="2466705267" sldId="264"/>
            <ac:spMk id="14" creationId="{AECF7501-8DDF-471F-8A5B-793352438D6A}"/>
          </ac:spMkLst>
        </pc:spChg>
        <pc:spChg chg="add mod">
          <ac:chgData name="Skylar Matthew Gilmore" userId="c8ff8e7b-630d-401e-9d6d-65c83cdb2d03" providerId="ADAL" clId="{5BD0178D-9F93-4160-8FB5-CE022BE75104}" dt="2022-01-30T03:12:47.142" v="524" actId="20577"/>
          <ac:spMkLst>
            <pc:docMk/>
            <pc:sldMk cId="2466705267" sldId="264"/>
            <ac:spMk id="15" creationId="{66AEABC8-CD51-423B-A6EA-7BAABBE16581}"/>
          </ac:spMkLst>
        </pc:spChg>
        <pc:spChg chg="add mod">
          <ac:chgData name="Skylar Matthew Gilmore" userId="c8ff8e7b-630d-401e-9d6d-65c83cdb2d03" providerId="ADAL" clId="{5BD0178D-9F93-4160-8FB5-CE022BE75104}" dt="2022-01-30T03:14:02.809" v="532" actId="1076"/>
          <ac:spMkLst>
            <pc:docMk/>
            <pc:sldMk cId="2466705267" sldId="264"/>
            <ac:spMk id="16" creationId="{7C485039-DAF9-4833-B28D-26800CED9128}"/>
          </ac:spMkLst>
        </pc:spChg>
        <pc:grpChg chg="add mod">
          <ac:chgData name="Skylar Matthew Gilmore" userId="c8ff8e7b-630d-401e-9d6d-65c83cdb2d03" providerId="ADAL" clId="{5BD0178D-9F93-4160-8FB5-CE022BE75104}" dt="2022-01-30T03:13:59.461" v="531" actId="1076"/>
          <ac:grpSpMkLst>
            <pc:docMk/>
            <pc:sldMk cId="2466705267" sldId="264"/>
            <ac:grpSpMk id="10" creationId="{788D5C0F-5E5D-46DD-BF66-1CCABD463D04}"/>
          </ac:grpSpMkLst>
        </pc:grpChg>
        <pc:graphicFrameChg chg="add del mod modGraphic">
          <ac:chgData name="Skylar Matthew Gilmore" userId="c8ff8e7b-630d-401e-9d6d-65c83cdb2d03" providerId="ADAL" clId="{5BD0178D-9F93-4160-8FB5-CE022BE75104}" dt="2022-01-30T02:36:32.317" v="182" actId="478"/>
          <ac:graphicFrameMkLst>
            <pc:docMk/>
            <pc:sldMk cId="2466705267" sldId="264"/>
            <ac:graphicFrameMk id="5" creationId="{43392A86-4F09-42D6-9089-6B2B4EBF858C}"/>
          </ac:graphicFrameMkLst>
        </pc:graphicFrameChg>
        <pc:picChg chg="add del mod modCrop">
          <ac:chgData name="Skylar Matthew Gilmore" userId="c8ff8e7b-630d-401e-9d6d-65c83cdb2d03" providerId="ADAL" clId="{5BD0178D-9F93-4160-8FB5-CE022BE75104}" dt="2022-01-30T03:10:19.629" v="451" actId="478"/>
          <ac:picMkLst>
            <pc:docMk/>
            <pc:sldMk cId="2466705267" sldId="264"/>
            <ac:picMk id="5" creationId="{50E790C1-F314-414B-9C6D-0208B499DAC5}"/>
          </ac:picMkLst>
        </pc:picChg>
        <pc:picChg chg="add mod">
          <ac:chgData name="Skylar Matthew Gilmore" userId="c8ff8e7b-630d-401e-9d6d-65c83cdb2d03" providerId="ADAL" clId="{5BD0178D-9F93-4160-8FB5-CE022BE75104}" dt="2022-01-30T02:44:21.018" v="266" actId="164"/>
          <ac:picMkLst>
            <pc:docMk/>
            <pc:sldMk cId="2466705267" sldId="264"/>
            <ac:picMk id="8" creationId="{2C59A0AA-30CD-4875-85E4-C98D80985D40}"/>
          </ac:picMkLst>
        </pc:picChg>
        <pc:picChg chg="add mod">
          <ac:chgData name="Skylar Matthew Gilmore" userId="c8ff8e7b-630d-401e-9d6d-65c83cdb2d03" providerId="ADAL" clId="{5BD0178D-9F93-4160-8FB5-CE022BE75104}" dt="2022-01-30T03:10:25.227" v="454" actId="1076"/>
          <ac:picMkLst>
            <pc:docMk/>
            <pc:sldMk cId="2466705267" sldId="264"/>
            <ac:picMk id="11" creationId="{8C9BD910-0E79-4FD9-A6C0-028508775537}"/>
          </ac:picMkLst>
        </pc:picChg>
        <pc:picChg chg="add mod">
          <ac:chgData name="Skylar Matthew Gilmore" userId="c8ff8e7b-630d-401e-9d6d-65c83cdb2d03" providerId="ADAL" clId="{5BD0178D-9F93-4160-8FB5-CE022BE75104}" dt="2022-01-30T03:11:15.231" v="458" actId="14100"/>
          <ac:picMkLst>
            <pc:docMk/>
            <pc:sldMk cId="2466705267" sldId="264"/>
            <ac:picMk id="13" creationId="{EA09DA5B-32CE-4071-8323-450DE823C7D6}"/>
          </ac:picMkLst>
        </pc:picChg>
        <pc:cxnChg chg="add mod">
          <ac:chgData name="Skylar Matthew Gilmore" userId="c8ff8e7b-630d-401e-9d6d-65c83cdb2d03" providerId="ADAL" clId="{5BD0178D-9F93-4160-8FB5-CE022BE75104}" dt="2022-01-30T03:14:05.565" v="533" actId="14100"/>
          <ac:cxnSpMkLst>
            <pc:docMk/>
            <pc:sldMk cId="2466705267" sldId="264"/>
            <ac:cxnSpMk id="18" creationId="{65A2E9A1-0C35-4C73-AB2B-1EAB98C8F6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566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28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1000" y="1697233"/>
            <a:ext cx="10290000" cy="4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Google Shape;26;p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9179867" y="-151467"/>
            <a:ext cx="3420800" cy="1741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176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00" y="1898000"/>
            <a:ext cx="9418800" cy="1531000"/>
          </a:xfrm>
        </p:spPr>
        <p:txBody>
          <a:bodyPr/>
          <a:lstStyle/>
          <a:p>
            <a:r>
              <a:rPr lang="en-US" sz="8650">
                <a:latin typeface="+mj-lt"/>
              </a:rPr>
              <a:t>Final Presentation</a:t>
            </a:r>
            <a:endParaRPr lang="en-US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600" y="4045600"/>
            <a:ext cx="9418800" cy="589200"/>
          </a:xfrm>
        </p:spPr>
        <p:txBody>
          <a:bodyPr/>
          <a:lstStyle/>
          <a:p>
            <a:r>
              <a:rPr lang="en-US" sz="2100">
                <a:latin typeface="+mj-lt"/>
              </a:rPr>
              <a:t>Gore Capstone Team 5: Skylar Gilmore, Lumini M., Alex Nagle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4BBC5-2FB7-4A9A-89D3-682617BC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Validation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A35F4C8-A762-336E-B4F5-243D0D27D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342DB-72D1-4215-B3DA-2AE1C32231BF}"/>
              </a:ext>
            </a:extLst>
          </p:cNvPr>
          <p:cNvSpPr txBox="1"/>
          <p:nvPr/>
        </p:nvSpPr>
        <p:spPr>
          <a:xfrm>
            <a:off x="6958361" y="1356967"/>
            <a:ext cx="462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Engineering Requirements to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A244D-A2E5-4CD1-BD94-3CD3E9DA9723}"/>
              </a:ext>
            </a:extLst>
          </p:cNvPr>
          <p:cNvSpPr txBox="1"/>
          <p:nvPr/>
        </p:nvSpPr>
        <p:spPr>
          <a:xfrm>
            <a:off x="6825312" y="1935805"/>
            <a:ext cx="4729485" cy="45808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533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US" sz="1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Emergency stop can be tested by running the crimper and using the emergency stop button, timing how long it takes to shut down</a:t>
            </a:r>
          </a:p>
          <a:p>
            <a:pPr marL="457200" indent="-342900">
              <a:buClr>
                <a:srgbClr val="3F3533"/>
              </a:buClr>
              <a:buSzPts val="1400"/>
              <a:buFont typeface="Montserrat"/>
              <a:buChar char="●"/>
              <a:defRPr/>
            </a:pPr>
            <a:endParaRPr lang="en-US" sz="1850" dirty="0">
              <a:latin typeface="Montserrat"/>
              <a:sym typeface="Montserrat"/>
            </a:endParaRPr>
          </a:p>
          <a:p>
            <a:pPr marL="457200" indent="-342900">
              <a:buClr>
                <a:srgbClr val="3F3533"/>
              </a:buClr>
              <a:buSzPts val="1400"/>
              <a:buFont typeface="Montserrat"/>
              <a:buChar char="●"/>
              <a:defRPr/>
            </a:pPr>
            <a:r>
              <a:rPr lang="en-US" sz="1850" dirty="0">
                <a:latin typeface="Montserrat"/>
                <a:sym typeface="Montserrat"/>
              </a:rPr>
              <a:t>Control of the Force and Diameter by running the crimper and actively measuring once it is at the desired length or force. </a:t>
            </a:r>
          </a:p>
          <a:p>
            <a:pPr marL="4572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533"/>
              </a:buClr>
              <a:buSzPts val="1400"/>
              <a:buFont typeface="Montserrat"/>
              <a:buChar char="●"/>
              <a:tabLst/>
              <a:defRPr/>
            </a:pPr>
            <a:endParaRPr lang="en-US" sz="1850" dirty="0">
              <a:latin typeface="Montserrat"/>
            </a:endParaRPr>
          </a:p>
          <a:p>
            <a:pPr marL="457200" indent="-342900">
              <a:buClr>
                <a:srgbClr val="3F3533"/>
              </a:buClr>
              <a:buSzPts val="1400"/>
              <a:buFont typeface="Montserrat"/>
              <a:buChar char="●"/>
              <a:defRPr/>
            </a:pPr>
            <a:r>
              <a:rPr kumimoji="0" lang="en-US" sz="1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GUI Display will be measured for accuracy similar to the user control test method.</a:t>
            </a:r>
            <a:r>
              <a:rPr lang="en-US" sz="1850" dirty="0">
                <a:latin typeface="Montserrat"/>
                <a:sym typeface="Montserrat"/>
              </a:rPr>
              <a:t> </a:t>
            </a:r>
            <a:endParaRPr lang="en-US" sz="1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533"/>
              </a:buClr>
              <a:buSzPts val="1400"/>
              <a:buFont typeface="Montserrat"/>
              <a:buChar char="●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171BA-70B0-4412-A3F9-B9783FDABA16}"/>
              </a:ext>
            </a:extLst>
          </p:cNvPr>
          <p:cNvSpPr txBox="1"/>
          <p:nvPr/>
        </p:nvSpPr>
        <p:spPr>
          <a:xfrm>
            <a:off x="9762053" y="649864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Alex  N</a:t>
            </a:r>
            <a:r>
              <a:rPr lang="en-US" dirty="0">
                <a:latin typeface="Times New Roman"/>
              </a:rPr>
              <a:t>., 3/29/22,Gore Stent, 9</a:t>
            </a:r>
            <a:endParaRPr lang="en-US" dirty="0">
              <a:latin typeface="Times New Roman"/>
              <a:cs typeface="Times New Roman"/>
            </a:endParaRPr>
          </a:p>
          <a:p>
            <a:pPr algn="l"/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8BBBC1E-4B21-4E26-BC05-C3AE0C14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152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183810-CBEB-4B0C-9900-D29F24C30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66068"/>
              </p:ext>
            </p:extLst>
          </p:nvPr>
        </p:nvGraphicFramePr>
        <p:xfrm>
          <a:off x="802288" y="1356967"/>
          <a:ext cx="5129600" cy="5019015"/>
        </p:xfrm>
        <a:graphic>
          <a:graphicData uri="http://schemas.openxmlformats.org/drawingml/2006/table">
            <a:tbl>
              <a:tblPr/>
              <a:tblGrid>
                <a:gridCol w="5129600">
                  <a:extLst>
                    <a:ext uri="{9D8B030D-6E8A-4147-A177-3AD203B41FA5}">
                      <a16:colId xmlns:a16="http://schemas.microsoft.com/office/drawing/2014/main" val="2996289531"/>
                    </a:ext>
                  </a:extLst>
                </a:gridCol>
              </a:tblGrid>
              <a:tr h="4081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Engineering Requirements</a:t>
                      </a:r>
                      <a:r>
                        <a:rPr lang="en-US" sz="1800" b="1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1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69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19011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Stop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069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49792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Control of Force or Diameter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5357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Iris style clamp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43689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 force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55080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 Diameter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81534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dirty="0"/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42199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Iris crimp depth 46mm devices 80 mm length can be 1.5 times size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75592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   132.94(N) 28.9 N/cm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pt-BR" sz="1800" b="0" i="0" dirty="0">
                          <a:solidFill>
                            <a:srgbClr val="F5F2EE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75941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Part Testing and Iterations - 5 Minimum</a:t>
                      </a:r>
                      <a:r>
                        <a:rPr lang="en-US" sz="1800" b="0" i="0" dirty="0">
                          <a:solidFill>
                            <a:srgbClr val="F5F2EE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F5F2EE"/>
                        </a:solidFill>
                        <a:effectLst/>
                      </a:endParaRPr>
                    </a:p>
                  </a:txBody>
                  <a:tcPr marL="84169" marR="84169" marT="42085" marB="42085" anchor="ctr">
                    <a:lnL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150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314095-16D7-410C-AA8B-785FF732423C}"/>
              </a:ext>
            </a:extLst>
          </p:cNvPr>
          <p:cNvSpPr txBox="1"/>
          <p:nvPr/>
        </p:nvSpPr>
        <p:spPr>
          <a:xfrm>
            <a:off x="2323333" y="1053720"/>
            <a:ext cx="208751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Table 4: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853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F8F8A-FB23-4273-AB36-847C803E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535" y="519366"/>
            <a:ext cx="10150929" cy="1236816"/>
          </a:xfrm>
        </p:spPr>
        <p:txBody>
          <a:bodyPr/>
          <a:lstStyle/>
          <a:p>
            <a:pPr marL="608965" indent="-304165" algn="ctr"/>
            <a:r>
              <a:rPr lang="en-GB" sz="5400">
                <a:latin typeface="Montserrat" panose="00000500000000000000" pitchFamily="2" charset="0"/>
              </a:rPr>
              <a:t>Schedule</a:t>
            </a:r>
            <a:endParaRPr lang="en-US" sz="540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E88EA-B5FD-4CB7-972A-B4D6DFB24785}"/>
              </a:ext>
            </a:extLst>
          </p:cNvPr>
          <p:cNvSpPr txBox="1"/>
          <p:nvPr/>
        </p:nvSpPr>
        <p:spPr>
          <a:xfrm>
            <a:off x="4200235" y="1756182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Table </a:t>
            </a:r>
            <a:r>
              <a:rPr lang="en-US" dirty="0"/>
              <a:t>5</a:t>
            </a:r>
            <a:r>
              <a:rPr lang="en-US"/>
              <a:t>: Gantt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AD19A-F693-44E8-9906-3FB4E69C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38" y="2033996"/>
            <a:ext cx="9023523" cy="4420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F4B82C-9CE6-41BE-9959-9E3EA9098299}"/>
              </a:ext>
            </a:extLst>
          </p:cNvPr>
          <p:cNvSpPr txBox="1"/>
          <p:nvPr/>
        </p:nvSpPr>
        <p:spPr>
          <a:xfrm>
            <a:off x="9799864" y="659639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Alex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>
                <a:latin typeface="Times New Roman"/>
                <a:cs typeface="Times New Roman"/>
              </a:rPr>
              <a:t> N</a:t>
            </a:r>
            <a:r>
              <a:rPr lang="en-US">
                <a:latin typeface="Times New Roman"/>
              </a:rPr>
              <a:t>., 3/29/22,Gore Stent, 1</a:t>
            </a:r>
            <a:r>
              <a:rPr lang="en-US">
                <a:latin typeface="Times New Roman"/>
                <a:cs typeface="Times New Roman"/>
              </a:rPr>
              <a:t>​</a:t>
            </a:r>
            <a:r>
              <a:rPr lang="en-US" dirty="0">
                <a:latin typeface="Times New Roman"/>
                <a:cs typeface="Times New Roman"/>
              </a:rPr>
              <a:t>0</a:t>
            </a:r>
            <a:endParaRPr lang="en-US"/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7F1B-612D-4045-809E-DE725AB0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44" y="593367"/>
            <a:ext cx="6283870" cy="763600"/>
          </a:xfrm>
        </p:spPr>
        <p:txBody>
          <a:bodyPr/>
          <a:lstStyle/>
          <a:p>
            <a:r>
              <a:rPr lang="en-GB">
                <a:latin typeface="Montserrat" panose="00000500000000000000" pitchFamily="2" charset="0"/>
              </a:rPr>
              <a:t>Project Budget (Needs Update)</a:t>
            </a:r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570A0-36BD-4AB3-804C-559637164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1719644"/>
            <a:ext cx="4698266" cy="1906695"/>
          </a:xfrm>
        </p:spPr>
        <p:txBody>
          <a:bodyPr/>
          <a:lstStyle/>
          <a:p>
            <a:pPr marL="608965" indent="-456565"/>
            <a:endParaRPr lang="en-GB"/>
          </a:p>
          <a:p>
            <a:pPr marL="608965" indent="-456565"/>
            <a:endParaRPr lang="en-US" sz="145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ECED2E-E2CF-4C57-B633-7A1A9C119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72605"/>
              </p:ext>
            </p:extLst>
          </p:nvPr>
        </p:nvGraphicFramePr>
        <p:xfrm>
          <a:off x="2171700" y="1356967"/>
          <a:ext cx="7828676" cy="485620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998011">
                  <a:extLst>
                    <a:ext uri="{9D8B030D-6E8A-4147-A177-3AD203B41FA5}">
                      <a16:colId xmlns:a16="http://schemas.microsoft.com/office/drawing/2014/main" val="2730000636"/>
                    </a:ext>
                  </a:extLst>
                </a:gridCol>
                <a:gridCol w="3830665">
                  <a:extLst>
                    <a:ext uri="{9D8B030D-6E8A-4147-A177-3AD203B41FA5}">
                      <a16:colId xmlns:a16="http://schemas.microsoft.com/office/drawing/2014/main" val="2525521407"/>
                    </a:ext>
                  </a:extLst>
                </a:gridCol>
              </a:tblGrid>
              <a:tr h="346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>
                          <a:effectLst/>
                        </a:rPr>
                        <a:t>Total Budget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$3,000.00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84716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Amount allocated to  Mechanical  components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$2,500.00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463409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Amount allocated to  Electrical components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$500.00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607391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endParaRPr lang="en-GB" sz="1400">
                        <a:effectLst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GB" sz="1400">
                        <a:effectLst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3130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Remaining Budget  to date (02/21/2022)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$2,940.00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545249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Expenses to date (03/29/2022)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$60.00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05810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>
                          <a:effectLst/>
                        </a:rPr>
                        <a:t>Anticipated Costs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                                        Amount allocation ($)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47595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Raw Materials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$400.00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9089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Electronics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$100.00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63734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Gear Assembly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$300.00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46762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Motor Assemble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$400.00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87529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Screw and inserts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$100.00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6423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Milling Iris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$200.00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1026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effectLst/>
                        </a:rPr>
                        <a:t>Spare Components</a:t>
                      </a:r>
                    </a:p>
                  </a:txBody>
                  <a:tcPr marL="9525" marR="9525" marT="9525" marB="0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>
                          <a:effectLst/>
                        </a:rPr>
                        <a:t>$500.00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699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5F6046-2E84-4E15-B13C-7AE6CFD778C5}"/>
              </a:ext>
            </a:extLst>
          </p:cNvPr>
          <p:cNvSpPr txBox="1"/>
          <p:nvPr/>
        </p:nvSpPr>
        <p:spPr>
          <a:xfrm>
            <a:off x="4200235" y="1058339"/>
            <a:ext cx="37915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Table </a:t>
            </a:r>
            <a:r>
              <a:rPr lang="en-US" dirty="0"/>
              <a:t>6</a:t>
            </a:r>
            <a:r>
              <a:rPr lang="en-US"/>
              <a:t>: Budget Breakdown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B4FBE-F516-4FCB-BEBB-DA5F4AD6A39B}"/>
              </a:ext>
            </a:extLst>
          </p:cNvPr>
          <p:cNvSpPr txBox="1"/>
          <p:nvPr/>
        </p:nvSpPr>
        <p:spPr>
          <a:xfrm>
            <a:off x="9762053" y="649864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Alex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>
                <a:latin typeface="Times New Roman"/>
                <a:cs typeface="Times New Roman"/>
              </a:rPr>
              <a:t> N</a:t>
            </a:r>
            <a:r>
              <a:rPr lang="en-US">
                <a:latin typeface="Times New Roman"/>
              </a:rPr>
              <a:t>., 3/29/22,Gore Stent, 1</a:t>
            </a:r>
            <a:r>
              <a:rPr lang="en-US">
                <a:latin typeface="Times New Roman"/>
                <a:cs typeface="Times New Roman"/>
              </a:rPr>
              <a:t>​</a:t>
            </a:r>
            <a:r>
              <a:rPr lang="en-US" dirty="0">
                <a:latin typeface="Times New Roman"/>
                <a:cs typeface="Times New Roman"/>
              </a:rPr>
              <a:t>1</a:t>
            </a:r>
            <a:endParaRPr lang="en-US"/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2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A0E6-94F3-4437-B3D0-58C8C1DE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DEB37-777A-4AF9-886D-41144F7673E7}"/>
              </a:ext>
            </a:extLst>
          </p:cNvPr>
          <p:cNvSpPr txBox="1"/>
          <p:nvPr/>
        </p:nvSpPr>
        <p:spPr>
          <a:xfrm>
            <a:off x="10462039" y="6550223"/>
            <a:ext cx="177484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latin typeface="+mj-lt"/>
              </a:rPr>
              <a:t> 2/3/22,Gore Stent, </a:t>
            </a:r>
            <a:r>
              <a:rPr lang="en-US" dirty="0">
                <a:latin typeface="+mj-lt"/>
              </a:rPr>
              <a:t>12</a:t>
            </a:r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981C0-8155-4CF8-A341-1623BF32F525}"/>
              </a:ext>
            </a:extLst>
          </p:cNvPr>
          <p:cNvSpPr txBox="1"/>
          <p:nvPr/>
        </p:nvSpPr>
        <p:spPr>
          <a:xfrm>
            <a:off x="4724400" y="320040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2F5496"/>
              </a:solidFill>
              <a:latin typeface="Calibri Light"/>
              <a:cs typeface="Calibri Light"/>
            </a:endParaRPr>
          </a:p>
          <a:p>
            <a:endParaRPr lang="en-US" sz="1200">
              <a:latin typeface="Calibri"/>
              <a:cs typeface="Calibri"/>
            </a:endParaRPr>
          </a:p>
          <a:p>
            <a:endParaRPr lang="en-US" sz="1200">
              <a:latin typeface="Calibri"/>
              <a:cs typeface="Calibri"/>
            </a:endParaRPr>
          </a:p>
          <a:p>
            <a:endParaRPr lang="en-US" sz="1200" b="1">
              <a:latin typeface="Calibri"/>
              <a:cs typeface="Calibri"/>
            </a:endParaRPr>
          </a:p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DE9A9A-439C-4B03-8EF9-A5B70C5C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99920"/>
              </p:ext>
            </p:extLst>
          </p:nvPr>
        </p:nvGraphicFramePr>
        <p:xfrm>
          <a:off x="751460" y="962724"/>
          <a:ext cx="10689079" cy="1794325"/>
        </p:xfrm>
        <a:graphic>
          <a:graphicData uri="http://schemas.openxmlformats.org/drawingml/2006/table">
            <a:tbl>
              <a:tblPr firstRow="1" bandRow="1"/>
              <a:tblGrid>
                <a:gridCol w="10689079">
                  <a:extLst>
                    <a:ext uri="{9D8B030D-6E8A-4147-A177-3AD203B41FA5}">
                      <a16:colId xmlns:a16="http://schemas.microsoft.com/office/drawing/2014/main" val="1742599330"/>
                    </a:ext>
                  </a:extLst>
                </a:gridCol>
              </a:tblGrid>
              <a:tr h="403675">
                <a:tc>
                  <a:txBody>
                    <a:bodyPr/>
                    <a:lstStyle/>
                    <a:p>
                      <a:pPr marL="457200" marR="0" lvl="1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057395"/>
                  </a:ext>
                </a:extLst>
              </a:tr>
              <a:tr h="287172">
                <a:tc>
                  <a:txBody>
                    <a:bodyPr/>
                    <a:lstStyle/>
                    <a:p>
                      <a:pPr marL="228600" marR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[1] "W. L. Gore &amp; Associates," W. L. Gore &amp; Associates, Inc., 13 June 2017. [Online]. Available: http://www.gore.com/. [Accessed 18 February 2022].</a:t>
                      </a:r>
                    </a:p>
                    <a:p>
                      <a:pPr marL="228600" marR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[2] “Model CX,” Blockwise Engineering, 12-Sep-2020. [Online]. Available: http://blockwise.com/stent-crimpers/cx/#CXLTC. [Accessed: 28-Jan-2022].</a:t>
                      </a:r>
                    </a:p>
                    <a:p>
                      <a:pPr marL="228600" marR="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[3] </a:t>
                      </a:r>
                    </a:p>
                  </a:txBody>
                  <a:tcPr marL="9525" marR="9525" marT="9525" marB="95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7856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AEA8F83-CA53-457F-AFFF-D4B4FEE8E938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latin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45250-D8A0-E872-7DDB-B5F59A662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61063"/>
              </p:ext>
            </p:extLst>
          </p:nvPr>
        </p:nvGraphicFramePr>
        <p:xfrm>
          <a:off x="1019735" y="2465294"/>
          <a:ext cx="10887446" cy="58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446">
                  <a:extLst>
                    <a:ext uri="{9D8B030D-6E8A-4147-A177-3AD203B41FA5}">
                      <a16:colId xmlns:a16="http://schemas.microsoft.com/office/drawing/2014/main" val="3327003469"/>
                    </a:ext>
                  </a:extLst>
                </a:gridCol>
              </a:tblGrid>
              <a:tr h="582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"Occupational Safety and Health Administration," United States Department of Labour , 22 March 2005. [Online]. Available: https://www.osha.gov/laws-regs/oshact/toc. [Accessed 28 March 2022]</a:t>
                      </a:r>
                    </a:p>
                  </a:txBody>
                  <a:tcPr marL="9525" marR="9525" marT="9525" marB="952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517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7B7031-0A31-0EC4-3381-AE8A2CCA9667}"/>
              </a:ext>
            </a:extLst>
          </p:cNvPr>
          <p:cNvSpPr txBox="1"/>
          <p:nvPr/>
        </p:nvSpPr>
        <p:spPr>
          <a:xfrm rot="-10800000" flipV="1">
            <a:off x="628651" y="3077136"/>
            <a:ext cx="10889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800" dirty="0"/>
              <a:t>[4] "Nitinol Technology Leader Uses Laser Cutting Machine for Precision Products," COHERENT , 2022.        [Online]. Available: https://www.coherent.com/news/success-stories/nitinol-innovative-technology. [Accessed 28 March 2022].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9ABF-74A6-4E24-B42F-F6D510881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33" y="1766000"/>
            <a:ext cx="9418800" cy="2282812"/>
          </a:xfrm>
        </p:spPr>
        <p:txBody>
          <a:bodyPr/>
          <a:lstStyle/>
          <a:p>
            <a:r>
              <a:rPr lang="en-US" sz="865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B8BB2-BCB1-429A-8FFD-4EDC09F15B57}"/>
              </a:ext>
            </a:extLst>
          </p:cNvPr>
          <p:cNvSpPr txBox="1"/>
          <p:nvPr/>
        </p:nvSpPr>
        <p:spPr>
          <a:xfrm>
            <a:off x="9484759" y="6548063"/>
            <a:ext cx="2743200" cy="307777"/>
          </a:xfrm>
          <a:prstGeom prst="rect">
            <a:avLst/>
          </a:prstGeom>
          <a:solidFill>
            <a:srgbClr val="F5F2E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Alex Nagle, 2/22/22,Gore Stent, </a:t>
            </a:r>
            <a:r>
              <a:rPr lang="en-US" dirty="0">
                <a:latin typeface="Times New Roman"/>
              </a:rPr>
              <a:t>13</a:t>
            </a: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778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A9989B-EFD7-4E42-96BE-8F8D9109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576" y="3486389"/>
            <a:ext cx="2190400" cy="476000"/>
          </a:xfrm>
        </p:spPr>
        <p:txBody>
          <a:bodyPr/>
          <a:lstStyle/>
          <a:p>
            <a:r>
              <a:rPr lang="en-US"/>
              <a:t>Lumini 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B8A1A-1096-4AEB-9C85-EFF4F84F8E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97882" y="4145205"/>
            <a:ext cx="2587226" cy="746477"/>
          </a:xfrm>
        </p:spPr>
        <p:txBody>
          <a:bodyPr/>
          <a:lstStyle/>
          <a:p>
            <a:r>
              <a:rPr lang="en-US" sz="1850"/>
              <a:t>Financial Manager </a:t>
            </a:r>
          </a:p>
          <a:p>
            <a:r>
              <a:rPr lang="en-US" sz="1850"/>
              <a:t>Logistics Manager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FB56EC-9DF8-4980-AFBC-EDD551AAA9F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27892" y="3426458"/>
            <a:ext cx="2276017" cy="595865"/>
          </a:xfrm>
        </p:spPr>
        <p:txBody>
          <a:bodyPr/>
          <a:lstStyle/>
          <a:p>
            <a:r>
              <a:rPr lang="en-US"/>
              <a:t>Alex Nagle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446D3-C2E6-4A1E-AE0A-FA6C7CD4942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36568" y="4136644"/>
            <a:ext cx="2458800" cy="763600"/>
          </a:xfrm>
        </p:spPr>
        <p:txBody>
          <a:bodyPr/>
          <a:lstStyle/>
          <a:p>
            <a:r>
              <a:rPr lang="en-US" sz="1850"/>
              <a:t>Project Lead </a:t>
            </a:r>
            <a:endParaRPr lang="en-US"/>
          </a:p>
          <a:p>
            <a:r>
              <a:rPr lang="en-US" sz="1850"/>
              <a:t>Test Engineer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E10678-B01A-492E-8686-A3FC13E5F1E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041992" y="3417895"/>
            <a:ext cx="3183967" cy="604428"/>
          </a:xfrm>
        </p:spPr>
        <p:txBody>
          <a:bodyPr/>
          <a:lstStyle/>
          <a:p>
            <a:r>
              <a:rPr lang="en-US"/>
              <a:t>Skylar Gilmore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40C1FD-C3DB-43CB-920F-F5AA3CC9CF9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8027856" y="4145205"/>
            <a:ext cx="3220799" cy="1225937"/>
          </a:xfrm>
        </p:spPr>
        <p:txBody>
          <a:bodyPr/>
          <a:lstStyle/>
          <a:p>
            <a:r>
              <a:rPr lang="en-US" sz="1850"/>
              <a:t>CAD Manager</a:t>
            </a:r>
          </a:p>
          <a:p>
            <a:r>
              <a:rPr lang="en-US" sz="1850"/>
              <a:t>Website Lead </a:t>
            </a:r>
          </a:p>
          <a:p>
            <a:r>
              <a:rPr lang="en-US" sz="1850"/>
              <a:t>Manufacturing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2779E-F6A0-45E5-BDBD-6A92B3E4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9F941B7-E667-4859-A557-60E098D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8605426" y="1259555"/>
            <a:ext cx="1998814" cy="2222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89A100-D0E9-4087-B7C1-28B3167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35" y="1320657"/>
            <a:ext cx="2153291" cy="21618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9D03C2-DF54-4678-B102-3DC51DAB7F77}"/>
              </a:ext>
            </a:extLst>
          </p:cNvPr>
          <p:cNvSpPr txBox="1"/>
          <p:nvPr/>
        </p:nvSpPr>
        <p:spPr>
          <a:xfrm>
            <a:off x="9604625" y="654806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Skylar G., 3/29/22,Gore Stent, 1</a:t>
            </a:r>
            <a:r>
              <a:rPr lang="en-US">
                <a:latin typeface="Times New Roman"/>
                <a:cs typeface="Times New Roman"/>
              </a:rPr>
              <a:t>​</a:t>
            </a:r>
            <a:endParaRPr lang="en-US"/>
          </a:p>
        </p:txBody>
      </p:sp>
      <p:pic>
        <p:nvPicPr>
          <p:cNvPr id="14" name="Picture 1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D24132E-1020-4489-A85B-F7DB9B98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627" r="35471" b="32005"/>
          <a:stretch/>
        </p:blipFill>
        <p:spPr>
          <a:xfrm>
            <a:off x="1966749" y="1356967"/>
            <a:ext cx="1793488" cy="2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644B-0A9D-42A5-B5CC-76785276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706" y="463445"/>
            <a:ext cx="6282000" cy="763600"/>
          </a:xfrm>
        </p:spPr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Project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A202-FD5E-4455-AE0F-3F6547AB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3729" y="1494367"/>
            <a:ext cx="6894619" cy="4257918"/>
          </a:xfrm>
        </p:spPr>
        <p:txBody>
          <a:bodyPr/>
          <a:lstStyle/>
          <a:p>
            <a:pPr marL="152400" indent="0">
              <a:lnSpc>
                <a:spcPct val="114999"/>
              </a:lnSpc>
              <a:buNone/>
            </a:pPr>
            <a:r>
              <a:rPr lang="en-US" sz="2000" i="1"/>
              <a:t>"The goal of this project is to design and develop a low force stent crimping machine utilizing a crush iris with a radial force readout. "</a:t>
            </a:r>
            <a:endParaRPr lang="en-US" sz="1450" i="1"/>
          </a:p>
          <a:p>
            <a:pPr marL="152400" indent="0">
              <a:lnSpc>
                <a:spcPct val="114999"/>
              </a:lnSpc>
              <a:buNone/>
            </a:pPr>
            <a:endParaRPr lang="en-US" sz="2000"/>
          </a:p>
          <a:p>
            <a:pPr marL="152400" indent="0">
              <a:lnSpc>
                <a:spcPct val="114999"/>
              </a:lnSpc>
              <a:buNone/>
            </a:pPr>
            <a:r>
              <a:rPr lang="en-US" sz="2000"/>
              <a:t>The scope of the project within the mechanical team would be in selection of materials and the overall design of the machine.</a:t>
            </a:r>
            <a:endParaRPr lang="en-US" sz="1450"/>
          </a:p>
          <a:p>
            <a:pPr marL="152400" indent="0">
              <a:buNone/>
            </a:pPr>
            <a:endParaRPr lang="en-US" sz="2000"/>
          </a:p>
          <a:p>
            <a:pPr marL="152400" indent="0">
              <a:buNone/>
            </a:pPr>
            <a:endParaRPr lang="en-US" sz="2000"/>
          </a:p>
          <a:p>
            <a:pPr marL="608965" indent="-456565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FC769-CF49-474B-B34A-D58A59088773}"/>
              </a:ext>
            </a:extLst>
          </p:cNvPr>
          <p:cNvSpPr txBox="1"/>
          <p:nvPr/>
        </p:nvSpPr>
        <p:spPr>
          <a:xfrm>
            <a:off x="9744635" y="65285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Skylar G., 3/29/22,Gore Stent, 2</a:t>
            </a:r>
            <a:r>
              <a:rPr lang="en-US">
                <a:latin typeface="Times New Roman"/>
                <a:cs typeface="Times New Roman"/>
              </a:rPr>
              <a:t>​</a:t>
            </a:r>
            <a:endParaRPr lang="en-US"/>
          </a:p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7E01-46A5-4D63-BEB9-88537E6BE6CE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2F382AD-8C93-4E22-9861-771BAC94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35" y="758210"/>
            <a:ext cx="2743200" cy="135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0B513-498C-4CEE-B9D3-F6E3B30141F3}"/>
              </a:ext>
            </a:extLst>
          </p:cNvPr>
          <p:cNvSpPr txBox="1"/>
          <p:nvPr/>
        </p:nvSpPr>
        <p:spPr>
          <a:xfrm>
            <a:off x="1595157" y="54387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8D0DA-53F7-477A-B620-10D17EE606B5}"/>
              </a:ext>
            </a:extLst>
          </p:cNvPr>
          <p:cNvSpPr txBox="1"/>
          <p:nvPr/>
        </p:nvSpPr>
        <p:spPr>
          <a:xfrm>
            <a:off x="5323915" y="294826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15835-456D-4E4F-9148-8B1678A4FAA5}"/>
              </a:ext>
            </a:extLst>
          </p:cNvPr>
          <p:cNvSpPr txBox="1"/>
          <p:nvPr/>
        </p:nvSpPr>
        <p:spPr>
          <a:xfrm>
            <a:off x="448199" y="6004976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2: Model CX with Large Twin-Cam [2]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73F3-C114-458E-A224-A68F2D1129F3}"/>
              </a:ext>
            </a:extLst>
          </p:cNvPr>
          <p:cNvSpPr txBox="1"/>
          <p:nvPr/>
        </p:nvSpPr>
        <p:spPr>
          <a:xfrm>
            <a:off x="448199" y="2110818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1: Gore Logo [1]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E6361-C042-4C99-B74A-7FE88B3CA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73"/>
          <a:stretch/>
        </p:blipFill>
        <p:spPr bwMode="auto">
          <a:xfrm>
            <a:off x="193652" y="2994591"/>
            <a:ext cx="4333503" cy="29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Current Prototype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FC82B9-FCC6-4C2C-B2A7-308BF57DE36C}"/>
              </a:ext>
            </a:extLst>
          </p:cNvPr>
          <p:cNvGrpSpPr/>
          <p:nvPr/>
        </p:nvGrpSpPr>
        <p:grpSpPr>
          <a:xfrm>
            <a:off x="6664252" y="593367"/>
            <a:ext cx="5198826" cy="5434901"/>
            <a:chOff x="567559" y="1356967"/>
            <a:chExt cx="4368801" cy="50155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90E0D6-EBC1-4FB2-B925-A218F635F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8" t="17531" r="15981" b="25185"/>
            <a:stretch/>
          </p:blipFill>
          <p:spPr>
            <a:xfrm rot="16200000">
              <a:off x="1527941" y="2964102"/>
              <a:ext cx="2448036" cy="4368800"/>
            </a:xfrm>
            <a:prstGeom prst="rect">
              <a:avLst/>
            </a:prstGeom>
          </p:spPr>
        </p:pic>
        <p:pic>
          <p:nvPicPr>
            <p:cNvPr id="6" name="Picture 5" descr="A picture containing wheel, gear&#10;&#10;Description automatically generated">
              <a:extLst>
                <a:ext uri="{FF2B5EF4-FFF2-40B4-BE49-F238E27FC236}">
                  <a16:creationId xmlns:a16="http://schemas.microsoft.com/office/drawing/2014/main" id="{EB04737A-9944-41AA-BF9D-FA655614F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" t="12839" r="10151" b="23457"/>
            <a:stretch/>
          </p:blipFill>
          <p:spPr>
            <a:xfrm rot="16200000">
              <a:off x="1468201" y="456326"/>
              <a:ext cx="2567517" cy="4368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A94E1D-DF4A-4EB4-A782-F38CA0266D4A}"/>
              </a:ext>
            </a:extLst>
          </p:cNvPr>
          <p:cNvSpPr txBox="1"/>
          <p:nvPr/>
        </p:nvSpPr>
        <p:spPr>
          <a:xfrm>
            <a:off x="7731606" y="6028267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3: Current Prototypes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C3F9B7-5DF2-432E-8EE7-2B453AA8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34463"/>
              </p:ext>
            </p:extLst>
          </p:nvPr>
        </p:nvGraphicFramePr>
        <p:xfrm>
          <a:off x="626241" y="1911163"/>
          <a:ext cx="5783026" cy="427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513">
                  <a:extLst>
                    <a:ext uri="{9D8B030D-6E8A-4147-A177-3AD203B41FA5}">
                      <a16:colId xmlns:a16="http://schemas.microsoft.com/office/drawing/2014/main" val="44256186"/>
                    </a:ext>
                  </a:extLst>
                </a:gridCol>
                <a:gridCol w="2891513">
                  <a:extLst>
                    <a:ext uri="{9D8B030D-6E8A-4147-A177-3AD203B41FA5}">
                      <a16:colId xmlns:a16="http://schemas.microsoft.com/office/drawing/2014/main" val="1674309991"/>
                    </a:ext>
                  </a:extLst>
                </a:gridCol>
              </a:tblGrid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QTY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91400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Curved Leaflet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58522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Outer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79053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First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43285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Inner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26801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Inner ring with knobs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65911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1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34138A-71FD-46CA-96A6-70BB1ED575E4}"/>
              </a:ext>
            </a:extLst>
          </p:cNvPr>
          <p:cNvSpPr txBox="1"/>
          <p:nvPr/>
        </p:nvSpPr>
        <p:spPr>
          <a:xfrm>
            <a:off x="2304440" y="1606363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Table 1: Bill of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7430-97AD-476B-9B8E-199B1FB12736}"/>
              </a:ext>
            </a:extLst>
          </p:cNvPr>
          <p:cNvSpPr txBox="1"/>
          <p:nvPr/>
        </p:nvSpPr>
        <p:spPr>
          <a:xfrm>
            <a:off x="9627369" y="6550223"/>
            <a:ext cx="620565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Times New Roman"/>
              </a:rPr>
              <a:t>Skylar G., 3/29/22,Gore Stent, </a:t>
            </a:r>
            <a:r>
              <a:rPr lang="en-US" dirty="0">
                <a:latin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199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dirty="0">
                <a:latin typeface="Montserrat"/>
              </a:rPr>
              <a:t>Design Description -Final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94BC2-876E-4439-9939-9AB581A5AB4C}"/>
              </a:ext>
            </a:extLst>
          </p:cNvPr>
          <p:cNvSpPr txBox="1"/>
          <p:nvPr/>
        </p:nvSpPr>
        <p:spPr>
          <a:xfrm>
            <a:off x="9647433" y="654806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Skylar G., 3/29/22,Gore Stent, 4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DFEF6-28E7-4021-810A-8EDDA9099737}"/>
              </a:ext>
            </a:extLst>
          </p:cNvPr>
          <p:cNvSpPr txBox="1"/>
          <p:nvPr/>
        </p:nvSpPr>
        <p:spPr>
          <a:xfrm>
            <a:off x="761539" y="5608069"/>
            <a:ext cx="455800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Figure 4: Curved Iris CAD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298BCA1-E671-478A-A533-6A3FC02DF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67" y="593367"/>
            <a:ext cx="5155438" cy="2785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AE30BE-9634-4A6F-9731-2ED1329C1E16}"/>
              </a:ext>
            </a:extLst>
          </p:cNvPr>
          <p:cNvSpPr txBox="1"/>
          <p:nvPr/>
        </p:nvSpPr>
        <p:spPr>
          <a:xfrm>
            <a:off x="8105285" y="349156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5: Touch Screen Base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61637-C301-4CAF-8025-F2E96E46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51" y="1608241"/>
            <a:ext cx="3394051" cy="39998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3FED6A-82AE-430F-87C3-6360B40769FD}"/>
              </a:ext>
            </a:extLst>
          </p:cNvPr>
          <p:cNvCxnSpPr>
            <a:cxnSpLocks/>
          </p:cNvCxnSpPr>
          <p:nvPr/>
        </p:nvCxnSpPr>
        <p:spPr>
          <a:xfrm flipH="1" flipV="1">
            <a:off x="3981893" y="2982433"/>
            <a:ext cx="1286540" cy="75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93D25-6783-44F4-9208-47FE4E99553D}"/>
              </a:ext>
            </a:extLst>
          </p:cNvPr>
          <p:cNvCxnSpPr>
            <a:cxnSpLocks/>
          </p:cNvCxnSpPr>
          <p:nvPr/>
        </p:nvCxnSpPr>
        <p:spPr>
          <a:xfrm flipH="1" flipV="1">
            <a:off x="4192772" y="3571651"/>
            <a:ext cx="1126770" cy="55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396FD-569A-4F36-BD10-9C9FB26C8668}"/>
              </a:ext>
            </a:extLst>
          </p:cNvPr>
          <p:cNvCxnSpPr>
            <a:cxnSpLocks/>
          </p:cNvCxnSpPr>
          <p:nvPr/>
        </p:nvCxnSpPr>
        <p:spPr>
          <a:xfrm flipH="1" flipV="1">
            <a:off x="3981893" y="3916906"/>
            <a:ext cx="1286540" cy="51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F379FB-63C0-462D-8836-4C0B1C8FBCB6}"/>
              </a:ext>
            </a:extLst>
          </p:cNvPr>
          <p:cNvCxnSpPr>
            <a:cxnSpLocks/>
          </p:cNvCxnSpPr>
          <p:nvPr/>
        </p:nvCxnSpPr>
        <p:spPr>
          <a:xfrm flipH="1" flipV="1">
            <a:off x="2783958" y="4245616"/>
            <a:ext cx="2484475" cy="50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A7B44C-6DCA-47AF-AF28-8D2314AD9604}"/>
              </a:ext>
            </a:extLst>
          </p:cNvPr>
          <p:cNvCxnSpPr>
            <a:cxnSpLocks/>
          </p:cNvCxnSpPr>
          <p:nvPr/>
        </p:nvCxnSpPr>
        <p:spPr>
          <a:xfrm>
            <a:off x="1259958" y="4054999"/>
            <a:ext cx="28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720539-8097-4A5D-B70C-D53C64C0CB58}"/>
              </a:ext>
            </a:extLst>
          </p:cNvPr>
          <p:cNvCxnSpPr>
            <a:cxnSpLocks/>
          </p:cNvCxnSpPr>
          <p:nvPr/>
        </p:nvCxnSpPr>
        <p:spPr>
          <a:xfrm flipV="1">
            <a:off x="1201479" y="3353929"/>
            <a:ext cx="1307805" cy="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56386C-BE15-4CCD-B724-D267AB3E65DF}"/>
              </a:ext>
            </a:extLst>
          </p:cNvPr>
          <p:cNvCxnSpPr/>
          <p:nvPr/>
        </p:nvCxnSpPr>
        <p:spPr>
          <a:xfrm>
            <a:off x="1201479" y="3737344"/>
            <a:ext cx="653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E7B3B4E-ECC3-4C87-A971-6FAB560D950B}"/>
              </a:ext>
            </a:extLst>
          </p:cNvPr>
          <p:cNvSpPr txBox="1"/>
          <p:nvPr/>
        </p:nvSpPr>
        <p:spPr>
          <a:xfrm>
            <a:off x="5268432" y="3491567"/>
            <a:ext cx="82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B81BF3-E436-47C9-8FD8-8646D674687E}"/>
              </a:ext>
            </a:extLst>
          </p:cNvPr>
          <p:cNvSpPr txBox="1"/>
          <p:nvPr/>
        </p:nvSpPr>
        <p:spPr>
          <a:xfrm>
            <a:off x="5282186" y="3982406"/>
            <a:ext cx="23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Screw for outer plate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F9E356-8EF0-4BF8-88B1-7677C12FCDEB}"/>
              </a:ext>
            </a:extLst>
          </p:cNvPr>
          <p:cNvSpPr txBox="1"/>
          <p:nvPr/>
        </p:nvSpPr>
        <p:spPr>
          <a:xfrm>
            <a:off x="5282186" y="4322171"/>
            <a:ext cx="193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Preliminary 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E1D6DD-88F4-4CB8-9EBD-7FB58C586D02}"/>
              </a:ext>
            </a:extLst>
          </p:cNvPr>
          <p:cNvSpPr txBox="1"/>
          <p:nvPr/>
        </p:nvSpPr>
        <p:spPr>
          <a:xfrm>
            <a:off x="5268433" y="4604678"/>
            <a:ext cx="193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Inner Ring with movement knob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2DCDF4-6CB7-4C13-A610-EF6C8968469D}"/>
              </a:ext>
            </a:extLst>
          </p:cNvPr>
          <p:cNvSpPr txBox="1"/>
          <p:nvPr/>
        </p:nvSpPr>
        <p:spPr>
          <a:xfrm>
            <a:off x="498591" y="3870333"/>
            <a:ext cx="6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Shell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763758-465B-45A0-AFD0-9E306811A407}"/>
              </a:ext>
            </a:extLst>
          </p:cNvPr>
          <p:cNvSpPr txBox="1"/>
          <p:nvPr/>
        </p:nvSpPr>
        <p:spPr>
          <a:xfrm>
            <a:off x="485642" y="3569381"/>
            <a:ext cx="8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Weld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AED9AF-5939-46B4-AF73-DEDF52A64838}"/>
              </a:ext>
            </a:extLst>
          </p:cNvPr>
          <p:cNvSpPr txBox="1"/>
          <p:nvPr/>
        </p:nvSpPr>
        <p:spPr>
          <a:xfrm>
            <a:off x="329610" y="3184451"/>
            <a:ext cx="93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Leaflet</a:t>
            </a:r>
          </a:p>
        </p:txBody>
      </p:sp>
    </p:spTree>
    <p:extLst>
      <p:ext uri="{BB962C8B-B14F-4D97-AF65-F5344CB8AC3E}">
        <p14:creationId xmlns:p14="http://schemas.microsoft.com/office/powerpoint/2010/main" val="27083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Design Description -Final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94BC2-876E-4439-9939-9AB581A5AB4C}"/>
              </a:ext>
            </a:extLst>
          </p:cNvPr>
          <p:cNvSpPr txBox="1"/>
          <p:nvPr/>
        </p:nvSpPr>
        <p:spPr>
          <a:xfrm>
            <a:off x="9647433" y="654806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Skylar G., 3/29/22,Gore Stent, </a:t>
            </a:r>
            <a:r>
              <a:rPr lang="en-US" dirty="0">
                <a:latin typeface="Times New Roman"/>
              </a:rPr>
              <a:t>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E30BE-9634-4A6F-9731-2ED1329C1E16}"/>
              </a:ext>
            </a:extLst>
          </p:cNvPr>
          <p:cNvSpPr txBox="1"/>
          <p:nvPr/>
        </p:nvSpPr>
        <p:spPr>
          <a:xfrm>
            <a:off x="4724399" y="6002016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6: Exploded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0F2D0-60D9-4543-9443-CCE0CD5A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0" y="1356967"/>
            <a:ext cx="11174819" cy="46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C212-6DFC-4AB1-B401-15421EC2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702" y="369249"/>
            <a:ext cx="7574800" cy="763600"/>
          </a:xfrm>
        </p:spPr>
        <p:txBody>
          <a:bodyPr/>
          <a:lstStyle/>
          <a:p>
            <a:r>
              <a:rPr lang="en-US" sz="4000"/>
              <a:t>Design Requirements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3FED-7D99-40DD-9DCF-B5EEDFFE7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6233" y="656419"/>
            <a:ext cx="4188858" cy="47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1B71A4-75E0-4792-9DA7-1AC96F81FE0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688235" y="3244547"/>
            <a:ext cx="2664859" cy="362359"/>
          </a:xfrm>
        </p:spPr>
        <p:txBody>
          <a:bodyPr/>
          <a:lstStyle/>
          <a:p>
            <a:r>
              <a:rPr lang="en-US" sz="1200" dirty="0"/>
              <a:t>Figure 7. Curved Iris CAD</a:t>
            </a:r>
            <a:endParaRPr lang="en-US" dirty="0"/>
          </a:p>
          <a:p>
            <a:endParaRPr lang="en-US" sz="185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6E90B1-AAD1-4889-9996-4B87D19DAF1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-494592" y="1328772"/>
            <a:ext cx="6508474" cy="476000"/>
          </a:xfrm>
        </p:spPr>
        <p:txBody>
          <a:bodyPr/>
          <a:lstStyle/>
          <a:p>
            <a:r>
              <a:rPr lang="en-US" sz="2000"/>
              <a:t> 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36CFE8-C047-43A8-97BB-0B0B7D404B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50967" y="2717871"/>
            <a:ext cx="3314800" cy="1202800"/>
          </a:xfrm>
        </p:spPr>
        <p:txBody>
          <a:bodyPr/>
          <a:lstStyle/>
          <a:p>
            <a:pPr algn="l"/>
            <a:endParaRPr lang="en-US" sz="1850">
              <a:latin typeface="Times New Roman"/>
              <a:cs typeface="Times New Roman"/>
            </a:endParaRPr>
          </a:p>
          <a:p>
            <a:endParaRPr lang="en-US" sz="18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8582E-F565-51E2-ECF5-68FF22E40340}"/>
              </a:ext>
            </a:extLst>
          </p:cNvPr>
          <p:cNvSpPr txBox="1"/>
          <p:nvPr/>
        </p:nvSpPr>
        <p:spPr>
          <a:xfrm>
            <a:off x="9762053" y="649864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Lulu M</a:t>
            </a:r>
            <a:r>
              <a:rPr lang="en-US">
                <a:latin typeface="Times New Roman"/>
              </a:rPr>
              <a:t>., 3/29/22,Gore Stent, </a:t>
            </a:r>
            <a:r>
              <a:rPr lang="en-US" dirty="0">
                <a:latin typeface="Times New Roman"/>
              </a:rPr>
              <a:t>6</a:t>
            </a:r>
            <a:endParaRPr lang="en-US" dirty="0">
              <a:latin typeface="Times New Roman"/>
              <a:cs typeface="Times New Roman"/>
            </a:endParaRPr>
          </a:p>
          <a:p>
            <a:pPr algn="l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846DB-26BD-F8D9-59B9-9D558EF52562}"/>
              </a:ext>
            </a:extLst>
          </p:cNvPr>
          <p:cNvSpPr txBox="1"/>
          <p:nvPr/>
        </p:nvSpPr>
        <p:spPr>
          <a:xfrm>
            <a:off x="948018" y="203498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444DDB-B979-2125-777D-ACC87D993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19192"/>
              </p:ext>
            </p:extLst>
          </p:nvPr>
        </p:nvGraphicFramePr>
        <p:xfrm>
          <a:off x="369793" y="1467970"/>
          <a:ext cx="8408279" cy="490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675">
                  <a:extLst>
                    <a:ext uri="{9D8B030D-6E8A-4147-A177-3AD203B41FA5}">
                      <a16:colId xmlns:a16="http://schemas.microsoft.com/office/drawing/2014/main" val="2434226406"/>
                    </a:ext>
                  </a:extLst>
                </a:gridCol>
                <a:gridCol w="4276604">
                  <a:extLst>
                    <a:ext uri="{9D8B030D-6E8A-4147-A177-3AD203B41FA5}">
                      <a16:colId xmlns:a16="http://schemas.microsoft.com/office/drawing/2014/main" val="974902387"/>
                    </a:ext>
                  </a:extLst>
                </a:gridCol>
              </a:tblGrid>
              <a:tr h="58865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effectLst/>
                          <a:latin typeface="Arial"/>
                        </a:rPr>
                        <a:t>Customer Requirements </a:t>
                      </a:r>
                      <a:endParaRPr lang="en-US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effectLst/>
                          <a:latin typeface="Arial"/>
                        </a:rPr>
                        <a:t>Components/Methods  in the device to meet the requirements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82470866"/>
                  </a:ext>
                </a:extLst>
              </a:tr>
              <a:tr h="915680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GB" sz="1400" b="1">
                          <a:effectLst/>
                        </a:rPr>
                        <a:t>ANSI Safety Standards &amp; </a:t>
                      </a:r>
                      <a:r>
                        <a:rPr lang="en-GB" sz="1400" b="1" i="0" u="none" strike="noStrike" noProof="0">
                          <a:effectLst/>
                          <a:latin typeface="Arial"/>
                        </a:rPr>
                        <a:t>OSHA Safety Standards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i="0" u="none" strike="noStrike" noProof="0" dirty="0">
                          <a:effectLst/>
                          <a:latin typeface="Arial"/>
                        </a:rPr>
                        <a:t>Electric shock warning, Lockout  &amp; Emergency stop [3]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GB" sz="1400" b="1" i="0" u="none" strike="noStrike" noProof="0" dirty="0"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08187850"/>
                  </a:ext>
                </a:extLst>
              </a:tr>
              <a:tr h="91568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Iris Design and iterative design process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 dirty="0">
                          <a:effectLst/>
                        </a:rPr>
                        <a:t>3 different iris designs – 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Curved iris</a:t>
                      </a:r>
                      <a:endParaRPr lang="en-GB" dirty="0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Straight iris</a:t>
                      </a:r>
                      <a:endParaRPr lang="en-GB" dirty="0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Plate rotation iris</a:t>
                      </a:r>
                      <a:endParaRPr lang="en-GB" dirty="0"/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89287652"/>
                  </a:ext>
                </a:extLst>
              </a:tr>
              <a:tr h="45783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Cost Control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3D printed iris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76978749"/>
                  </a:ext>
                </a:extLst>
              </a:tr>
              <a:tr h="63225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Max Stent Length/</a:t>
                      </a:r>
                      <a:r>
                        <a:rPr lang="en-GB" sz="1400" b="1" i="0" u="none" strike="noStrike" noProof="0">
                          <a:effectLst/>
                          <a:latin typeface="Arial"/>
                        </a:rPr>
                        <a:t>Capacity to work under both Radial  Force and Diameter </a:t>
                      </a:r>
                      <a:endParaRPr lang="en-GB" sz="1400" b="0" i="0" u="none" strike="noStrike" noProof="0">
                        <a:effectLst/>
                        <a:latin typeface="Arial"/>
                      </a:endParaRPr>
                    </a:p>
                    <a:p>
                      <a:pPr marL="0" lvl="0" indent="0" algn="l">
                        <a:buNone/>
                      </a:pPr>
                      <a:endParaRPr lang="en-GB" sz="1400" b="1" dirty="0">
                        <a:effectLst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Will be obtained through the Engineering Analysis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10617109"/>
                  </a:ext>
                </a:extLst>
              </a:tr>
              <a:tr h="45783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Working Model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Manually operating prototype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86021780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To crimp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dirty="0">
                          <a:effectLst/>
                        </a:rPr>
                        <a:t>Iris design </a:t>
                      </a:r>
                      <a:endParaRPr lang="pt-BR" sz="1400" b="1" i="0" u="none" strike="noStrike" noProof="0">
                        <a:solidFill>
                          <a:srgbClr val="F5F2EE"/>
                        </a:solidFill>
                        <a:effectLst/>
                        <a:latin typeface="Aria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GB" sz="1400" b="1" dirty="0">
                        <a:effectLst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51868927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1DB3C1-964B-4D3F-0A93-1D81B170C84A}"/>
              </a:ext>
            </a:extLst>
          </p:cNvPr>
          <p:cNvSpPr txBox="1"/>
          <p:nvPr/>
        </p:nvSpPr>
        <p:spPr>
          <a:xfrm>
            <a:off x="8173010" y="49569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B651A-BC5A-4F3A-939A-CEB58E7245E1}"/>
              </a:ext>
            </a:extLst>
          </p:cNvPr>
          <p:cNvSpPr txBox="1"/>
          <p:nvPr/>
        </p:nvSpPr>
        <p:spPr>
          <a:xfrm>
            <a:off x="2605579" y="1129025"/>
            <a:ext cx="3791527" cy="304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Table 2: </a:t>
            </a:r>
            <a:r>
              <a:rPr lang="en-US" dirty="0"/>
              <a:t>Customer </a:t>
            </a:r>
            <a:r>
              <a:rPr lang="en-US"/>
              <a:t>Requirements</a:t>
            </a:r>
          </a:p>
        </p:txBody>
      </p:sp>
      <p:pic>
        <p:nvPicPr>
          <p:cNvPr id="7" name="Picture 8" descr="Shape&#10;&#10;Description automatically generated">
            <a:extLst>
              <a:ext uri="{FF2B5EF4-FFF2-40B4-BE49-F238E27FC236}">
                <a16:creationId xmlns:a16="http://schemas.microsoft.com/office/drawing/2014/main" id="{E0B646E1-93A9-03F4-8F7B-77F21132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575" y="1280477"/>
            <a:ext cx="2317377" cy="1955017"/>
          </a:xfrm>
          <a:prstGeom prst="rect">
            <a:avLst/>
          </a:prstGeom>
        </p:spPr>
      </p:pic>
      <p:pic>
        <p:nvPicPr>
          <p:cNvPr id="9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DA63F65-383C-A7B4-4A53-E45DB34B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94" y="3599616"/>
            <a:ext cx="2283759" cy="1888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1A4E8-95A0-9F30-6567-3E88CF4CED96}"/>
              </a:ext>
            </a:extLst>
          </p:cNvPr>
          <p:cNvSpPr txBox="1"/>
          <p:nvPr/>
        </p:nvSpPr>
        <p:spPr>
          <a:xfrm>
            <a:off x="9318813" y="5598458"/>
            <a:ext cx="22837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Figure 8. Straight Edge Iris CAD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2C494E-91CF-C8AE-2D27-C1FAE688AF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73434" y="2585104"/>
            <a:ext cx="3159125" cy="379234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GB" sz="2200" dirty="0"/>
              <a:t> </a:t>
            </a:r>
            <a:r>
              <a:rPr lang="en-GB" sz="1400" b="1" dirty="0"/>
              <a:t>Device Power</a:t>
            </a:r>
            <a:endParaRPr lang="en-US" sz="1400" b="1"/>
          </a:p>
          <a:p>
            <a:pPr marL="114300" indent="0">
              <a:buNone/>
            </a:pPr>
            <a:r>
              <a:rPr lang="en-GB" sz="1400" b="1" dirty="0"/>
              <a:t>Requirement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 dirty="0"/>
          </a:p>
          <a:p>
            <a:pPr marL="400050" indent="-285750">
              <a:lnSpc>
                <a:spcPct val="114999"/>
              </a:lnSpc>
              <a:buFont typeface="Wingdings"/>
              <a:buChar char="ü"/>
            </a:pPr>
            <a:r>
              <a:rPr lang="en-GB" sz="1400" dirty="0"/>
              <a:t> GUI unit and the Crimping system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dirty="0"/>
          </a:p>
          <a:p>
            <a:pPr marL="400050" indent="-285750">
              <a:lnSpc>
                <a:spcPct val="114999"/>
              </a:lnSpc>
              <a:buFont typeface="Wingdings"/>
              <a:buChar char="ü"/>
            </a:pPr>
            <a:r>
              <a:rPr lang="en-GB" sz="1400" dirty="0"/>
              <a:t>Wall power and standby battery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27AE4F-7259-D65E-CC9C-28EEE8D88C4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3412" y="2540281"/>
            <a:ext cx="3922713" cy="3872005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GB" sz="1600" b="1" dirty="0"/>
              <a:t> Calculations for the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 dirty="0"/>
              <a:t> Required minimum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 dirty="0"/>
              <a:t> and maximum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 dirty="0"/>
              <a:t>diameters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600" b="1" dirty="0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GB" sz="1600" dirty="0"/>
              <a:t>Self-expandable stents using hoop strength calculations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 dirty="0"/>
              <a:t>           </a:t>
            </a:r>
            <a:r>
              <a:rPr lang="en-GB" sz="1400" b="1" dirty="0"/>
              <a:t>H = PD /2t</a:t>
            </a:r>
            <a:endParaRPr lang="en-GB" dirty="0"/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H – hoop stress.      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D-  Diameter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t- Thickness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P – Internal Pressure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 dirty="0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GB" sz="1600" dirty="0"/>
              <a:t>Materia/Type Dependence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365F455-D5E6-9440-6657-03C21EA9348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83779" y="2585104"/>
            <a:ext cx="3563750" cy="3792349"/>
          </a:xfr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Calculations for</a:t>
            </a:r>
            <a:endParaRPr lang="en-US" sz="14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Required radial forces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 dirty="0"/>
          </a:p>
          <a:p>
            <a:pPr marL="285750" indent="-285750">
              <a:lnSpc>
                <a:spcPct val="114999"/>
              </a:lnSpc>
              <a:buFont typeface="Wingdings,Sans-Serif"/>
              <a:buChar char="ü"/>
            </a:pPr>
            <a:r>
              <a:rPr lang="en-GB" sz="1400" dirty="0"/>
              <a:t>Radial reaction force (RF) at each increment to force response over time .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 dirty="0"/>
          </a:p>
          <a:p>
            <a:pPr marL="114300" indent="0">
              <a:lnSpc>
                <a:spcPct val="114999"/>
              </a:lnSpc>
              <a:buNone/>
            </a:pPr>
            <a:endParaRPr lang="en-GB" sz="1400" dirty="0">
              <a:latin typeface="Arial"/>
            </a:endParaRPr>
          </a:p>
          <a:p>
            <a:pPr marL="114300" indent="0">
              <a:lnSpc>
                <a:spcPct val="114999"/>
              </a:lnSpc>
              <a:buNone/>
            </a:pPr>
            <a:br>
              <a:rPr lang="en-GB" sz="1400" dirty="0"/>
            </a:br>
            <a:r>
              <a:rPr lang="en-GB" sz="1400" b="1" dirty="0">
                <a:latin typeface="Arial"/>
              </a:rPr>
              <a:t>E- </a:t>
            </a:r>
            <a:r>
              <a:rPr lang="en-GB" sz="1400" b="1" dirty="0"/>
              <a:t>artery’s young’s modulus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Di – Internal Diameter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L – Stent Length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 dirty="0"/>
              <a:t>t -  Thickness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092AD-CD93-1FB6-80F1-C9B676F14DAD}"/>
              </a:ext>
            </a:extLst>
          </p:cNvPr>
          <p:cNvSpPr txBox="1"/>
          <p:nvPr/>
        </p:nvSpPr>
        <p:spPr>
          <a:xfrm>
            <a:off x="3357281" y="488576"/>
            <a:ext cx="49395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Vidaloka"/>
              </a:rPr>
              <a:t>Engineering Analysis</a:t>
            </a:r>
            <a:endParaRPr lang="en-GB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377C7-7748-83AC-DBBB-5E8878F62A9E}"/>
              </a:ext>
            </a:extLst>
          </p:cNvPr>
          <p:cNvSpPr txBox="1"/>
          <p:nvPr/>
        </p:nvSpPr>
        <p:spPr>
          <a:xfrm>
            <a:off x="9762053" y="649864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Lulu M</a:t>
            </a:r>
            <a:r>
              <a:rPr lang="en-US" dirty="0">
                <a:latin typeface="Times New Roman"/>
              </a:rPr>
              <a:t>., 3/29/22,Gore Stent, 7</a:t>
            </a:r>
            <a:r>
              <a:rPr lang="en-US" dirty="0">
                <a:latin typeface="Times New Roman"/>
                <a:cs typeface="Times New Roman"/>
              </a:rPr>
              <a:t>​</a:t>
            </a:r>
            <a:endParaRPr lang="en-US" dirty="0"/>
          </a:p>
          <a:p>
            <a:pPr algn="l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8557948-18C6-30A2-A925-377A982FD809}"/>
              </a:ext>
            </a:extLst>
          </p:cNvPr>
          <p:cNvSpPr/>
          <p:nvPr/>
        </p:nvSpPr>
        <p:spPr>
          <a:xfrm>
            <a:off x="5862088" y="1300936"/>
            <a:ext cx="190499" cy="108696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3D98A89-056C-0CFF-8ACC-B230D5FE8E64}"/>
              </a:ext>
            </a:extLst>
          </p:cNvPr>
          <p:cNvSpPr/>
          <p:nvPr/>
        </p:nvSpPr>
        <p:spPr>
          <a:xfrm rot="1680000">
            <a:off x="2969800" y="1216705"/>
            <a:ext cx="201706" cy="124385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4CA78E0-57A0-09B0-E471-8964C07360D6}"/>
              </a:ext>
            </a:extLst>
          </p:cNvPr>
          <p:cNvSpPr/>
          <p:nvPr/>
        </p:nvSpPr>
        <p:spPr>
          <a:xfrm rot="-2340000">
            <a:off x="8585396" y="1158653"/>
            <a:ext cx="201705" cy="13671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CB4E31-6CEC-0E3F-DFB6-D46A98C9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18" y="286422"/>
            <a:ext cx="3056964" cy="1567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F513F-93B0-9F0E-CA3A-20345ACF355A}"/>
              </a:ext>
            </a:extLst>
          </p:cNvPr>
          <p:cNvSpPr txBox="1"/>
          <p:nvPr/>
        </p:nvSpPr>
        <p:spPr>
          <a:xfrm>
            <a:off x="1317811" y="-158451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Click t ad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B8FE6-8609-DD7F-0BD3-5812B8FFF80A}"/>
              </a:ext>
            </a:extLst>
          </p:cNvPr>
          <p:cNvSpPr txBox="1"/>
          <p:nvPr/>
        </p:nvSpPr>
        <p:spPr>
          <a:xfrm>
            <a:off x="9069481" y="19089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Figure 9. Nitinol stent [4]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54EEA42D-1DE2-9D83-F354-14085E73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29" y="4210652"/>
            <a:ext cx="7416051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8CDC88-E803-4263-B55D-A8679183C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67" y="1356967"/>
            <a:ext cx="5129600" cy="3173200"/>
          </a:xfrm>
        </p:spPr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Failure Mode and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ffects Analysis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4BBC5-2FB7-4A9A-89D3-682617BC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Validation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171BA-70B0-4412-A3F9-B9783FDABA16}"/>
              </a:ext>
            </a:extLst>
          </p:cNvPr>
          <p:cNvSpPr txBox="1"/>
          <p:nvPr/>
        </p:nvSpPr>
        <p:spPr>
          <a:xfrm>
            <a:off x="9762053" y="649864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Alex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>
                <a:latin typeface="Times New Roman"/>
                <a:cs typeface="Times New Roman"/>
              </a:rPr>
              <a:t> N</a:t>
            </a:r>
            <a:r>
              <a:rPr lang="en-US">
                <a:latin typeface="Times New Roman"/>
              </a:rPr>
              <a:t>., 3/29/22,Gore Stent, </a:t>
            </a:r>
            <a:r>
              <a:rPr lang="en-US" dirty="0">
                <a:latin typeface="Times New Roman"/>
              </a:rPr>
              <a:t>8</a:t>
            </a:r>
            <a:endParaRPr lang="en-US" dirty="0">
              <a:latin typeface="Times New Roman"/>
              <a:cs typeface="Times New Roman"/>
            </a:endParaRPr>
          </a:p>
          <a:p>
            <a:pPr algn="l"/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8BBBC1E-4B21-4E26-BC05-C3AE0C14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152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035E69-5E1F-4970-A9AA-2A15EAFB1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74651"/>
              </p:ext>
            </p:extLst>
          </p:nvPr>
        </p:nvGraphicFramePr>
        <p:xfrm>
          <a:off x="634651" y="1377893"/>
          <a:ext cx="10922697" cy="4971195"/>
        </p:xfrm>
        <a:graphic>
          <a:graphicData uri="http://schemas.openxmlformats.org/drawingml/2006/table">
            <a:tbl>
              <a:tblPr/>
              <a:tblGrid>
                <a:gridCol w="1522936">
                  <a:extLst>
                    <a:ext uri="{9D8B030D-6E8A-4147-A177-3AD203B41FA5}">
                      <a16:colId xmlns:a16="http://schemas.microsoft.com/office/drawing/2014/main" val="2036778626"/>
                    </a:ext>
                  </a:extLst>
                </a:gridCol>
                <a:gridCol w="1897428">
                  <a:extLst>
                    <a:ext uri="{9D8B030D-6E8A-4147-A177-3AD203B41FA5}">
                      <a16:colId xmlns:a16="http://schemas.microsoft.com/office/drawing/2014/main" val="813880362"/>
                    </a:ext>
                  </a:extLst>
                </a:gridCol>
                <a:gridCol w="2221989">
                  <a:extLst>
                    <a:ext uri="{9D8B030D-6E8A-4147-A177-3AD203B41FA5}">
                      <a16:colId xmlns:a16="http://schemas.microsoft.com/office/drawing/2014/main" val="3782231353"/>
                    </a:ext>
                  </a:extLst>
                </a:gridCol>
                <a:gridCol w="674087">
                  <a:extLst>
                    <a:ext uri="{9D8B030D-6E8A-4147-A177-3AD203B41FA5}">
                      <a16:colId xmlns:a16="http://schemas.microsoft.com/office/drawing/2014/main" val="2246463207"/>
                    </a:ext>
                  </a:extLst>
                </a:gridCol>
                <a:gridCol w="1959844">
                  <a:extLst>
                    <a:ext uri="{9D8B030D-6E8A-4147-A177-3AD203B41FA5}">
                      <a16:colId xmlns:a16="http://schemas.microsoft.com/office/drawing/2014/main" val="2378100280"/>
                    </a:ext>
                  </a:extLst>
                </a:gridCol>
                <a:gridCol w="823883">
                  <a:extLst>
                    <a:ext uri="{9D8B030D-6E8A-4147-A177-3AD203B41FA5}">
                      <a16:colId xmlns:a16="http://schemas.microsoft.com/office/drawing/2014/main" val="3708352031"/>
                    </a:ext>
                  </a:extLst>
                </a:gridCol>
                <a:gridCol w="1822530">
                  <a:extLst>
                    <a:ext uri="{9D8B030D-6E8A-4147-A177-3AD203B41FA5}">
                      <a16:colId xmlns:a16="http://schemas.microsoft.com/office/drawing/2014/main" val="1613587361"/>
                    </a:ext>
                  </a:extLst>
                </a:gridCol>
              </a:tblGrid>
              <a:tr h="44071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Process Function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Potential Failure Mode 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Potential Effects of Failure 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Severity 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Potential Causes 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Occurrence 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Prevention Action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47995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Iris Crimping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 not crimp the stent, incorrectly deforms stent.   Pinches the stent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Deformed Stent.      Uncrimped Stent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Iris Blades get stuck on stent.  Not an equal force throughout the iris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Testing, changing the number of blades and well as the lengths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77885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&amp; Diameter Readout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Incorrect readout.  Not accurate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Incorrect readout of the current force and diameter. Misinformation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Inaccurate measuring system. Calibration Error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Accurate testing of the GUI and programming of the software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25386"/>
                  </a:ext>
                </a:extLst>
              </a:tr>
              <a:tr h="953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Crimp Release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 not release the stent/iris does not open up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Cannot get the stent out. Crushes the stent/deforms stent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Gears are stuck and do not release.                                    Not enough range for motion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Correct gear system to work machine, oil and maintenance.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88838"/>
                  </a:ext>
                </a:extLst>
              </a:tr>
              <a:tr h="953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Stop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 not immediately stop and shut down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 not stop and crushes stent or may injure workers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 response from button to system.                           Connection error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connection between the emergency stop and the crimping machine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359"/>
                  </a:ext>
                </a:extLst>
              </a:tr>
              <a:tr h="1192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Desired Control of Diameter or Force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Crimps too hard or not hard enough.                Does not crimp to desired diameter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Inaccurate measuring crushes/deforms stent. Inaccurate crimping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Inaccurate measuring system. Calibration Error. Connection with the control system and machine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880" marR="5880" marT="5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Accurate testing of the GUI and programming of the software</a:t>
                      </a:r>
                    </a:p>
                  </a:txBody>
                  <a:tcPr marL="5880" marR="5880" marT="588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524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E5887E-4B6C-46AD-9190-A326548402B3}"/>
              </a:ext>
            </a:extLst>
          </p:cNvPr>
          <p:cNvSpPr txBox="1"/>
          <p:nvPr/>
        </p:nvSpPr>
        <p:spPr>
          <a:xfrm>
            <a:off x="5047474" y="1116283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3: FMEA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398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A245C-86A1-4FD3-BA55-4249003E0F79}">
  <ds:schemaRefs>
    <ds:schemaRef ds:uri="3ec51be9-0308-4ab2-8ed3-0190beeb44cf"/>
    <ds:schemaRef ds:uri="dd26419d-fafd-4535-a2ce-e1ad1abb11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TotalTime>0</TotalTime>
  <Words>1176</Words>
  <Application>Microsoft Office PowerPoint</Application>
  <PresentationFormat>Widescreen</PresentationFormat>
  <Paragraphs>221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Minimalist Business Slides by Slidesgo</vt:lpstr>
      <vt:lpstr>Slidesgo Final Pages</vt:lpstr>
      <vt:lpstr>Final Presentation</vt:lpstr>
      <vt:lpstr>Introductions</vt:lpstr>
      <vt:lpstr>Project Description</vt:lpstr>
      <vt:lpstr>Current Prototype </vt:lpstr>
      <vt:lpstr>Design Description -Final Design</vt:lpstr>
      <vt:lpstr>Design Description -Final Design</vt:lpstr>
      <vt:lpstr>Design Requirements </vt:lpstr>
      <vt:lpstr>PowerPoint Presentation</vt:lpstr>
      <vt:lpstr>Design Validation </vt:lpstr>
      <vt:lpstr>Design Validation </vt:lpstr>
      <vt:lpstr>PowerPoint Presentation</vt:lpstr>
      <vt:lpstr>Project Budget (Needs Update)</vt:lpstr>
      <vt:lpstr>References 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Skylar Matthew Gilmore</cp:lastModifiedBy>
  <cp:revision>5</cp:revision>
  <dcterms:created xsi:type="dcterms:W3CDTF">2022-01-29T00:33:08Z</dcterms:created>
  <dcterms:modified xsi:type="dcterms:W3CDTF">2022-04-22T06:14:43Z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