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40233600" cy="31089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E20"/>
    <a:srgbClr val="083566"/>
    <a:srgbClr val="00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159A7-8AA7-484A-BE52-17447D12FC41}" v="396" dt="2023-04-22T05:36:04.829"/>
    <p1510:client id="{7C7E1658-CDDC-43C7-8BCD-13DA0B70AB19}" v="201" dt="2023-04-22T03:06:12.158"/>
    <p1510:client id="{F7B4AE70-FFD4-4259-A827-42CD77CB5229}" v="178" dt="2023-04-22T05:10:26.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ei Abdias Portillo Ramos" userId="S::sap394@nau.edu::a6023f4a-8a27-47c6-971d-e44b1ecb5981" providerId="AD" clId="Web-{0BAA8BB4-55DD-4D00-8E73-1E8909A9C2BD}"/>
    <pc:docChg chg="modSld">
      <pc:chgData name="Simei Abdias Portillo Ramos" userId="S::sap394@nau.edu::a6023f4a-8a27-47c6-971d-e44b1ecb5981" providerId="AD" clId="Web-{0BAA8BB4-55DD-4D00-8E73-1E8909A9C2BD}" dt="2023-03-27T03:46:31.268" v="236" actId="20577"/>
      <pc:docMkLst>
        <pc:docMk/>
      </pc:docMkLst>
      <pc:sldChg chg="addSp modSp">
        <pc:chgData name="Simei Abdias Portillo Ramos" userId="S::sap394@nau.edu::a6023f4a-8a27-47c6-971d-e44b1ecb5981" providerId="AD" clId="Web-{0BAA8BB4-55DD-4D00-8E73-1E8909A9C2BD}" dt="2023-03-27T03:46:31.268" v="236" actId="20577"/>
        <pc:sldMkLst>
          <pc:docMk/>
          <pc:sldMk cId="2765888256" sldId="256"/>
        </pc:sldMkLst>
        <pc:spChg chg="add mod">
          <ac:chgData name="Simei Abdias Portillo Ramos" userId="S::sap394@nau.edu::a6023f4a-8a27-47c6-971d-e44b1ecb5981" providerId="AD" clId="Web-{0BAA8BB4-55DD-4D00-8E73-1E8909A9C2BD}" dt="2023-03-27T03:24:25.187" v="20" actId="20577"/>
          <ac:spMkLst>
            <pc:docMk/>
            <pc:sldMk cId="2765888256" sldId="256"/>
            <ac:spMk id="7" creationId="{EAE5382C-D56A-797F-2554-0387A302FDBA}"/>
          </ac:spMkLst>
        </pc:spChg>
        <pc:spChg chg="mod">
          <ac:chgData name="Simei Abdias Portillo Ramos" userId="S::sap394@nau.edu::a6023f4a-8a27-47c6-971d-e44b1ecb5981" providerId="AD" clId="Web-{0BAA8BB4-55DD-4D00-8E73-1E8909A9C2BD}" dt="2023-03-27T03:46:31.268" v="236" actId="20577"/>
          <ac:spMkLst>
            <pc:docMk/>
            <pc:sldMk cId="2765888256" sldId="256"/>
            <ac:spMk id="52" creationId="{16FDEA0F-E87F-044D-B491-D80AD80FC8EB}"/>
          </ac:spMkLst>
        </pc:spChg>
        <pc:picChg chg="add mod">
          <ac:chgData name="Simei Abdias Portillo Ramos" userId="S::sap394@nau.edu::a6023f4a-8a27-47c6-971d-e44b1ecb5981" providerId="AD" clId="Web-{0BAA8BB4-55DD-4D00-8E73-1E8909A9C2BD}" dt="2023-03-27T03:24:01.451" v="2" actId="14100"/>
          <ac:picMkLst>
            <pc:docMk/>
            <pc:sldMk cId="2765888256" sldId="256"/>
            <ac:picMk id="5" creationId="{CAA03FF1-F9ED-9EC9-8295-2B7A065AA73D}"/>
          </ac:picMkLst>
        </pc:picChg>
      </pc:sldChg>
    </pc:docChg>
  </pc:docChgLst>
  <pc:docChgLst>
    <pc:chgData name="Simei Abdias Portillo Ramos" userId="a6023f4a-8a27-47c6-971d-e44b1ecb5981" providerId="ADAL" clId="{21A8A02A-A525-AD47-A3F3-4E2DCB91907F}"/>
    <pc:docChg chg="undo custSel modSld">
      <pc:chgData name="Simei Abdias Portillo Ramos" userId="a6023f4a-8a27-47c6-971d-e44b1ecb5981" providerId="ADAL" clId="{21A8A02A-A525-AD47-A3F3-4E2DCB91907F}" dt="2023-04-17T06:07:06.204" v="2508" actId="20577"/>
      <pc:docMkLst>
        <pc:docMk/>
      </pc:docMkLst>
      <pc:sldChg chg="addSp delSp modSp">
        <pc:chgData name="Simei Abdias Portillo Ramos" userId="a6023f4a-8a27-47c6-971d-e44b1ecb5981" providerId="ADAL" clId="{21A8A02A-A525-AD47-A3F3-4E2DCB91907F}" dt="2023-04-17T06:07:06.204" v="2508" actId="20577"/>
        <pc:sldMkLst>
          <pc:docMk/>
          <pc:sldMk cId="2765888256" sldId="256"/>
        </pc:sldMkLst>
        <pc:spChg chg="add del mod">
          <ac:chgData name="Simei Abdias Portillo Ramos" userId="a6023f4a-8a27-47c6-971d-e44b1ecb5981" providerId="ADAL" clId="{21A8A02A-A525-AD47-A3F3-4E2DCB91907F}" dt="2023-04-17T05:54:26.756" v="1873" actId="478"/>
          <ac:spMkLst>
            <pc:docMk/>
            <pc:sldMk cId="2765888256" sldId="256"/>
            <ac:spMk id="3" creationId="{7C81A2FC-26EB-1E37-2508-33220A1F319F}"/>
          </ac:spMkLst>
        </pc:spChg>
        <pc:spChg chg="add mod">
          <ac:chgData name="Simei Abdias Portillo Ramos" userId="a6023f4a-8a27-47c6-971d-e44b1ecb5981" providerId="ADAL" clId="{21A8A02A-A525-AD47-A3F3-4E2DCB91907F}" dt="2023-04-17T05:56:13.649" v="1971" actId="20577"/>
          <ac:spMkLst>
            <pc:docMk/>
            <pc:sldMk cId="2765888256" sldId="256"/>
            <ac:spMk id="15" creationId="{77ECC407-565A-5E91-D066-8C0C3C6A3A59}"/>
          </ac:spMkLst>
        </pc:spChg>
        <pc:spChg chg="add mod">
          <ac:chgData name="Simei Abdias Portillo Ramos" userId="a6023f4a-8a27-47c6-971d-e44b1ecb5981" providerId="ADAL" clId="{21A8A02A-A525-AD47-A3F3-4E2DCB91907F}" dt="2023-04-17T05:57:10.407" v="2014" actId="1076"/>
          <ac:spMkLst>
            <pc:docMk/>
            <pc:sldMk cId="2765888256" sldId="256"/>
            <ac:spMk id="23" creationId="{C3719FB4-D794-1B3E-487C-7827B61D6992}"/>
          </ac:spMkLst>
        </pc:spChg>
        <pc:spChg chg="mod">
          <ac:chgData name="Simei Abdias Portillo Ramos" userId="a6023f4a-8a27-47c6-971d-e44b1ecb5981" providerId="ADAL" clId="{21A8A02A-A525-AD47-A3F3-4E2DCB91907F}" dt="2023-04-17T05:10:20.384" v="702" actId="1076"/>
          <ac:spMkLst>
            <pc:docMk/>
            <pc:sldMk cId="2765888256" sldId="256"/>
            <ac:spMk id="29" creationId="{CFEB8CDB-2F46-5847-BD01-970E8AC7FF18}"/>
          </ac:spMkLst>
        </pc:spChg>
        <pc:spChg chg="mod">
          <ac:chgData name="Simei Abdias Portillo Ramos" userId="a6023f4a-8a27-47c6-971d-e44b1ecb5981" providerId="ADAL" clId="{21A8A02A-A525-AD47-A3F3-4E2DCB91907F}" dt="2023-04-17T06:07:06.204" v="2508" actId="20577"/>
          <ac:spMkLst>
            <pc:docMk/>
            <pc:sldMk cId="2765888256" sldId="256"/>
            <ac:spMk id="33" creationId="{77CFE7F5-BDF6-FC43-A324-CCE525A0F54E}"/>
          </ac:spMkLst>
        </pc:spChg>
        <pc:spChg chg="mod">
          <ac:chgData name="Simei Abdias Portillo Ramos" userId="a6023f4a-8a27-47c6-971d-e44b1ecb5981" providerId="ADAL" clId="{21A8A02A-A525-AD47-A3F3-4E2DCB91907F}" dt="2023-04-17T05:39:33.981" v="1606" actId="20577"/>
          <ac:spMkLst>
            <pc:docMk/>
            <pc:sldMk cId="2765888256" sldId="256"/>
            <ac:spMk id="52" creationId="{16FDEA0F-E87F-044D-B491-D80AD80FC8EB}"/>
          </ac:spMkLst>
        </pc:spChg>
        <pc:graphicFrameChg chg="mod">
          <ac:chgData name="Simei Abdias Portillo Ramos" userId="a6023f4a-8a27-47c6-971d-e44b1ecb5981" providerId="ADAL" clId="{21A8A02A-A525-AD47-A3F3-4E2DCB91907F}" dt="2023-04-17T05:22:34.326" v="823" actId="1076"/>
          <ac:graphicFrameMkLst>
            <pc:docMk/>
            <pc:sldMk cId="2765888256" sldId="256"/>
            <ac:graphicFrameMk id="28" creationId="{CE77DE0D-18B7-5A4B-A567-9E919B62284A}"/>
          </ac:graphicFrameMkLst>
        </pc:graphicFrameChg>
        <pc:picChg chg="del">
          <ac:chgData name="Simei Abdias Portillo Ramos" userId="a6023f4a-8a27-47c6-971d-e44b1ecb5981" providerId="ADAL" clId="{21A8A02A-A525-AD47-A3F3-4E2DCB91907F}" dt="2023-04-17T04:13:40.142" v="2" actId="478"/>
          <ac:picMkLst>
            <pc:docMk/>
            <pc:sldMk cId="2765888256" sldId="256"/>
            <ac:picMk id="3" creationId="{68852F42-8D8A-CE41-ABBC-9AC94CC587B5}"/>
          </ac:picMkLst>
        </pc:picChg>
        <pc:picChg chg="del">
          <ac:chgData name="Simei Abdias Portillo Ramos" userId="a6023f4a-8a27-47c6-971d-e44b1ecb5981" providerId="ADAL" clId="{21A8A02A-A525-AD47-A3F3-4E2DCB91907F}" dt="2023-04-17T04:16:36.578" v="13" actId="478"/>
          <ac:picMkLst>
            <pc:docMk/>
            <pc:sldMk cId="2765888256" sldId="256"/>
            <ac:picMk id="5" creationId="{CAA03FF1-F9ED-9EC9-8295-2B7A065AA73D}"/>
          </ac:picMkLst>
        </pc:picChg>
        <pc:picChg chg="add mod modCrop">
          <ac:chgData name="Simei Abdias Portillo Ramos" userId="a6023f4a-8a27-47c6-971d-e44b1ecb5981" providerId="ADAL" clId="{21A8A02A-A525-AD47-A3F3-4E2DCB91907F}" dt="2023-04-17T05:38:24.413" v="1541" actId="1076"/>
          <ac:picMkLst>
            <pc:docMk/>
            <pc:sldMk cId="2765888256" sldId="256"/>
            <ac:picMk id="12" creationId="{F324D197-E513-5205-48B9-6425E905A09F}"/>
          </ac:picMkLst>
        </pc:picChg>
        <pc:picChg chg="add mod modCrop">
          <ac:chgData name="Simei Abdias Portillo Ramos" userId="a6023f4a-8a27-47c6-971d-e44b1ecb5981" providerId="ADAL" clId="{21A8A02A-A525-AD47-A3F3-4E2DCB91907F}" dt="2023-04-17T05:38:32.450" v="1542" actId="1076"/>
          <ac:picMkLst>
            <pc:docMk/>
            <pc:sldMk cId="2765888256" sldId="256"/>
            <ac:picMk id="13" creationId="{055BF2F1-5535-3147-1590-78F586C45978}"/>
          </ac:picMkLst>
        </pc:picChg>
        <pc:picChg chg="add mod">
          <ac:chgData name="Simei Abdias Portillo Ramos" userId="a6023f4a-8a27-47c6-971d-e44b1ecb5981" providerId="ADAL" clId="{21A8A02A-A525-AD47-A3F3-4E2DCB91907F}" dt="2023-04-17T04:17:06.922" v="20" actId="14100"/>
          <ac:picMkLst>
            <pc:docMk/>
            <pc:sldMk cId="2765888256" sldId="256"/>
            <ac:picMk id="14" creationId="{218AADE4-EFA2-0AA8-0A83-85997F542720}"/>
          </ac:picMkLst>
        </pc:picChg>
      </pc:sldChg>
    </pc:docChg>
  </pc:docChgLst>
  <pc:docChgLst>
    <pc:chgData name="Aaron Steven Walcott" userId="S::asw254@nau.edu::dcd12583-90e8-41cf-a9f1-c42677bc03d6" providerId="AD" clId="Web-{7C7E1658-CDDC-43C7-8BCD-13DA0B70AB19}"/>
    <pc:docChg chg="modSld">
      <pc:chgData name="Aaron Steven Walcott" userId="S::asw254@nau.edu::dcd12583-90e8-41cf-a9f1-c42677bc03d6" providerId="AD" clId="Web-{7C7E1658-CDDC-43C7-8BCD-13DA0B70AB19}" dt="2023-04-22T03:01:48.699" v="163"/>
      <pc:docMkLst>
        <pc:docMk/>
      </pc:docMkLst>
      <pc:sldChg chg="modSp">
        <pc:chgData name="Aaron Steven Walcott" userId="S::asw254@nau.edu::dcd12583-90e8-41cf-a9f1-c42677bc03d6" providerId="AD" clId="Web-{7C7E1658-CDDC-43C7-8BCD-13DA0B70AB19}" dt="2023-04-22T03:01:48.699" v="163"/>
        <pc:sldMkLst>
          <pc:docMk/>
          <pc:sldMk cId="2765888256" sldId="256"/>
        </pc:sldMkLst>
        <pc:spChg chg="mod">
          <ac:chgData name="Aaron Steven Walcott" userId="S::asw254@nau.edu::dcd12583-90e8-41cf-a9f1-c42677bc03d6" providerId="AD" clId="Web-{7C7E1658-CDDC-43C7-8BCD-13DA0B70AB19}" dt="2023-04-22T03:00:59.245" v="127" actId="20577"/>
          <ac:spMkLst>
            <pc:docMk/>
            <pc:sldMk cId="2765888256" sldId="256"/>
            <ac:spMk id="48" creationId="{5AABC876-F20B-F148-8B9C-C3B6EBAEC0D5}"/>
          </ac:spMkLst>
        </pc:spChg>
        <pc:spChg chg="mod">
          <ac:chgData name="Aaron Steven Walcott" userId="S::asw254@nau.edu::dcd12583-90e8-41cf-a9f1-c42677bc03d6" providerId="AD" clId="Web-{7C7E1658-CDDC-43C7-8BCD-13DA0B70AB19}" dt="2023-04-22T03:00:28.306" v="118" actId="20577"/>
          <ac:spMkLst>
            <pc:docMk/>
            <pc:sldMk cId="2765888256" sldId="256"/>
            <ac:spMk id="56" creationId="{EB3CDB43-C2A1-3344-86EF-7546AF36F2D1}"/>
          </ac:spMkLst>
        </pc:spChg>
        <pc:graphicFrameChg chg="mod modGraphic">
          <ac:chgData name="Aaron Steven Walcott" userId="S::asw254@nau.edu::dcd12583-90e8-41cf-a9f1-c42677bc03d6" providerId="AD" clId="Web-{7C7E1658-CDDC-43C7-8BCD-13DA0B70AB19}" dt="2023-04-22T03:01:48.699" v="163"/>
          <ac:graphicFrameMkLst>
            <pc:docMk/>
            <pc:sldMk cId="2765888256" sldId="256"/>
            <ac:graphicFrameMk id="44" creationId="{4628C7B2-F241-1408-1F37-74E5DB31D06E}"/>
          </ac:graphicFrameMkLst>
        </pc:graphicFrameChg>
      </pc:sldChg>
    </pc:docChg>
  </pc:docChgLst>
  <pc:docChgLst>
    <pc:chgData name="Aaron Steven Walcott" userId="dcd12583-90e8-41cf-a9f1-c42677bc03d6" providerId="ADAL" clId="{7FA7F448-94A3-40FB-87CE-F73979FA072C}"/>
    <pc:docChg chg="undo custSel modSld">
      <pc:chgData name="Aaron Steven Walcott" userId="dcd12583-90e8-41cf-a9f1-c42677bc03d6" providerId="ADAL" clId="{7FA7F448-94A3-40FB-87CE-F73979FA072C}" dt="2023-04-17T06:14:55.595" v="1825" actId="1076"/>
      <pc:docMkLst>
        <pc:docMk/>
      </pc:docMkLst>
      <pc:sldChg chg="addSp delSp modSp mod">
        <pc:chgData name="Aaron Steven Walcott" userId="dcd12583-90e8-41cf-a9f1-c42677bc03d6" providerId="ADAL" clId="{7FA7F448-94A3-40FB-87CE-F73979FA072C}" dt="2023-04-17T06:14:55.595" v="1825" actId="1076"/>
        <pc:sldMkLst>
          <pc:docMk/>
          <pc:sldMk cId="2765888256" sldId="256"/>
        </pc:sldMkLst>
        <pc:spChg chg="mod">
          <ac:chgData name="Aaron Steven Walcott" userId="dcd12583-90e8-41cf-a9f1-c42677bc03d6" providerId="ADAL" clId="{7FA7F448-94A3-40FB-87CE-F73979FA072C}" dt="2023-04-17T05:54:11.656" v="1525" actId="1076"/>
          <ac:spMkLst>
            <pc:docMk/>
            <pc:sldMk cId="2765888256" sldId="256"/>
            <ac:spMk id="3" creationId="{7C81A2FC-26EB-1E37-2508-33220A1F319F}"/>
          </ac:spMkLst>
        </pc:spChg>
        <pc:spChg chg="mod">
          <ac:chgData name="Aaron Steven Walcott" userId="dcd12583-90e8-41cf-a9f1-c42677bc03d6" providerId="ADAL" clId="{7FA7F448-94A3-40FB-87CE-F73979FA072C}" dt="2023-04-17T06:14:51.556" v="1824" actId="14100"/>
          <ac:spMkLst>
            <pc:docMk/>
            <pc:sldMk cId="2765888256" sldId="256"/>
            <ac:spMk id="7" creationId="{EAE5382C-D56A-797F-2554-0387A302FDBA}"/>
          </ac:spMkLst>
        </pc:spChg>
        <pc:spChg chg="mod">
          <ac:chgData name="Aaron Steven Walcott" userId="dcd12583-90e8-41cf-a9f1-c42677bc03d6" providerId="ADAL" clId="{7FA7F448-94A3-40FB-87CE-F73979FA072C}" dt="2023-04-17T05:28:30.796" v="81" actId="1076"/>
          <ac:spMkLst>
            <pc:docMk/>
            <pc:sldMk cId="2765888256" sldId="256"/>
            <ac:spMk id="8" creationId="{442727D8-6C45-5593-88BF-ED756D000DCC}"/>
          </ac:spMkLst>
        </pc:spChg>
        <pc:spChg chg="mod">
          <ac:chgData name="Aaron Steven Walcott" userId="dcd12583-90e8-41cf-a9f1-c42677bc03d6" providerId="ADAL" clId="{7FA7F448-94A3-40FB-87CE-F73979FA072C}" dt="2023-04-17T05:27:37.192" v="69" actId="20577"/>
          <ac:spMkLst>
            <pc:docMk/>
            <pc:sldMk cId="2765888256" sldId="256"/>
            <ac:spMk id="10" creationId="{C3863D5C-B706-1A48-8A0A-585D2FB84CE3}"/>
          </ac:spMkLst>
        </pc:spChg>
        <pc:spChg chg="mod">
          <ac:chgData name="Aaron Steven Walcott" userId="dcd12583-90e8-41cf-a9f1-c42677bc03d6" providerId="ADAL" clId="{7FA7F448-94A3-40FB-87CE-F73979FA072C}" dt="2023-04-17T05:59:34.969" v="1628" actId="1076"/>
          <ac:spMkLst>
            <pc:docMk/>
            <pc:sldMk cId="2765888256" sldId="256"/>
            <ac:spMk id="11" creationId="{335FCF4E-DB13-3150-4965-107206EC8D5B}"/>
          </ac:spMkLst>
        </pc:spChg>
        <pc:spChg chg="mod">
          <ac:chgData name="Aaron Steven Walcott" userId="dcd12583-90e8-41cf-a9f1-c42677bc03d6" providerId="ADAL" clId="{7FA7F448-94A3-40FB-87CE-F73979FA072C}" dt="2023-04-17T06:11:49.191" v="1748" actId="20577"/>
          <ac:spMkLst>
            <pc:docMk/>
            <pc:sldMk cId="2765888256" sldId="256"/>
            <ac:spMk id="15" creationId="{77ECC407-565A-5E91-D066-8C0C3C6A3A59}"/>
          </ac:spMkLst>
        </pc:spChg>
        <pc:spChg chg="mod">
          <ac:chgData name="Aaron Steven Walcott" userId="dcd12583-90e8-41cf-a9f1-c42677bc03d6" providerId="ADAL" clId="{7FA7F448-94A3-40FB-87CE-F73979FA072C}" dt="2023-04-17T05:32:14.756" v="170" actId="14100"/>
          <ac:spMkLst>
            <pc:docMk/>
            <pc:sldMk cId="2765888256" sldId="256"/>
            <ac:spMk id="18" creationId="{3463F1F6-E810-8942-8242-8AB925924B63}"/>
          </ac:spMkLst>
        </pc:spChg>
        <pc:spChg chg="mod">
          <ac:chgData name="Aaron Steven Walcott" userId="dcd12583-90e8-41cf-a9f1-c42677bc03d6" providerId="ADAL" clId="{7FA7F448-94A3-40FB-87CE-F73979FA072C}" dt="2023-04-17T06:11:51.475" v="1750" actId="20577"/>
          <ac:spMkLst>
            <pc:docMk/>
            <pc:sldMk cId="2765888256" sldId="256"/>
            <ac:spMk id="23" creationId="{C3719FB4-D794-1B3E-487C-7827B61D6992}"/>
          </ac:spMkLst>
        </pc:spChg>
        <pc:spChg chg="mod">
          <ac:chgData name="Aaron Steven Walcott" userId="dcd12583-90e8-41cf-a9f1-c42677bc03d6" providerId="ADAL" clId="{7FA7F448-94A3-40FB-87CE-F73979FA072C}" dt="2023-04-17T06:14:33.521" v="1812" actId="1076"/>
          <ac:spMkLst>
            <pc:docMk/>
            <pc:sldMk cId="2765888256" sldId="256"/>
            <ac:spMk id="26" creationId="{9455778B-2A91-4EFD-A66F-C9F5CB54AA17}"/>
          </ac:spMkLst>
        </pc:spChg>
        <pc:spChg chg="mod">
          <ac:chgData name="Aaron Steven Walcott" userId="dcd12583-90e8-41cf-a9f1-c42677bc03d6" providerId="ADAL" clId="{7FA7F448-94A3-40FB-87CE-F73979FA072C}" dt="2023-04-17T06:14:30.345" v="1811" actId="1076"/>
          <ac:spMkLst>
            <pc:docMk/>
            <pc:sldMk cId="2765888256" sldId="256"/>
            <ac:spMk id="27" creationId="{DDD75E56-4932-49EE-9FB9-166E28AC6FFF}"/>
          </ac:spMkLst>
        </pc:spChg>
        <pc:spChg chg="add mod">
          <ac:chgData name="Aaron Steven Walcott" userId="dcd12583-90e8-41cf-a9f1-c42677bc03d6" providerId="ADAL" clId="{7FA7F448-94A3-40FB-87CE-F73979FA072C}" dt="2023-04-17T05:55:17.698" v="1565" actId="1076"/>
          <ac:spMkLst>
            <pc:docMk/>
            <pc:sldMk cId="2765888256" sldId="256"/>
            <ac:spMk id="32" creationId="{30773A22-BF61-81B5-D90C-88FBDF771F52}"/>
          </ac:spMkLst>
        </pc:spChg>
        <pc:spChg chg="add del mod">
          <ac:chgData name="Aaron Steven Walcott" userId="dcd12583-90e8-41cf-a9f1-c42677bc03d6" providerId="ADAL" clId="{7FA7F448-94A3-40FB-87CE-F73979FA072C}" dt="2023-04-17T05:29:54.571" v="113"/>
          <ac:spMkLst>
            <pc:docMk/>
            <pc:sldMk cId="2765888256" sldId="256"/>
            <ac:spMk id="34" creationId="{B56B40B5-30C6-6991-1D34-10DFDB41FBBB}"/>
          </ac:spMkLst>
        </pc:spChg>
        <pc:spChg chg="add del mod">
          <ac:chgData name="Aaron Steven Walcott" userId="dcd12583-90e8-41cf-a9f1-c42677bc03d6" providerId="ADAL" clId="{7FA7F448-94A3-40FB-87CE-F73979FA072C}" dt="2023-04-17T05:29:59.189" v="115"/>
          <ac:spMkLst>
            <pc:docMk/>
            <pc:sldMk cId="2765888256" sldId="256"/>
            <ac:spMk id="35" creationId="{92730C19-B4F6-6707-C9CA-F5755637048B}"/>
          </ac:spMkLst>
        </pc:spChg>
        <pc:spChg chg="add mod">
          <ac:chgData name="Aaron Steven Walcott" userId="dcd12583-90e8-41cf-a9f1-c42677bc03d6" providerId="ADAL" clId="{7FA7F448-94A3-40FB-87CE-F73979FA072C}" dt="2023-04-17T05:58:20.140" v="1621" actId="20577"/>
          <ac:spMkLst>
            <pc:docMk/>
            <pc:sldMk cId="2765888256" sldId="256"/>
            <ac:spMk id="36" creationId="{74C540F7-F51C-798A-9237-85CEDB0CD548}"/>
          </ac:spMkLst>
        </pc:spChg>
        <pc:spChg chg="add mod">
          <ac:chgData name="Aaron Steven Walcott" userId="dcd12583-90e8-41cf-a9f1-c42677bc03d6" providerId="ADAL" clId="{7FA7F448-94A3-40FB-87CE-F73979FA072C}" dt="2023-04-17T05:31:36.668" v="168" actId="1076"/>
          <ac:spMkLst>
            <pc:docMk/>
            <pc:sldMk cId="2765888256" sldId="256"/>
            <ac:spMk id="37" creationId="{65454CC7-3D6B-291C-6F04-18773BAA13AE}"/>
          </ac:spMkLst>
        </pc:spChg>
        <pc:spChg chg="add mod">
          <ac:chgData name="Aaron Steven Walcott" userId="dcd12583-90e8-41cf-a9f1-c42677bc03d6" providerId="ADAL" clId="{7FA7F448-94A3-40FB-87CE-F73979FA072C}" dt="2023-04-17T06:00:41.892" v="1644" actId="1076"/>
          <ac:spMkLst>
            <pc:docMk/>
            <pc:sldMk cId="2765888256" sldId="256"/>
            <ac:spMk id="40" creationId="{C2DBF2B7-00D7-C32D-A487-51F4D7287D6D}"/>
          </ac:spMkLst>
        </pc:spChg>
        <pc:spChg chg="add mod">
          <ac:chgData name="Aaron Steven Walcott" userId="dcd12583-90e8-41cf-a9f1-c42677bc03d6" providerId="ADAL" clId="{7FA7F448-94A3-40FB-87CE-F73979FA072C}" dt="2023-04-17T06:01:27.888" v="1679" actId="20577"/>
          <ac:spMkLst>
            <pc:docMk/>
            <pc:sldMk cId="2765888256" sldId="256"/>
            <ac:spMk id="41" creationId="{0649443E-2044-DB23-1BC8-56F593B1A41D}"/>
          </ac:spMkLst>
        </pc:spChg>
        <pc:spChg chg="add mod">
          <ac:chgData name="Aaron Steven Walcott" userId="dcd12583-90e8-41cf-a9f1-c42677bc03d6" providerId="ADAL" clId="{7FA7F448-94A3-40FB-87CE-F73979FA072C}" dt="2023-04-17T06:01:31.909" v="1681" actId="20577"/>
          <ac:spMkLst>
            <pc:docMk/>
            <pc:sldMk cId="2765888256" sldId="256"/>
            <ac:spMk id="42" creationId="{320185AE-BC40-1542-881B-B90AABEA000E}"/>
          </ac:spMkLst>
        </pc:spChg>
        <pc:spChg chg="add mod">
          <ac:chgData name="Aaron Steven Walcott" userId="dcd12583-90e8-41cf-a9f1-c42677bc03d6" providerId="ADAL" clId="{7FA7F448-94A3-40FB-87CE-F73979FA072C}" dt="2023-04-17T06:07:09.574" v="1689" actId="1076"/>
          <ac:spMkLst>
            <pc:docMk/>
            <pc:sldMk cId="2765888256" sldId="256"/>
            <ac:spMk id="43" creationId="{479F063A-080D-86C7-3BFD-51AEB2BA6D8A}"/>
          </ac:spMkLst>
        </pc:spChg>
        <pc:spChg chg="add mod">
          <ac:chgData name="Aaron Steven Walcott" userId="dcd12583-90e8-41cf-a9f1-c42677bc03d6" providerId="ADAL" clId="{7FA7F448-94A3-40FB-87CE-F73979FA072C}" dt="2023-04-17T06:09:59.882" v="1691" actId="1076"/>
          <ac:spMkLst>
            <pc:docMk/>
            <pc:sldMk cId="2765888256" sldId="256"/>
            <ac:spMk id="45" creationId="{AF15D333-6ED1-A89F-F52F-3E2CD8065BF2}"/>
          </ac:spMkLst>
        </pc:spChg>
        <pc:spChg chg="mod">
          <ac:chgData name="Aaron Steven Walcott" userId="dcd12583-90e8-41cf-a9f1-c42677bc03d6" providerId="ADAL" clId="{7FA7F448-94A3-40FB-87CE-F73979FA072C}" dt="2023-04-17T05:55:24.841" v="1567" actId="1076"/>
          <ac:spMkLst>
            <pc:docMk/>
            <pc:sldMk cId="2765888256" sldId="256"/>
            <ac:spMk id="46" creationId="{98D00785-3B22-8445-BFB6-F2B6486DFEB4}"/>
          </ac:spMkLst>
        </pc:spChg>
        <pc:spChg chg="add mod">
          <ac:chgData name="Aaron Steven Walcott" userId="dcd12583-90e8-41cf-a9f1-c42677bc03d6" providerId="ADAL" clId="{7FA7F448-94A3-40FB-87CE-F73979FA072C}" dt="2023-04-17T06:11:46.271" v="1746" actId="20577"/>
          <ac:spMkLst>
            <pc:docMk/>
            <pc:sldMk cId="2765888256" sldId="256"/>
            <ac:spMk id="47" creationId="{C86C1C63-110C-3559-1173-946C124A44F0}"/>
          </ac:spMkLst>
        </pc:spChg>
        <pc:spChg chg="mod">
          <ac:chgData name="Aaron Steven Walcott" userId="dcd12583-90e8-41cf-a9f1-c42677bc03d6" providerId="ADAL" clId="{7FA7F448-94A3-40FB-87CE-F73979FA072C}" dt="2023-04-17T05:57:49.850" v="1584" actId="20577"/>
          <ac:spMkLst>
            <pc:docMk/>
            <pc:sldMk cId="2765888256" sldId="256"/>
            <ac:spMk id="48" creationId="{5AABC876-F20B-F148-8B9C-C3B6EBAEC0D5}"/>
          </ac:spMkLst>
        </pc:spChg>
        <pc:spChg chg="add mod">
          <ac:chgData name="Aaron Steven Walcott" userId="dcd12583-90e8-41cf-a9f1-c42677bc03d6" providerId="ADAL" clId="{7FA7F448-94A3-40FB-87CE-F73979FA072C}" dt="2023-04-17T06:14:26.557" v="1810" actId="14100"/>
          <ac:spMkLst>
            <pc:docMk/>
            <pc:sldMk cId="2765888256" sldId="256"/>
            <ac:spMk id="49" creationId="{955E7705-F715-F8CC-699C-38ABF13620F5}"/>
          </ac:spMkLst>
        </pc:spChg>
        <pc:spChg chg="add mod">
          <ac:chgData name="Aaron Steven Walcott" userId="dcd12583-90e8-41cf-a9f1-c42677bc03d6" providerId="ADAL" clId="{7FA7F448-94A3-40FB-87CE-F73979FA072C}" dt="2023-04-17T06:13:37.073" v="1797" actId="20577"/>
          <ac:spMkLst>
            <pc:docMk/>
            <pc:sldMk cId="2765888256" sldId="256"/>
            <ac:spMk id="50" creationId="{D7B38152-FAF1-4C85-3DEF-18BE808B38F6}"/>
          </ac:spMkLst>
        </pc:spChg>
        <pc:spChg chg="add del mod">
          <ac:chgData name="Aaron Steven Walcott" userId="dcd12583-90e8-41cf-a9f1-c42677bc03d6" providerId="ADAL" clId="{7FA7F448-94A3-40FB-87CE-F73979FA072C}" dt="2023-04-17T06:13:43.774" v="1799"/>
          <ac:spMkLst>
            <pc:docMk/>
            <pc:sldMk cId="2765888256" sldId="256"/>
            <ac:spMk id="51" creationId="{E78E37BB-9008-13B1-E881-C4ABEC4A2A46}"/>
          </ac:spMkLst>
        </pc:spChg>
        <pc:spChg chg="mod">
          <ac:chgData name="Aaron Steven Walcott" userId="dcd12583-90e8-41cf-a9f1-c42677bc03d6" providerId="ADAL" clId="{7FA7F448-94A3-40FB-87CE-F73979FA072C}" dt="2023-04-17T05:30:42.440" v="124" actId="1076"/>
          <ac:spMkLst>
            <pc:docMk/>
            <pc:sldMk cId="2765888256" sldId="256"/>
            <ac:spMk id="53" creationId="{80C0D93F-5806-C44F-84E4-48D9ACDD1144}"/>
          </ac:spMkLst>
        </pc:spChg>
        <pc:spChg chg="mod">
          <ac:chgData name="Aaron Steven Walcott" userId="dcd12583-90e8-41cf-a9f1-c42677bc03d6" providerId="ADAL" clId="{7FA7F448-94A3-40FB-87CE-F73979FA072C}" dt="2023-04-17T05:30:37.337" v="123" actId="1076"/>
          <ac:spMkLst>
            <pc:docMk/>
            <pc:sldMk cId="2765888256" sldId="256"/>
            <ac:spMk id="54" creationId="{E6B44C92-91DF-934E-896F-776D99682005}"/>
          </ac:spMkLst>
        </pc:spChg>
        <pc:spChg chg="mod">
          <ac:chgData name="Aaron Steven Walcott" userId="dcd12583-90e8-41cf-a9f1-c42677bc03d6" providerId="ADAL" clId="{7FA7F448-94A3-40FB-87CE-F73979FA072C}" dt="2023-04-17T05:30:33.184" v="122" actId="1076"/>
          <ac:spMkLst>
            <pc:docMk/>
            <pc:sldMk cId="2765888256" sldId="256"/>
            <ac:spMk id="55" creationId="{DC93CC0C-B97D-634C-B5F8-E39CF748FB0C}"/>
          </ac:spMkLst>
        </pc:spChg>
        <pc:spChg chg="mod">
          <ac:chgData name="Aaron Steven Walcott" userId="dcd12583-90e8-41cf-a9f1-c42677bc03d6" providerId="ADAL" clId="{7FA7F448-94A3-40FB-87CE-F73979FA072C}" dt="2023-04-17T05:30:25.118" v="120" actId="14100"/>
          <ac:spMkLst>
            <pc:docMk/>
            <pc:sldMk cId="2765888256" sldId="256"/>
            <ac:spMk id="56" creationId="{EB3CDB43-C2A1-3344-86EF-7546AF36F2D1}"/>
          </ac:spMkLst>
        </pc:spChg>
        <pc:graphicFrameChg chg="del">
          <ac:chgData name="Aaron Steven Walcott" userId="dcd12583-90e8-41cf-a9f1-c42677bc03d6" providerId="ADAL" clId="{7FA7F448-94A3-40FB-87CE-F73979FA072C}" dt="2023-04-17T05:33:28.434" v="173" actId="478"/>
          <ac:graphicFrameMkLst>
            <pc:docMk/>
            <pc:sldMk cId="2765888256" sldId="256"/>
            <ac:graphicFrameMk id="28" creationId="{CE77DE0D-18B7-5A4B-A567-9E919B62284A}"/>
          </ac:graphicFrameMkLst>
        </pc:graphicFrameChg>
        <pc:graphicFrameChg chg="add mod modGraphic">
          <ac:chgData name="Aaron Steven Walcott" userId="dcd12583-90e8-41cf-a9f1-c42677bc03d6" providerId="ADAL" clId="{7FA7F448-94A3-40FB-87CE-F73979FA072C}" dt="2023-04-17T06:10:55.295" v="1703" actId="1076"/>
          <ac:graphicFrameMkLst>
            <pc:docMk/>
            <pc:sldMk cId="2765888256" sldId="256"/>
            <ac:graphicFrameMk id="44" creationId="{4628C7B2-F241-1408-1F37-74E5DB31D06E}"/>
          </ac:graphicFrameMkLst>
        </pc:graphicFrameChg>
        <pc:picChg chg="add del">
          <ac:chgData name="Aaron Steven Walcott" userId="dcd12583-90e8-41cf-a9f1-c42677bc03d6" providerId="ADAL" clId="{7FA7F448-94A3-40FB-87CE-F73979FA072C}" dt="2023-04-17T05:21:32.256" v="1" actId="478"/>
          <ac:picMkLst>
            <pc:docMk/>
            <pc:sldMk cId="2765888256" sldId="256"/>
            <ac:picMk id="3" creationId="{6CE4BFCD-7F5D-AF22-2317-101DF44AC6AA}"/>
          </ac:picMkLst>
        </pc:picChg>
        <pc:picChg chg="add mod">
          <ac:chgData name="Aaron Steven Walcott" userId="dcd12583-90e8-41cf-a9f1-c42677bc03d6" providerId="ADAL" clId="{7FA7F448-94A3-40FB-87CE-F73979FA072C}" dt="2023-04-17T05:52:24.847" v="1458" actId="1076"/>
          <ac:picMkLst>
            <pc:docMk/>
            <pc:sldMk cId="2765888256" sldId="256"/>
            <ac:picMk id="5" creationId="{6BFC5E8D-6344-8AEF-8293-3A2DC283FE1B}"/>
          </ac:picMkLst>
        </pc:picChg>
        <pc:picChg chg="mod">
          <ac:chgData name="Aaron Steven Walcott" userId="dcd12583-90e8-41cf-a9f1-c42677bc03d6" providerId="ADAL" clId="{7FA7F448-94A3-40FB-87CE-F73979FA072C}" dt="2023-04-17T05:56:52.847" v="1570" actId="1076"/>
          <ac:picMkLst>
            <pc:docMk/>
            <pc:sldMk cId="2765888256" sldId="256"/>
            <ac:picMk id="12" creationId="{F324D197-E513-5205-48B9-6425E905A09F}"/>
          </ac:picMkLst>
        </pc:picChg>
        <pc:picChg chg="del">
          <ac:chgData name="Aaron Steven Walcott" userId="dcd12583-90e8-41cf-a9f1-c42677bc03d6" providerId="ADAL" clId="{7FA7F448-94A3-40FB-87CE-F73979FA072C}" dt="2023-04-17T05:49:54.289" v="1401" actId="478"/>
          <ac:picMkLst>
            <pc:docMk/>
            <pc:sldMk cId="2765888256" sldId="256"/>
            <ac:picMk id="13" creationId="{055BF2F1-5535-3147-1590-78F586C45978}"/>
          </ac:picMkLst>
        </pc:picChg>
        <pc:picChg chg="mod">
          <ac:chgData name="Aaron Steven Walcott" userId="dcd12583-90e8-41cf-a9f1-c42677bc03d6" providerId="ADAL" clId="{7FA7F448-94A3-40FB-87CE-F73979FA072C}" dt="2023-04-17T06:14:55.595" v="1825" actId="1076"/>
          <ac:picMkLst>
            <pc:docMk/>
            <pc:sldMk cId="2765888256" sldId="256"/>
            <ac:picMk id="14" creationId="{218AADE4-EFA2-0AA8-0A83-85997F542720}"/>
          </ac:picMkLst>
        </pc:picChg>
        <pc:picChg chg="mod">
          <ac:chgData name="Aaron Steven Walcott" userId="dcd12583-90e8-41cf-a9f1-c42677bc03d6" providerId="ADAL" clId="{7FA7F448-94A3-40FB-87CE-F73979FA072C}" dt="2023-04-17T05:30:29.528" v="121" actId="1076"/>
          <ac:picMkLst>
            <pc:docMk/>
            <pc:sldMk cId="2765888256" sldId="256"/>
            <ac:picMk id="16" creationId="{4A913355-4794-D378-312E-F49961E0CD7F}"/>
          </ac:picMkLst>
        </pc:picChg>
        <pc:picChg chg="add mod">
          <ac:chgData name="Aaron Steven Walcott" userId="dcd12583-90e8-41cf-a9f1-c42677bc03d6" providerId="ADAL" clId="{7FA7F448-94A3-40FB-87CE-F73979FA072C}" dt="2023-04-17T05:27:47.702" v="72" actId="1076"/>
          <ac:picMkLst>
            <pc:docMk/>
            <pc:sldMk cId="2765888256" sldId="256"/>
            <ac:picMk id="22" creationId="{2CCB08AA-DF13-5BE9-D346-8C2ED5B9EF54}"/>
          </ac:picMkLst>
        </pc:picChg>
        <pc:picChg chg="add mod">
          <ac:chgData name="Aaron Steven Walcott" userId="dcd12583-90e8-41cf-a9f1-c42677bc03d6" providerId="ADAL" clId="{7FA7F448-94A3-40FB-87CE-F73979FA072C}" dt="2023-04-17T05:27:41.766" v="71" actId="14100"/>
          <ac:picMkLst>
            <pc:docMk/>
            <pc:sldMk cId="2765888256" sldId="256"/>
            <ac:picMk id="25" creationId="{91F7594B-F104-F167-AFF3-3B75EC0EE059}"/>
          </ac:picMkLst>
        </pc:picChg>
        <pc:picChg chg="add mod">
          <ac:chgData name="Aaron Steven Walcott" userId="dcd12583-90e8-41cf-a9f1-c42677bc03d6" providerId="ADAL" clId="{7FA7F448-94A3-40FB-87CE-F73979FA072C}" dt="2023-04-17T05:28:17.302" v="80" actId="1076"/>
          <ac:picMkLst>
            <pc:docMk/>
            <pc:sldMk cId="2765888256" sldId="256"/>
            <ac:picMk id="31" creationId="{1BE3A183-865F-09DF-6AE4-6D33111714F0}"/>
          </ac:picMkLst>
        </pc:picChg>
        <pc:picChg chg="add mod">
          <ac:chgData name="Aaron Steven Walcott" userId="dcd12583-90e8-41cf-a9f1-c42677bc03d6" providerId="ADAL" clId="{7FA7F448-94A3-40FB-87CE-F73979FA072C}" dt="2023-04-17T05:56:56.600" v="1571" actId="1076"/>
          <ac:picMkLst>
            <pc:docMk/>
            <pc:sldMk cId="2765888256" sldId="256"/>
            <ac:picMk id="39" creationId="{AA03E211-2368-0D15-8019-958EF288062A}"/>
          </ac:picMkLst>
        </pc:picChg>
        <pc:picChg chg="del">
          <ac:chgData name="Aaron Steven Walcott" userId="dcd12583-90e8-41cf-a9f1-c42677bc03d6" providerId="ADAL" clId="{7FA7F448-94A3-40FB-87CE-F73979FA072C}" dt="2023-04-17T05:21:32.256" v="1" actId="478"/>
          <ac:picMkLst>
            <pc:docMk/>
            <pc:sldMk cId="2765888256" sldId="256"/>
            <ac:picMk id="1026" creationId="{B5E4CFEB-A7EA-3D72-2739-EDF1F69C8412}"/>
          </ac:picMkLst>
        </pc:picChg>
        <pc:picChg chg="del mod">
          <ac:chgData name="Aaron Steven Walcott" userId="dcd12583-90e8-41cf-a9f1-c42677bc03d6" providerId="ADAL" clId="{7FA7F448-94A3-40FB-87CE-F73979FA072C}" dt="2023-04-17T05:58:34.317" v="1622" actId="478"/>
          <ac:picMkLst>
            <pc:docMk/>
            <pc:sldMk cId="2765888256" sldId="256"/>
            <ac:picMk id="1028" creationId="{DE17C81C-E8FF-95A0-6D2E-6FBCACC6D532}"/>
          </ac:picMkLst>
        </pc:picChg>
        <pc:picChg chg="add del mod">
          <ac:chgData name="Aaron Steven Walcott" userId="dcd12583-90e8-41cf-a9f1-c42677bc03d6" providerId="ADAL" clId="{7FA7F448-94A3-40FB-87CE-F73979FA072C}" dt="2023-04-17T05:53:44.463" v="1518"/>
          <ac:picMkLst>
            <pc:docMk/>
            <pc:sldMk cId="2765888256" sldId="256"/>
            <ac:picMk id="1030" creationId="{0A1D3886-632B-1DCD-C30A-D2151B46AAE6}"/>
          </ac:picMkLst>
        </pc:picChg>
        <pc:picChg chg="add mod">
          <ac:chgData name="Aaron Steven Walcott" userId="dcd12583-90e8-41cf-a9f1-c42677bc03d6" providerId="ADAL" clId="{7FA7F448-94A3-40FB-87CE-F73979FA072C}" dt="2023-04-17T05:53:54.283" v="1522" actId="14100"/>
          <ac:picMkLst>
            <pc:docMk/>
            <pc:sldMk cId="2765888256" sldId="256"/>
            <ac:picMk id="1032" creationId="{9F89FBC1-1A5D-5EDF-D5DD-3A7EAD320926}"/>
          </ac:picMkLst>
        </pc:picChg>
        <pc:picChg chg="add del">
          <ac:chgData name="Aaron Steven Walcott" userId="dcd12583-90e8-41cf-a9f1-c42677bc03d6" providerId="ADAL" clId="{7FA7F448-94A3-40FB-87CE-F73979FA072C}" dt="2023-04-17T05:54:05.460" v="1524" actId="478"/>
          <ac:picMkLst>
            <pc:docMk/>
            <pc:sldMk cId="2765888256" sldId="256"/>
            <ac:picMk id="1034" creationId="{B8ED34E0-68A1-6A9F-F296-0A720551068A}"/>
          </ac:picMkLst>
        </pc:picChg>
        <pc:picChg chg="add mod">
          <ac:chgData name="Aaron Steven Walcott" userId="dcd12583-90e8-41cf-a9f1-c42677bc03d6" providerId="ADAL" clId="{7FA7F448-94A3-40FB-87CE-F73979FA072C}" dt="2023-04-17T05:59:32.078" v="1626" actId="1076"/>
          <ac:picMkLst>
            <pc:docMk/>
            <pc:sldMk cId="2765888256" sldId="256"/>
            <ac:picMk id="1036" creationId="{07326A88-B5F6-B33C-DAF6-27D6DFF336D1}"/>
          </ac:picMkLst>
        </pc:picChg>
        <pc:picChg chg="add mod">
          <ac:chgData name="Aaron Steven Walcott" userId="dcd12583-90e8-41cf-a9f1-c42677bc03d6" providerId="ADAL" clId="{7FA7F448-94A3-40FB-87CE-F73979FA072C}" dt="2023-04-17T06:07:03.195" v="1688" actId="14100"/>
          <ac:picMkLst>
            <pc:docMk/>
            <pc:sldMk cId="2765888256" sldId="256"/>
            <ac:picMk id="1038" creationId="{6C07F264-5276-0B55-E9F4-48334BB4CBC1}"/>
          </ac:picMkLst>
        </pc:picChg>
      </pc:sldChg>
    </pc:docChg>
  </pc:docChgLst>
  <pc:docChgLst>
    <pc:chgData name="Simei Abdias Portillo Ramos" userId="S::sap394@nau.edu::a6023f4a-8a27-47c6-971d-e44b1ecb5981" providerId="AD" clId="Web-{E9517DE0-5D96-4C98-B8F4-E0EBBF5CED9C}"/>
    <pc:docChg chg="modSld">
      <pc:chgData name="Simei Abdias Portillo Ramos" userId="S::sap394@nau.edu::a6023f4a-8a27-47c6-971d-e44b1ecb5981" providerId="AD" clId="Web-{E9517DE0-5D96-4C98-B8F4-E0EBBF5CED9C}" dt="2023-03-27T03:20:16.895" v="3"/>
      <pc:docMkLst>
        <pc:docMk/>
      </pc:docMkLst>
      <pc:sldChg chg="addSp delSp modSp">
        <pc:chgData name="Simei Abdias Portillo Ramos" userId="S::sap394@nau.edu::a6023f4a-8a27-47c6-971d-e44b1ecb5981" providerId="AD" clId="Web-{E9517DE0-5D96-4C98-B8F4-E0EBBF5CED9C}" dt="2023-03-27T03:20:16.895" v="3"/>
        <pc:sldMkLst>
          <pc:docMk/>
          <pc:sldMk cId="2765888256" sldId="256"/>
        </pc:sldMkLst>
        <pc:picChg chg="add del mod">
          <ac:chgData name="Simei Abdias Portillo Ramos" userId="S::sap394@nau.edu::a6023f4a-8a27-47c6-971d-e44b1ecb5981" providerId="AD" clId="Web-{E9517DE0-5D96-4C98-B8F4-E0EBBF5CED9C}" dt="2023-03-27T03:20:16.895" v="3"/>
          <ac:picMkLst>
            <pc:docMk/>
            <pc:sldMk cId="2765888256" sldId="256"/>
            <ac:picMk id="5" creationId="{F04F5E4A-67B0-4591-9B82-E8561CC70FCF}"/>
          </ac:picMkLst>
        </pc:picChg>
      </pc:sldChg>
    </pc:docChg>
  </pc:docChgLst>
  <pc:docChgLst>
    <pc:chgData name="Aaron Steven Walcott" userId="S::asw254@nau.edu::dcd12583-90e8-41cf-a9f1-c42677bc03d6" providerId="AD" clId="Web-{2C4C20BD-F4E9-4116-9F8B-439F564B41C0}"/>
    <pc:docChg chg="modSld">
      <pc:chgData name="Aaron Steven Walcott" userId="S::asw254@nau.edu::dcd12583-90e8-41cf-a9f1-c42677bc03d6" providerId="AD" clId="Web-{2C4C20BD-F4E9-4116-9F8B-439F564B41C0}" dt="2023-04-01T05:34:28.125" v="4" actId="14100"/>
      <pc:docMkLst>
        <pc:docMk/>
      </pc:docMkLst>
      <pc:sldChg chg="modSp">
        <pc:chgData name="Aaron Steven Walcott" userId="S::asw254@nau.edu::dcd12583-90e8-41cf-a9f1-c42677bc03d6" providerId="AD" clId="Web-{2C4C20BD-F4E9-4116-9F8B-439F564B41C0}" dt="2023-04-01T05:34:28.125" v="4" actId="14100"/>
        <pc:sldMkLst>
          <pc:docMk/>
          <pc:sldMk cId="2765888256" sldId="256"/>
        </pc:sldMkLst>
        <pc:picChg chg="mod">
          <ac:chgData name="Aaron Steven Walcott" userId="S::asw254@nau.edu::dcd12583-90e8-41cf-a9f1-c42677bc03d6" providerId="AD" clId="Web-{2C4C20BD-F4E9-4116-9F8B-439F564B41C0}" dt="2023-04-01T05:34:28.125" v="4" actId="14100"/>
          <ac:picMkLst>
            <pc:docMk/>
            <pc:sldMk cId="2765888256" sldId="256"/>
            <ac:picMk id="1026" creationId="{B5E4CFEB-A7EA-3D72-2739-EDF1F69C8412}"/>
          </ac:picMkLst>
        </pc:picChg>
        <pc:picChg chg="mod">
          <ac:chgData name="Aaron Steven Walcott" userId="S::asw254@nau.edu::dcd12583-90e8-41cf-a9f1-c42677bc03d6" providerId="AD" clId="Web-{2C4C20BD-F4E9-4116-9F8B-439F564B41C0}" dt="2023-04-01T05:34:23.719" v="2" actId="1076"/>
          <ac:picMkLst>
            <pc:docMk/>
            <pc:sldMk cId="2765888256" sldId="256"/>
            <ac:picMk id="1028" creationId="{DE17C81C-E8FF-95A0-6D2E-6FBCACC6D532}"/>
          </ac:picMkLst>
        </pc:picChg>
      </pc:sldChg>
    </pc:docChg>
  </pc:docChgLst>
  <pc:docChgLst>
    <pc:chgData name="Simei Abdias Portillo Ramos" userId="S::sap394@nau.edu::a6023f4a-8a27-47c6-971d-e44b1ecb5981" providerId="AD" clId="Web-{F7B4AE70-FFD4-4259-A827-42CD77CB5229}"/>
    <pc:docChg chg="modSld">
      <pc:chgData name="Simei Abdias Portillo Ramos" userId="S::sap394@nau.edu::a6023f4a-8a27-47c6-971d-e44b1ecb5981" providerId="AD" clId="Web-{F7B4AE70-FFD4-4259-A827-42CD77CB5229}" dt="2023-04-22T05:10:26.253" v="177" actId="20577"/>
      <pc:docMkLst>
        <pc:docMk/>
      </pc:docMkLst>
      <pc:sldChg chg="modSp">
        <pc:chgData name="Simei Abdias Portillo Ramos" userId="S::sap394@nau.edu::a6023f4a-8a27-47c6-971d-e44b1ecb5981" providerId="AD" clId="Web-{F7B4AE70-FFD4-4259-A827-42CD77CB5229}" dt="2023-04-22T05:10:26.253" v="177" actId="20577"/>
        <pc:sldMkLst>
          <pc:docMk/>
          <pc:sldMk cId="2765888256" sldId="256"/>
        </pc:sldMkLst>
        <pc:spChg chg="mod">
          <ac:chgData name="Simei Abdias Portillo Ramos" userId="S::sap394@nau.edu::a6023f4a-8a27-47c6-971d-e44b1ecb5981" providerId="AD" clId="Web-{F7B4AE70-FFD4-4259-A827-42CD77CB5229}" dt="2023-04-22T05:10:26.253" v="177" actId="20577"/>
          <ac:spMkLst>
            <pc:docMk/>
            <pc:sldMk cId="2765888256" sldId="256"/>
            <ac:spMk id="52" creationId="{16FDEA0F-E87F-044D-B491-D80AD80FC8EB}"/>
          </ac:spMkLst>
        </pc:spChg>
      </pc:sldChg>
    </pc:docChg>
  </pc:docChgLst>
  <pc:docChgLst>
    <pc:chgData name="Aaron Steven Walcott" userId="dcd12583-90e8-41cf-a9f1-c42677bc03d6" providerId="ADAL" clId="{3DA159A7-8AA7-484A-BE52-17447D12FC41}"/>
    <pc:docChg chg="undo custSel modSld">
      <pc:chgData name="Aaron Steven Walcott" userId="dcd12583-90e8-41cf-a9f1-c42677bc03d6" providerId="ADAL" clId="{3DA159A7-8AA7-484A-BE52-17447D12FC41}" dt="2023-04-22T05:36:04.829" v="444" actId="20577"/>
      <pc:docMkLst>
        <pc:docMk/>
      </pc:docMkLst>
      <pc:sldChg chg="addSp delSp modSp mod">
        <pc:chgData name="Aaron Steven Walcott" userId="dcd12583-90e8-41cf-a9f1-c42677bc03d6" providerId="ADAL" clId="{3DA159A7-8AA7-484A-BE52-17447D12FC41}" dt="2023-04-22T05:36:04.829" v="444" actId="20577"/>
        <pc:sldMkLst>
          <pc:docMk/>
          <pc:sldMk cId="2765888256" sldId="256"/>
        </pc:sldMkLst>
        <pc:spChg chg="mod">
          <ac:chgData name="Aaron Steven Walcott" userId="dcd12583-90e8-41cf-a9f1-c42677bc03d6" providerId="ADAL" clId="{3DA159A7-8AA7-484A-BE52-17447D12FC41}" dt="2023-04-22T05:04:32.303" v="120" actId="1076"/>
          <ac:spMkLst>
            <pc:docMk/>
            <pc:sldMk cId="2765888256" sldId="256"/>
            <ac:spMk id="7" creationId="{EAE5382C-D56A-797F-2554-0387A302FDBA}"/>
          </ac:spMkLst>
        </pc:spChg>
        <pc:spChg chg="mod">
          <ac:chgData name="Aaron Steven Walcott" userId="dcd12583-90e8-41cf-a9f1-c42677bc03d6" providerId="ADAL" clId="{3DA159A7-8AA7-484A-BE52-17447D12FC41}" dt="2023-04-22T05:17:08.079" v="216" actId="1076"/>
          <ac:spMkLst>
            <pc:docMk/>
            <pc:sldMk cId="2765888256" sldId="256"/>
            <ac:spMk id="9" creationId="{199CE728-D159-834E-9FC9-F62FBD3B6DFE}"/>
          </ac:spMkLst>
        </pc:spChg>
        <pc:spChg chg="mod">
          <ac:chgData name="Aaron Steven Walcott" userId="dcd12583-90e8-41cf-a9f1-c42677bc03d6" providerId="ADAL" clId="{3DA159A7-8AA7-484A-BE52-17447D12FC41}" dt="2023-04-22T05:17:22.877" v="233" actId="20577"/>
          <ac:spMkLst>
            <pc:docMk/>
            <pc:sldMk cId="2765888256" sldId="256"/>
            <ac:spMk id="10" creationId="{C3863D5C-B706-1A48-8A0A-585D2FB84CE3}"/>
          </ac:spMkLst>
        </pc:spChg>
        <pc:spChg chg="mod">
          <ac:chgData name="Aaron Steven Walcott" userId="dcd12583-90e8-41cf-a9f1-c42677bc03d6" providerId="ADAL" clId="{3DA159A7-8AA7-484A-BE52-17447D12FC41}" dt="2023-04-22T05:11:57.047" v="196" actId="1076"/>
          <ac:spMkLst>
            <pc:docMk/>
            <pc:sldMk cId="2765888256" sldId="256"/>
            <ac:spMk id="11" creationId="{335FCF4E-DB13-3150-4965-107206EC8D5B}"/>
          </ac:spMkLst>
        </pc:spChg>
        <pc:spChg chg="mod">
          <ac:chgData name="Aaron Steven Walcott" userId="dcd12583-90e8-41cf-a9f1-c42677bc03d6" providerId="ADAL" clId="{3DA159A7-8AA7-484A-BE52-17447D12FC41}" dt="2023-04-22T05:09:24.486" v="164" actId="1076"/>
          <ac:spMkLst>
            <pc:docMk/>
            <pc:sldMk cId="2765888256" sldId="256"/>
            <ac:spMk id="15" creationId="{77ECC407-565A-5E91-D066-8C0C3C6A3A59}"/>
          </ac:spMkLst>
        </pc:spChg>
        <pc:spChg chg="mod">
          <ac:chgData name="Aaron Steven Walcott" userId="dcd12583-90e8-41cf-a9f1-c42677bc03d6" providerId="ADAL" clId="{3DA159A7-8AA7-484A-BE52-17447D12FC41}" dt="2023-04-22T05:09:40.289" v="168" actId="1076"/>
          <ac:spMkLst>
            <pc:docMk/>
            <pc:sldMk cId="2765888256" sldId="256"/>
            <ac:spMk id="23" creationId="{C3719FB4-D794-1B3E-487C-7827B61D6992}"/>
          </ac:spMkLst>
        </pc:spChg>
        <pc:spChg chg="mod">
          <ac:chgData name="Aaron Steven Walcott" userId="dcd12583-90e8-41cf-a9f1-c42677bc03d6" providerId="ADAL" clId="{3DA159A7-8AA7-484A-BE52-17447D12FC41}" dt="2023-04-22T05:04:36.927" v="121" actId="1076"/>
          <ac:spMkLst>
            <pc:docMk/>
            <pc:sldMk cId="2765888256" sldId="256"/>
            <ac:spMk id="26" creationId="{9455778B-2A91-4EFD-A66F-C9F5CB54AA17}"/>
          </ac:spMkLst>
        </pc:spChg>
        <pc:spChg chg="mod">
          <ac:chgData name="Aaron Steven Walcott" userId="dcd12583-90e8-41cf-a9f1-c42677bc03d6" providerId="ADAL" clId="{3DA159A7-8AA7-484A-BE52-17447D12FC41}" dt="2023-04-22T05:04:41.587" v="122" actId="1076"/>
          <ac:spMkLst>
            <pc:docMk/>
            <pc:sldMk cId="2765888256" sldId="256"/>
            <ac:spMk id="27" creationId="{DDD75E56-4932-49EE-9FB9-166E28AC6FFF}"/>
          </ac:spMkLst>
        </pc:spChg>
        <pc:spChg chg="mod">
          <ac:chgData name="Aaron Steven Walcott" userId="dcd12583-90e8-41cf-a9f1-c42677bc03d6" providerId="ADAL" clId="{3DA159A7-8AA7-484A-BE52-17447D12FC41}" dt="2023-04-22T05:11:08.440" v="182" actId="1076"/>
          <ac:spMkLst>
            <pc:docMk/>
            <pc:sldMk cId="2765888256" sldId="256"/>
            <ac:spMk id="32" creationId="{30773A22-BF61-81B5-D90C-88FBDF771F52}"/>
          </ac:spMkLst>
        </pc:spChg>
        <pc:spChg chg="mod">
          <ac:chgData name="Aaron Steven Walcott" userId="dcd12583-90e8-41cf-a9f1-c42677bc03d6" providerId="ADAL" clId="{3DA159A7-8AA7-484A-BE52-17447D12FC41}" dt="2023-04-22T05:02:40.822" v="103" actId="1076"/>
          <ac:spMkLst>
            <pc:docMk/>
            <pc:sldMk cId="2765888256" sldId="256"/>
            <ac:spMk id="33" creationId="{77CFE7F5-BDF6-FC43-A324-CCE525A0F54E}"/>
          </ac:spMkLst>
        </pc:spChg>
        <pc:spChg chg="add mod">
          <ac:chgData name="Aaron Steven Walcott" userId="dcd12583-90e8-41cf-a9f1-c42677bc03d6" providerId="ADAL" clId="{3DA159A7-8AA7-484A-BE52-17447D12FC41}" dt="2023-04-22T05:09:34.673" v="166" actId="1076"/>
          <ac:spMkLst>
            <pc:docMk/>
            <pc:sldMk cId="2765888256" sldId="256"/>
            <ac:spMk id="34" creationId="{B1205003-441C-329A-3D56-5AB139E95C5E}"/>
          </ac:spMkLst>
        </pc:spChg>
        <pc:spChg chg="mod">
          <ac:chgData name="Aaron Steven Walcott" userId="dcd12583-90e8-41cf-a9f1-c42677bc03d6" providerId="ADAL" clId="{3DA159A7-8AA7-484A-BE52-17447D12FC41}" dt="2023-04-22T05:31:40.800" v="297" actId="14100"/>
          <ac:spMkLst>
            <pc:docMk/>
            <pc:sldMk cId="2765888256" sldId="256"/>
            <ac:spMk id="36" creationId="{74C540F7-F51C-798A-9237-85CEDB0CD548}"/>
          </ac:spMkLst>
        </pc:spChg>
        <pc:spChg chg="mod">
          <ac:chgData name="Aaron Steven Walcott" userId="dcd12583-90e8-41cf-a9f1-c42677bc03d6" providerId="ADAL" clId="{3DA159A7-8AA7-484A-BE52-17447D12FC41}" dt="2023-04-22T05:34:22.654" v="397" actId="1076"/>
          <ac:spMkLst>
            <pc:docMk/>
            <pc:sldMk cId="2765888256" sldId="256"/>
            <ac:spMk id="37" creationId="{65454CC7-3D6B-291C-6F04-18773BAA13AE}"/>
          </ac:spMkLst>
        </pc:spChg>
        <pc:spChg chg="mod">
          <ac:chgData name="Aaron Steven Walcott" userId="dcd12583-90e8-41cf-a9f1-c42677bc03d6" providerId="ADAL" clId="{3DA159A7-8AA7-484A-BE52-17447D12FC41}" dt="2023-04-22T05:16:25.433" v="213" actId="1076"/>
          <ac:spMkLst>
            <pc:docMk/>
            <pc:sldMk cId="2765888256" sldId="256"/>
            <ac:spMk id="40" creationId="{C2DBF2B7-00D7-C32D-A487-51F4D7287D6D}"/>
          </ac:spMkLst>
        </pc:spChg>
        <pc:spChg chg="mod">
          <ac:chgData name="Aaron Steven Walcott" userId="dcd12583-90e8-41cf-a9f1-c42677bc03d6" providerId="ADAL" clId="{3DA159A7-8AA7-484A-BE52-17447D12FC41}" dt="2023-04-22T05:16:34.531" v="215" actId="1076"/>
          <ac:spMkLst>
            <pc:docMk/>
            <pc:sldMk cId="2765888256" sldId="256"/>
            <ac:spMk id="41" creationId="{0649443E-2044-DB23-1BC8-56F593B1A41D}"/>
          </ac:spMkLst>
        </pc:spChg>
        <pc:spChg chg="mod">
          <ac:chgData name="Aaron Steven Walcott" userId="dcd12583-90e8-41cf-a9f1-c42677bc03d6" providerId="ADAL" clId="{3DA159A7-8AA7-484A-BE52-17447D12FC41}" dt="2023-04-22T05:31:53.373" v="299" actId="1076"/>
          <ac:spMkLst>
            <pc:docMk/>
            <pc:sldMk cId="2765888256" sldId="256"/>
            <ac:spMk id="42" creationId="{320185AE-BC40-1542-881B-B90AABEA000E}"/>
          </ac:spMkLst>
        </pc:spChg>
        <pc:spChg chg="mod">
          <ac:chgData name="Aaron Steven Walcott" userId="dcd12583-90e8-41cf-a9f1-c42677bc03d6" providerId="ADAL" clId="{3DA159A7-8AA7-484A-BE52-17447D12FC41}" dt="2023-04-22T05:15:49.188" v="209" actId="1076"/>
          <ac:spMkLst>
            <pc:docMk/>
            <pc:sldMk cId="2765888256" sldId="256"/>
            <ac:spMk id="43" creationId="{479F063A-080D-86C7-3BFD-51AEB2BA6D8A}"/>
          </ac:spMkLst>
        </pc:spChg>
        <pc:spChg chg="mod">
          <ac:chgData name="Aaron Steven Walcott" userId="dcd12583-90e8-41cf-a9f1-c42677bc03d6" providerId="ADAL" clId="{3DA159A7-8AA7-484A-BE52-17447D12FC41}" dt="2023-04-22T05:10:55.409" v="179" actId="1076"/>
          <ac:spMkLst>
            <pc:docMk/>
            <pc:sldMk cId="2765888256" sldId="256"/>
            <ac:spMk id="46" creationId="{98D00785-3B22-8445-BFB6-F2B6486DFEB4}"/>
          </ac:spMkLst>
        </pc:spChg>
        <pc:spChg chg="mod">
          <ac:chgData name="Aaron Steven Walcott" userId="dcd12583-90e8-41cf-a9f1-c42677bc03d6" providerId="ADAL" clId="{3DA159A7-8AA7-484A-BE52-17447D12FC41}" dt="2023-04-22T05:10:00.791" v="171" actId="1076"/>
          <ac:spMkLst>
            <pc:docMk/>
            <pc:sldMk cId="2765888256" sldId="256"/>
            <ac:spMk id="47" creationId="{C86C1C63-110C-3559-1173-946C124A44F0}"/>
          </ac:spMkLst>
        </pc:spChg>
        <pc:spChg chg="mod">
          <ac:chgData name="Aaron Steven Walcott" userId="dcd12583-90e8-41cf-a9f1-c42677bc03d6" providerId="ADAL" clId="{3DA159A7-8AA7-484A-BE52-17447D12FC41}" dt="2023-04-22T05:35:01.727" v="440" actId="20577"/>
          <ac:spMkLst>
            <pc:docMk/>
            <pc:sldMk cId="2765888256" sldId="256"/>
            <ac:spMk id="48" creationId="{5AABC876-F20B-F148-8B9C-C3B6EBAEC0D5}"/>
          </ac:spMkLst>
        </pc:spChg>
        <pc:spChg chg="mod">
          <ac:chgData name="Aaron Steven Walcott" userId="dcd12583-90e8-41cf-a9f1-c42677bc03d6" providerId="ADAL" clId="{3DA159A7-8AA7-484A-BE52-17447D12FC41}" dt="2023-04-22T05:09:02.369" v="163" actId="121"/>
          <ac:spMkLst>
            <pc:docMk/>
            <pc:sldMk cId="2765888256" sldId="256"/>
            <ac:spMk id="49" creationId="{955E7705-F715-F8CC-699C-38ABF13620F5}"/>
          </ac:spMkLst>
        </pc:spChg>
        <pc:spChg chg="mod">
          <ac:chgData name="Aaron Steven Walcott" userId="dcd12583-90e8-41cf-a9f1-c42677bc03d6" providerId="ADAL" clId="{3DA159A7-8AA7-484A-BE52-17447D12FC41}" dt="2023-04-22T05:02:38.936" v="102" actId="20577"/>
          <ac:spMkLst>
            <pc:docMk/>
            <pc:sldMk cId="2765888256" sldId="256"/>
            <ac:spMk id="50" creationId="{D7B38152-FAF1-4C85-3DEF-18BE808B38F6}"/>
          </ac:spMkLst>
        </pc:spChg>
        <pc:spChg chg="mod">
          <ac:chgData name="Aaron Steven Walcott" userId="dcd12583-90e8-41cf-a9f1-c42677bc03d6" providerId="ADAL" clId="{3DA159A7-8AA7-484A-BE52-17447D12FC41}" dt="2023-04-22T05:31:28.060" v="296" actId="20577"/>
          <ac:spMkLst>
            <pc:docMk/>
            <pc:sldMk cId="2765888256" sldId="256"/>
            <ac:spMk id="52" creationId="{16FDEA0F-E87F-044D-B491-D80AD80FC8EB}"/>
          </ac:spMkLst>
        </pc:spChg>
        <pc:spChg chg="mod">
          <ac:chgData name="Aaron Steven Walcott" userId="dcd12583-90e8-41cf-a9f1-c42677bc03d6" providerId="ADAL" clId="{3DA159A7-8AA7-484A-BE52-17447D12FC41}" dt="2023-04-22T05:32:51.628" v="302" actId="1076"/>
          <ac:spMkLst>
            <pc:docMk/>
            <pc:sldMk cId="2765888256" sldId="256"/>
            <ac:spMk id="53" creationId="{80C0D93F-5806-C44F-84E4-48D9ACDD1144}"/>
          </ac:spMkLst>
        </pc:spChg>
        <pc:spChg chg="mod">
          <ac:chgData name="Aaron Steven Walcott" userId="dcd12583-90e8-41cf-a9f1-c42677bc03d6" providerId="ADAL" clId="{3DA159A7-8AA7-484A-BE52-17447D12FC41}" dt="2023-04-22T05:32:53.830" v="303" actId="1076"/>
          <ac:spMkLst>
            <pc:docMk/>
            <pc:sldMk cId="2765888256" sldId="256"/>
            <ac:spMk id="54" creationId="{E6B44C92-91DF-934E-896F-776D99682005}"/>
          </ac:spMkLst>
        </pc:spChg>
        <pc:spChg chg="mod">
          <ac:chgData name="Aaron Steven Walcott" userId="dcd12583-90e8-41cf-a9f1-c42677bc03d6" providerId="ADAL" clId="{3DA159A7-8AA7-484A-BE52-17447D12FC41}" dt="2023-04-22T05:32:58.918" v="304" actId="1076"/>
          <ac:spMkLst>
            <pc:docMk/>
            <pc:sldMk cId="2765888256" sldId="256"/>
            <ac:spMk id="55" creationId="{DC93CC0C-B97D-634C-B5F8-E39CF748FB0C}"/>
          </ac:spMkLst>
        </pc:spChg>
        <pc:spChg chg="mod">
          <ac:chgData name="Aaron Steven Walcott" userId="dcd12583-90e8-41cf-a9f1-c42677bc03d6" providerId="ADAL" clId="{3DA159A7-8AA7-484A-BE52-17447D12FC41}" dt="2023-04-22T05:34:26.330" v="399" actId="20577"/>
          <ac:spMkLst>
            <pc:docMk/>
            <pc:sldMk cId="2765888256" sldId="256"/>
            <ac:spMk id="56" creationId="{EB3CDB43-C2A1-3344-86EF-7546AF36F2D1}"/>
          </ac:spMkLst>
        </pc:spChg>
        <pc:graphicFrameChg chg="mod modGraphic">
          <ac:chgData name="Aaron Steven Walcott" userId="dcd12583-90e8-41cf-a9f1-c42677bc03d6" providerId="ADAL" clId="{3DA159A7-8AA7-484A-BE52-17447D12FC41}" dt="2023-04-22T05:36:04.829" v="444" actId="20577"/>
          <ac:graphicFrameMkLst>
            <pc:docMk/>
            <pc:sldMk cId="2765888256" sldId="256"/>
            <ac:graphicFrameMk id="44" creationId="{4628C7B2-F241-1408-1F37-74E5DB31D06E}"/>
          </ac:graphicFrameMkLst>
        </pc:graphicFrameChg>
        <pc:picChg chg="mod">
          <ac:chgData name="Aaron Steven Walcott" userId="dcd12583-90e8-41cf-a9f1-c42677bc03d6" providerId="ADAL" clId="{3DA159A7-8AA7-484A-BE52-17447D12FC41}" dt="2023-04-22T05:16:30.249" v="214" actId="1076"/>
          <ac:picMkLst>
            <pc:docMk/>
            <pc:sldMk cId="2765888256" sldId="256"/>
            <ac:picMk id="5" creationId="{6BFC5E8D-6344-8AEF-8293-3A2DC283FE1B}"/>
          </ac:picMkLst>
        </pc:picChg>
        <pc:picChg chg="mod">
          <ac:chgData name="Aaron Steven Walcott" userId="dcd12583-90e8-41cf-a9f1-c42677bc03d6" providerId="ADAL" clId="{3DA159A7-8AA7-484A-BE52-17447D12FC41}" dt="2023-04-22T05:09:27.403" v="165" actId="1076"/>
          <ac:picMkLst>
            <pc:docMk/>
            <pc:sldMk cId="2765888256" sldId="256"/>
            <ac:picMk id="12" creationId="{F324D197-E513-5205-48B9-6425E905A09F}"/>
          </ac:picMkLst>
        </pc:picChg>
        <pc:picChg chg="add mod modCrop">
          <ac:chgData name="Aaron Steven Walcott" userId="dcd12583-90e8-41cf-a9f1-c42677bc03d6" providerId="ADAL" clId="{3DA159A7-8AA7-484A-BE52-17447D12FC41}" dt="2023-04-22T05:09:36.757" v="167" actId="1076"/>
          <ac:picMkLst>
            <pc:docMk/>
            <pc:sldMk cId="2765888256" sldId="256"/>
            <ac:picMk id="13" creationId="{1A4511F4-2F36-A729-D455-769C75EC3C95}"/>
          </ac:picMkLst>
        </pc:picChg>
        <pc:picChg chg="mod">
          <ac:chgData name="Aaron Steven Walcott" userId="dcd12583-90e8-41cf-a9f1-c42677bc03d6" providerId="ADAL" clId="{3DA159A7-8AA7-484A-BE52-17447D12FC41}" dt="2023-04-22T05:04:27.141" v="119" actId="1076"/>
          <ac:picMkLst>
            <pc:docMk/>
            <pc:sldMk cId="2765888256" sldId="256"/>
            <ac:picMk id="14" creationId="{218AADE4-EFA2-0AA8-0A83-85997F542720}"/>
          </ac:picMkLst>
        </pc:picChg>
        <pc:picChg chg="mod">
          <ac:chgData name="Aaron Steven Walcott" userId="dcd12583-90e8-41cf-a9f1-c42677bc03d6" providerId="ADAL" clId="{3DA159A7-8AA7-484A-BE52-17447D12FC41}" dt="2023-04-22T05:34:20.561" v="396" actId="1076"/>
          <ac:picMkLst>
            <pc:docMk/>
            <pc:sldMk cId="2765888256" sldId="256"/>
            <ac:picMk id="16" creationId="{4A913355-4794-D378-312E-F49961E0CD7F}"/>
          </ac:picMkLst>
        </pc:picChg>
        <pc:picChg chg="del mod">
          <ac:chgData name="Aaron Steven Walcott" userId="dcd12583-90e8-41cf-a9f1-c42677bc03d6" providerId="ADAL" clId="{3DA159A7-8AA7-484A-BE52-17447D12FC41}" dt="2023-04-22T05:24:02.017" v="238" actId="478"/>
          <ac:picMkLst>
            <pc:docMk/>
            <pc:sldMk cId="2765888256" sldId="256"/>
            <ac:picMk id="22" creationId="{2CCB08AA-DF13-5BE9-D346-8C2ED5B9EF54}"/>
          </ac:picMkLst>
        </pc:picChg>
        <pc:picChg chg="mod modCrop">
          <ac:chgData name="Aaron Steven Walcott" userId="dcd12583-90e8-41cf-a9f1-c42677bc03d6" providerId="ADAL" clId="{3DA159A7-8AA7-484A-BE52-17447D12FC41}" dt="2023-04-22T05:25:25.509" v="267" actId="1076"/>
          <ac:picMkLst>
            <pc:docMk/>
            <pc:sldMk cId="2765888256" sldId="256"/>
            <ac:picMk id="25" creationId="{91F7594B-F104-F167-AFF3-3B75EC0EE059}"/>
          </ac:picMkLst>
        </pc:picChg>
        <pc:picChg chg="add del mod">
          <ac:chgData name="Aaron Steven Walcott" userId="dcd12583-90e8-41cf-a9f1-c42677bc03d6" providerId="ADAL" clId="{3DA159A7-8AA7-484A-BE52-17447D12FC41}" dt="2023-04-22T05:01:44.884" v="53"/>
          <ac:picMkLst>
            <pc:docMk/>
            <pc:sldMk cId="2765888256" sldId="256"/>
            <ac:picMk id="30" creationId="{364B9921-FF99-CBED-064B-56FD73C40F5A}"/>
          </ac:picMkLst>
        </pc:picChg>
        <pc:picChg chg="mod modCrop">
          <ac:chgData name="Aaron Steven Walcott" userId="dcd12583-90e8-41cf-a9f1-c42677bc03d6" providerId="ADAL" clId="{3DA159A7-8AA7-484A-BE52-17447D12FC41}" dt="2023-04-22T05:26:39.236" v="294" actId="14100"/>
          <ac:picMkLst>
            <pc:docMk/>
            <pc:sldMk cId="2765888256" sldId="256"/>
            <ac:picMk id="31" creationId="{1BE3A183-865F-09DF-6AE4-6D33111714F0}"/>
          </ac:picMkLst>
        </pc:picChg>
        <pc:picChg chg="add mod modCrop">
          <ac:chgData name="Aaron Steven Walcott" userId="dcd12583-90e8-41cf-a9f1-c42677bc03d6" providerId="ADAL" clId="{3DA159A7-8AA7-484A-BE52-17447D12FC41}" dt="2023-04-22T05:14:54.494" v="203" actId="1076"/>
          <ac:picMkLst>
            <pc:docMk/>
            <pc:sldMk cId="2765888256" sldId="256"/>
            <ac:picMk id="38" creationId="{15689801-9941-A937-400C-5A8DF4537F12}"/>
          </ac:picMkLst>
        </pc:picChg>
        <pc:picChg chg="mod">
          <ac:chgData name="Aaron Steven Walcott" userId="dcd12583-90e8-41cf-a9f1-c42677bc03d6" providerId="ADAL" clId="{3DA159A7-8AA7-484A-BE52-17447D12FC41}" dt="2023-04-22T05:09:53.443" v="170" actId="1076"/>
          <ac:picMkLst>
            <pc:docMk/>
            <pc:sldMk cId="2765888256" sldId="256"/>
            <ac:picMk id="39" creationId="{AA03E211-2368-0D15-8019-958EF288062A}"/>
          </ac:picMkLst>
        </pc:picChg>
        <pc:picChg chg="add mod modCrop">
          <ac:chgData name="Aaron Steven Walcott" userId="dcd12583-90e8-41cf-a9f1-c42677bc03d6" providerId="ADAL" clId="{3DA159A7-8AA7-484A-BE52-17447D12FC41}" dt="2023-04-22T05:14:49.135" v="202" actId="1076"/>
          <ac:picMkLst>
            <pc:docMk/>
            <pc:sldMk cId="2765888256" sldId="256"/>
            <ac:picMk id="57" creationId="{FAB0A911-97BD-3FC7-DA6C-5D1DB05345B1}"/>
          </ac:picMkLst>
        </pc:picChg>
        <pc:picChg chg="add mod modCrop">
          <ac:chgData name="Aaron Steven Walcott" userId="dcd12583-90e8-41cf-a9f1-c42677bc03d6" providerId="ADAL" clId="{3DA159A7-8AA7-484A-BE52-17447D12FC41}" dt="2023-04-22T05:24:55.585" v="256" actId="14100"/>
          <ac:picMkLst>
            <pc:docMk/>
            <pc:sldMk cId="2765888256" sldId="256"/>
            <ac:picMk id="59" creationId="{42364F38-AB3D-9973-9932-B202D5BA8D97}"/>
          </ac:picMkLst>
        </pc:picChg>
        <pc:picChg chg="mod">
          <ac:chgData name="Aaron Steven Walcott" userId="dcd12583-90e8-41cf-a9f1-c42677bc03d6" providerId="ADAL" clId="{3DA159A7-8AA7-484A-BE52-17447D12FC41}" dt="2023-04-22T05:31:49.434" v="298" actId="1076"/>
          <ac:picMkLst>
            <pc:docMk/>
            <pc:sldMk cId="2765888256" sldId="256"/>
            <ac:picMk id="1032" creationId="{9F89FBC1-1A5D-5EDF-D5DD-3A7EAD320926}"/>
          </ac:picMkLst>
        </pc:picChg>
        <pc:picChg chg="mod">
          <ac:chgData name="Aaron Steven Walcott" userId="dcd12583-90e8-41cf-a9f1-c42677bc03d6" providerId="ADAL" clId="{3DA159A7-8AA7-484A-BE52-17447D12FC41}" dt="2023-04-22T05:16:17.582" v="212" actId="1076"/>
          <ac:picMkLst>
            <pc:docMk/>
            <pc:sldMk cId="2765888256" sldId="256"/>
            <ac:picMk id="1036" creationId="{07326A88-B5F6-B33C-DAF6-27D6DFF336D1}"/>
          </ac:picMkLst>
        </pc:picChg>
        <pc:picChg chg="mod">
          <ac:chgData name="Aaron Steven Walcott" userId="dcd12583-90e8-41cf-a9f1-c42677bc03d6" providerId="ADAL" clId="{3DA159A7-8AA7-484A-BE52-17447D12FC41}" dt="2023-04-22T05:15:41.886" v="208" actId="1076"/>
          <ac:picMkLst>
            <pc:docMk/>
            <pc:sldMk cId="2765888256" sldId="256"/>
            <ac:picMk id="1038" creationId="{6C07F264-5276-0B55-E9F4-48334BB4CBC1}"/>
          </ac:picMkLst>
        </pc:picChg>
      </pc:sldChg>
    </pc:docChg>
  </pc:docChgLst>
  <pc:docChgLst>
    <pc:chgData name="Simei Abdias Portillo Ramos" userId="a6023f4a-8a27-47c6-971d-e44b1ecb5981" providerId="ADAL" clId="{0E4C2D87-7559-EC41-B480-5D2673FFB545}"/>
    <pc:docChg chg="undo custSel modSld">
      <pc:chgData name="Simei Abdias Portillo Ramos" userId="a6023f4a-8a27-47c6-971d-e44b1ecb5981" providerId="ADAL" clId="{0E4C2D87-7559-EC41-B480-5D2673FFB545}" dt="2023-04-01T05:38:09.254" v="648" actId="27107"/>
      <pc:docMkLst>
        <pc:docMk/>
      </pc:docMkLst>
      <pc:sldChg chg="addSp delSp modSp mod">
        <pc:chgData name="Simei Abdias Portillo Ramos" userId="a6023f4a-8a27-47c6-971d-e44b1ecb5981" providerId="ADAL" clId="{0E4C2D87-7559-EC41-B480-5D2673FFB545}" dt="2023-04-01T05:38:09.254" v="648" actId="27107"/>
        <pc:sldMkLst>
          <pc:docMk/>
          <pc:sldMk cId="2765888256" sldId="256"/>
        </pc:sldMkLst>
        <pc:spChg chg="mod">
          <ac:chgData name="Simei Abdias Portillo Ramos" userId="a6023f4a-8a27-47c6-971d-e44b1ecb5981" providerId="ADAL" clId="{0E4C2D87-7559-EC41-B480-5D2673FFB545}" dt="2023-04-01T04:02:25.204" v="533" actId="20577"/>
          <ac:spMkLst>
            <pc:docMk/>
            <pc:sldMk cId="2765888256" sldId="256"/>
            <ac:spMk id="2" creationId="{4241DCAD-1298-1D10-B020-E4C64E7B9D44}"/>
          </ac:spMkLst>
        </pc:spChg>
        <pc:spChg chg="mod">
          <ac:chgData name="Simei Abdias Portillo Ramos" userId="a6023f4a-8a27-47c6-971d-e44b1ecb5981" providerId="ADAL" clId="{0E4C2D87-7559-EC41-B480-5D2673FFB545}" dt="2023-04-01T03:33:21.853" v="384" actId="1076"/>
          <ac:spMkLst>
            <pc:docMk/>
            <pc:sldMk cId="2765888256" sldId="256"/>
            <ac:spMk id="7" creationId="{EAE5382C-D56A-797F-2554-0387A302FDBA}"/>
          </ac:spMkLst>
        </pc:spChg>
        <pc:spChg chg="add mod">
          <ac:chgData name="Simei Abdias Portillo Ramos" userId="a6023f4a-8a27-47c6-971d-e44b1ecb5981" providerId="ADAL" clId="{0E4C2D87-7559-EC41-B480-5D2673FFB545}" dt="2023-04-01T03:55:48.769" v="467" actId="1076"/>
          <ac:spMkLst>
            <pc:docMk/>
            <pc:sldMk cId="2765888256" sldId="256"/>
            <ac:spMk id="8" creationId="{442727D8-6C45-5593-88BF-ED756D000DCC}"/>
          </ac:spMkLst>
        </pc:spChg>
        <pc:spChg chg="mod">
          <ac:chgData name="Simei Abdias Portillo Ramos" userId="a6023f4a-8a27-47c6-971d-e44b1ecb5981" providerId="ADAL" clId="{0E4C2D87-7559-EC41-B480-5D2673FFB545}" dt="2023-03-27T04:55:25.315" v="368" actId="1076"/>
          <ac:spMkLst>
            <pc:docMk/>
            <pc:sldMk cId="2765888256" sldId="256"/>
            <ac:spMk id="10" creationId="{C3863D5C-B706-1A48-8A0A-585D2FB84CE3}"/>
          </ac:spMkLst>
        </pc:spChg>
        <pc:spChg chg="add mod">
          <ac:chgData name="Simei Abdias Portillo Ramos" userId="a6023f4a-8a27-47c6-971d-e44b1ecb5981" providerId="ADAL" clId="{0E4C2D87-7559-EC41-B480-5D2673FFB545}" dt="2023-04-01T03:47:28.199" v="429" actId="1076"/>
          <ac:spMkLst>
            <pc:docMk/>
            <pc:sldMk cId="2765888256" sldId="256"/>
            <ac:spMk id="11" creationId="{335FCF4E-DB13-3150-4965-107206EC8D5B}"/>
          </ac:spMkLst>
        </pc:spChg>
        <pc:spChg chg="mod">
          <ac:chgData name="Simei Abdias Portillo Ramos" userId="a6023f4a-8a27-47c6-971d-e44b1ecb5981" providerId="ADAL" clId="{0E4C2D87-7559-EC41-B480-5D2673FFB545}" dt="2023-04-01T03:52:09.379" v="450" actId="14100"/>
          <ac:spMkLst>
            <pc:docMk/>
            <pc:sldMk cId="2765888256" sldId="256"/>
            <ac:spMk id="18" creationId="{3463F1F6-E810-8942-8242-8AB925924B63}"/>
          </ac:spMkLst>
        </pc:spChg>
        <pc:spChg chg="mod">
          <ac:chgData name="Simei Abdias Portillo Ramos" userId="a6023f4a-8a27-47c6-971d-e44b1ecb5981" providerId="ADAL" clId="{0E4C2D87-7559-EC41-B480-5D2673FFB545}" dt="2023-03-27T04:59:00.370" v="375" actId="14100"/>
          <ac:spMkLst>
            <pc:docMk/>
            <pc:sldMk cId="2765888256" sldId="256"/>
            <ac:spMk id="19" creationId="{ABF9636B-809F-2140-9ABB-FED362148E3A}"/>
          </ac:spMkLst>
        </pc:spChg>
        <pc:spChg chg="mod">
          <ac:chgData name="Simei Abdias Portillo Ramos" userId="a6023f4a-8a27-47c6-971d-e44b1ecb5981" providerId="ADAL" clId="{0E4C2D87-7559-EC41-B480-5D2673FFB545}" dt="2023-04-01T03:52:27.853" v="456" actId="14100"/>
          <ac:spMkLst>
            <pc:docMk/>
            <pc:sldMk cId="2765888256" sldId="256"/>
            <ac:spMk id="26" creationId="{9455778B-2A91-4EFD-A66F-C9F5CB54AA17}"/>
          </ac:spMkLst>
        </pc:spChg>
        <pc:spChg chg="mod">
          <ac:chgData name="Simei Abdias Portillo Ramos" userId="a6023f4a-8a27-47c6-971d-e44b1ecb5981" providerId="ADAL" clId="{0E4C2D87-7559-EC41-B480-5D2673FFB545}" dt="2023-04-01T03:52:19.989" v="454" actId="1076"/>
          <ac:spMkLst>
            <pc:docMk/>
            <pc:sldMk cId="2765888256" sldId="256"/>
            <ac:spMk id="27" creationId="{DDD75E56-4932-49EE-9FB9-166E28AC6FFF}"/>
          </ac:spMkLst>
        </pc:spChg>
        <pc:spChg chg="mod">
          <ac:chgData name="Simei Abdias Portillo Ramos" userId="a6023f4a-8a27-47c6-971d-e44b1ecb5981" providerId="ADAL" clId="{0E4C2D87-7559-EC41-B480-5D2673FFB545}" dt="2023-04-01T03:55:31.180" v="466" actId="1076"/>
          <ac:spMkLst>
            <pc:docMk/>
            <pc:sldMk cId="2765888256" sldId="256"/>
            <ac:spMk id="29" creationId="{CFEB8CDB-2F46-5847-BD01-970E8AC7FF18}"/>
          </ac:spMkLst>
        </pc:spChg>
        <pc:spChg chg="del">
          <ac:chgData name="Simei Abdias Portillo Ramos" userId="a6023f4a-8a27-47c6-971d-e44b1ecb5981" providerId="ADAL" clId="{0E4C2D87-7559-EC41-B480-5D2673FFB545}" dt="2023-04-01T03:34:15.949" v="391" actId="478"/>
          <ac:spMkLst>
            <pc:docMk/>
            <pc:sldMk cId="2765888256" sldId="256"/>
            <ac:spMk id="30" creationId="{B5EE25DB-2A8F-704E-9FF7-9771B5D83101}"/>
          </ac:spMkLst>
        </pc:spChg>
        <pc:spChg chg="del">
          <ac:chgData name="Simei Abdias Portillo Ramos" userId="a6023f4a-8a27-47c6-971d-e44b1ecb5981" providerId="ADAL" clId="{0E4C2D87-7559-EC41-B480-5D2673FFB545}" dt="2023-04-01T03:32:32.057" v="382" actId="478"/>
          <ac:spMkLst>
            <pc:docMk/>
            <pc:sldMk cId="2765888256" sldId="256"/>
            <ac:spMk id="32" creationId="{A6BAED58-4C1F-A14A-A44E-084F6FEC7936}"/>
          </ac:spMkLst>
        </pc:spChg>
        <pc:spChg chg="mod">
          <ac:chgData name="Simei Abdias Portillo Ramos" userId="a6023f4a-8a27-47c6-971d-e44b1ecb5981" providerId="ADAL" clId="{0E4C2D87-7559-EC41-B480-5D2673FFB545}" dt="2023-04-01T05:38:09.254" v="648" actId="27107"/>
          <ac:spMkLst>
            <pc:docMk/>
            <pc:sldMk cId="2765888256" sldId="256"/>
            <ac:spMk id="33" creationId="{77CFE7F5-BDF6-FC43-A324-CCE525A0F54E}"/>
          </ac:spMkLst>
        </pc:spChg>
        <pc:spChg chg="mod">
          <ac:chgData name="Simei Abdias Portillo Ramos" userId="a6023f4a-8a27-47c6-971d-e44b1ecb5981" providerId="ADAL" clId="{0E4C2D87-7559-EC41-B480-5D2673FFB545}" dt="2023-04-01T03:55:06.540" v="463" actId="1076"/>
          <ac:spMkLst>
            <pc:docMk/>
            <pc:sldMk cId="2765888256" sldId="256"/>
            <ac:spMk id="46" creationId="{98D00785-3B22-8445-BFB6-F2B6486DFEB4}"/>
          </ac:spMkLst>
        </pc:spChg>
        <pc:spChg chg="mod">
          <ac:chgData name="Simei Abdias Portillo Ramos" userId="a6023f4a-8a27-47c6-971d-e44b1ecb5981" providerId="ADAL" clId="{0E4C2D87-7559-EC41-B480-5D2673FFB545}" dt="2023-04-01T03:57:48.450" v="510" actId="14100"/>
          <ac:spMkLst>
            <pc:docMk/>
            <pc:sldMk cId="2765888256" sldId="256"/>
            <ac:spMk id="48" creationId="{5AABC876-F20B-F148-8B9C-C3B6EBAEC0D5}"/>
          </ac:spMkLst>
        </pc:spChg>
        <pc:spChg chg="mod">
          <ac:chgData name="Simei Abdias Portillo Ramos" userId="a6023f4a-8a27-47c6-971d-e44b1ecb5981" providerId="ADAL" clId="{0E4C2D87-7559-EC41-B480-5D2673FFB545}" dt="2023-04-01T05:36:12.867" v="628" actId="13926"/>
          <ac:spMkLst>
            <pc:docMk/>
            <pc:sldMk cId="2765888256" sldId="256"/>
            <ac:spMk id="52" creationId="{16FDEA0F-E87F-044D-B491-D80AD80FC8EB}"/>
          </ac:spMkLst>
        </pc:spChg>
        <pc:spChg chg="mod">
          <ac:chgData name="Simei Abdias Portillo Ramos" userId="a6023f4a-8a27-47c6-971d-e44b1ecb5981" providerId="ADAL" clId="{0E4C2D87-7559-EC41-B480-5D2673FFB545}" dt="2023-04-01T03:57:52.414" v="511" actId="1076"/>
          <ac:spMkLst>
            <pc:docMk/>
            <pc:sldMk cId="2765888256" sldId="256"/>
            <ac:spMk id="53" creationId="{80C0D93F-5806-C44F-84E4-48D9ACDD1144}"/>
          </ac:spMkLst>
        </pc:spChg>
        <pc:spChg chg="mod">
          <ac:chgData name="Simei Abdias Portillo Ramos" userId="a6023f4a-8a27-47c6-971d-e44b1ecb5981" providerId="ADAL" clId="{0E4C2D87-7559-EC41-B480-5D2673FFB545}" dt="2023-04-01T03:57:02.746" v="481" actId="14100"/>
          <ac:spMkLst>
            <pc:docMk/>
            <pc:sldMk cId="2765888256" sldId="256"/>
            <ac:spMk id="54" creationId="{E6B44C92-91DF-934E-896F-776D99682005}"/>
          </ac:spMkLst>
        </pc:spChg>
        <pc:spChg chg="mod">
          <ac:chgData name="Simei Abdias Portillo Ramos" userId="a6023f4a-8a27-47c6-971d-e44b1ecb5981" providerId="ADAL" clId="{0E4C2D87-7559-EC41-B480-5D2673FFB545}" dt="2023-04-01T03:58:23.333" v="524" actId="20577"/>
          <ac:spMkLst>
            <pc:docMk/>
            <pc:sldMk cId="2765888256" sldId="256"/>
            <ac:spMk id="56" creationId="{EB3CDB43-C2A1-3344-86EF-7546AF36F2D1}"/>
          </ac:spMkLst>
        </pc:spChg>
        <pc:picChg chg="mod">
          <ac:chgData name="Simei Abdias Portillo Ramos" userId="a6023f4a-8a27-47c6-971d-e44b1ecb5981" providerId="ADAL" clId="{0E4C2D87-7559-EC41-B480-5D2673FFB545}" dt="2023-03-27T04:43:20.923" v="363" actId="1076"/>
          <ac:picMkLst>
            <pc:docMk/>
            <pc:sldMk cId="2765888256" sldId="256"/>
            <ac:picMk id="5" creationId="{CAA03FF1-F9ED-9EC9-8295-2B7A065AA73D}"/>
          </ac:picMkLst>
        </pc:picChg>
        <pc:picChg chg="add del mod">
          <ac:chgData name="Simei Abdias Portillo Ramos" userId="a6023f4a-8a27-47c6-971d-e44b1ecb5981" providerId="ADAL" clId="{0E4C2D87-7559-EC41-B480-5D2673FFB545}" dt="2023-04-01T05:31:14.440" v="616" actId="478"/>
          <ac:picMkLst>
            <pc:docMk/>
            <pc:sldMk cId="2765888256" sldId="256"/>
            <ac:picMk id="12" creationId="{E326B73E-5203-332A-8EFD-EE60DB888C4C}"/>
          </ac:picMkLst>
        </pc:picChg>
        <pc:picChg chg="add del mod">
          <ac:chgData name="Simei Abdias Portillo Ramos" userId="a6023f4a-8a27-47c6-971d-e44b1ecb5981" providerId="ADAL" clId="{0E4C2D87-7559-EC41-B480-5D2673FFB545}" dt="2023-04-01T04:02:12.497" v="529"/>
          <ac:picMkLst>
            <pc:docMk/>
            <pc:sldMk cId="2765888256" sldId="256"/>
            <ac:picMk id="13" creationId="{C37A96B1-39A8-02AB-37F7-E8F73AE5BA98}"/>
          </ac:picMkLst>
        </pc:picChg>
        <pc:picChg chg="add del mod">
          <ac:chgData name="Simei Abdias Portillo Ramos" userId="a6023f4a-8a27-47c6-971d-e44b1ecb5981" providerId="ADAL" clId="{0E4C2D87-7559-EC41-B480-5D2673FFB545}" dt="2023-04-01T04:02:11.283" v="528"/>
          <ac:picMkLst>
            <pc:docMk/>
            <pc:sldMk cId="2765888256" sldId="256"/>
            <ac:picMk id="14" creationId="{7FBCF056-EE0A-2671-724D-0BC4FA6417A0}"/>
          </ac:picMkLst>
        </pc:picChg>
        <pc:picChg chg="add mod">
          <ac:chgData name="Simei Abdias Portillo Ramos" userId="a6023f4a-8a27-47c6-971d-e44b1ecb5981" providerId="ADAL" clId="{0E4C2D87-7559-EC41-B480-5D2673FFB545}" dt="2023-04-01T05:31:36.772" v="622" actId="1076"/>
          <ac:picMkLst>
            <pc:docMk/>
            <pc:sldMk cId="2765888256" sldId="256"/>
            <ac:picMk id="16" creationId="{4A913355-4794-D378-312E-F49961E0CD7F}"/>
          </ac:picMkLst>
        </pc:picChg>
        <pc:picChg chg="add mod">
          <ac:chgData name="Simei Abdias Portillo Ramos" userId="a6023f4a-8a27-47c6-971d-e44b1ecb5981" providerId="ADAL" clId="{0E4C2D87-7559-EC41-B480-5D2673FFB545}" dt="2023-04-01T05:31:52.759" v="625" actId="1076"/>
          <ac:picMkLst>
            <pc:docMk/>
            <pc:sldMk cId="2765888256" sldId="256"/>
            <ac:picMk id="20" creationId="{A6D25DD4-8314-1B32-1668-AAF277433EC3}"/>
          </ac:picMkLst>
        </pc:picChg>
        <pc:picChg chg="add mod">
          <ac:chgData name="Simei Abdias Portillo Ramos" userId="a6023f4a-8a27-47c6-971d-e44b1ecb5981" providerId="ADAL" clId="{0E4C2D87-7559-EC41-B480-5D2673FFB545}" dt="2023-04-01T03:48:00.954" v="433" actId="1076"/>
          <ac:picMkLst>
            <pc:docMk/>
            <pc:sldMk cId="2765888256" sldId="256"/>
            <ac:picMk id="1026" creationId="{B5E4CFEB-A7EA-3D72-2739-EDF1F69C8412}"/>
          </ac:picMkLst>
        </pc:picChg>
        <pc:picChg chg="add mod">
          <ac:chgData name="Simei Abdias Portillo Ramos" userId="a6023f4a-8a27-47c6-971d-e44b1ecb5981" providerId="ADAL" clId="{0E4C2D87-7559-EC41-B480-5D2673FFB545}" dt="2023-04-01T03:50:31.870" v="440" actId="1076"/>
          <ac:picMkLst>
            <pc:docMk/>
            <pc:sldMk cId="2765888256" sldId="256"/>
            <ac:picMk id="1028" creationId="{DE17C81C-E8FF-95A0-6D2E-6FBCACC6D532}"/>
          </ac:picMkLst>
        </pc:picChg>
        <pc:picChg chg="del">
          <ac:chgData name="Simei Abdias Portillo Ramos" userId="a6023f4a-8a27-47c6-971d-e44b1ecb5981" providerId="ADAL" clId="{0E4C2D87-7559-EC41-B480-5D2673FFB545}" dt="2023-04-01T05:31:16.497" v="617" actId="478"/>
          <ac:picMkLst>
            <pc:docMk/>
            <pc:sldMk cId="2765888256" sldId="256"/>
            <ac:picMk id="1030" creationId="{F5EBA67F-AA6C-BC87-4171-0FFF467F4FDE}"/>
          </ac:picMkLst>
        </pc:picChg>
      </pc:sldChg>
    </pc:docChg>
  </pc:docChgLst>
  <pc:docChgLst>
    <pc:chgData name="Aaron Steven Walcott" userId="S::asw254@nau.edu::dcd12583-90e8-41cf-a9f1-c42677bc03d6" providerId="AD" clId="Web-{0696BAAA-5F2D-46F1-B0FC-771E0807B329}"/>
    <pc:docChg chg="modSld">
      <pc:chgData name="Aaron Steven Walcott" userId="S::asw254@nau.edu::dcd12583-90e8-41cf-a9f1-c42677bc03d6" providerId="AD" clId="Web-{0696BAAA-5F2D-46F1-B0FC-771E0807B329}" dt="2023-03-28T00:47:14.187" v="7" actId="20577"/>
      <pc:docMkLst>
        <pc:docMk/>
      </pc:docMkLst>
      <pc:sldChg chg="modSp">
        <pc:chgData name="Aaron Steven Walcott" userId="S::asw254@nau.edu::dcd12583-90e8-41cf-a9f1-c42677bc03d6" providerId="AD" clId="Web-{0696BAAA-5F2D-46F1-B0FC-771E0807B329}" dt="2023-03-28T00:47:14.187" v="7" actId="20577"/>
        <pc:sldMkLst>
          <pc:docMk/>
          <pc:sldMk cId="2765888256" sldId="256"/>
        </pc:sldMkLst>
        <pc:spChg chg="mod">
          <ac:chgData name="Aaron Steven Walcott" userId="S::asw254@nau.edu::dcd12583-90e8-41cf-a9f1-c42677bc03d6" providerId="AD" clId="Web-{0696BAAA-5F2D-46F1-B0FC-771E0807B329}" dt="2023-03-28T00:47:14.187" v="7" actId="20577"/>
          <ac:spMkLst>
            <pc:docMk/>
            <pc:sldMk cId="2765888256" sldId="256"/>
            <ac:spMk id="7" creationId="{EAE5382C-D56A-797F-2554-0387A302FDBA}"/>
          </ac:spMkLst>
        </pc:spChg>
      </pc:sldChg>
    </pc:docChg>
  </pc:docChgLst>
  <pc:docChgLst>
    <pc:chgData name="Aaron Steven Walcott" userId="S::asw254@nau.edu::dcd12583-90e8-41cf-a9f1-c42677bc03d6" providerId="AD" clId="Web-{A4FE5AC0-4FEE-4AF7-86FB-D12CA07886B6}"/>
    <pc:docChg chg="modSld">
      <pc:chgData name="Aaron Steven Walcott" userId="S::asw254@nau.edu::dcd12583-90e8-41cf-a9f1-c42677bc03d6" providerId="AD" clId="Web-{A4FE5AC0-4FEE-4AF7-86FB-D12CA07886B6}" dt="2023-04-01T03:25:18.289" v="2" actId="14100"/>
      <pc:docMkLst>
        <pc:docMk/>
      </pc:docMkLst>
      <pc:sldChg chg="modSp">
        <pc:chgData name="Aaron Steven Walcott" userId="S::asw254@nau.edu::dcd12583-90e8-41cf-a9f1-c42677bc03d6" providerId="AD" clId="Web-{A4FE5AC0-4FEE-4AF7-86FB-D12CA07886B6}" dt="2023-04-01T03:25:18.289" v="2" actId="14100"/>
        <pc:sldMkLst>
          <pc:docMk/>
          <pc:sldMk cId="2765888256" sldId="256"/>
        </pc:sldMkLst>
        <pc:spChg chg="mod">
          <ac:chgData name="Aaron Steven Walcott" userId="S::asw254@nau.edu::dcd12583-90e8-41cf-a9f1-c42677bc03d6" providerId="AD" clId="Web-{A4FE5AC0-4FEE-4AF7-86FB-D12CA07886B6}" dt="2023-04-01T03:25:18.289" v="2" actId="14100"/>
          <ac:spMkLst>
            <pc:docMk/>
            <pc:sldMk cId="2765888256" sldId="256"/>
            <ac:spMk id="54" creationId="{E6B44C92-91DF-934E-896F-776D99682005}"/>
          </ac:spMkLst>
        </pc:spChg>
      </pc:sldChg>
    </pc:docChg>
  </pc:docChgLst>
  <pc:docChgLst>
    <pc:chgData name="Aaron Steven Walcott" userId="S::asw254@nau.edu::dcd12583-90e8-41cf-a9f1-c42677bc03d6" providerId="AD" clId="Web-{E587F7F8-1128-4228-81A1-AD245A89F6DA}"/>
    <pc:docChg chg="modSld">
      <pc:chgData name="Aaron Steven Walcott" userId="S::asw254@nau.edu::dcd12583-90e8-41cf-a9f1-c42677bc03d6" providerId="AD" clId="Web-{E587F7F8-1128-4228-81A1-AD245A89F6DA}" dt="2023-03-27T21:22:52.692" v="5" actId="20577"/>
      <pc:docMkLst>
        <pc:docMk/>
      </pc:docMkLst>
      <pc:sldChg chg="modSp">
        <pc:chgData name="Aaron Steven Walcott" userId="S::asw254@nau.edu::dcd12583-90e8-41cf-a9f1-c42677bc03d6" providerId="AD" clId="Web-{E587F7F8-1128-4228-81A1-AD245A89F6DA}" dt="2023-03-27T21:22:52.692" v="5" actId="20577"/>
        <pc:sldMkLst>
          <pc:docMk/>
          <pc:sldMk cId="2765888256" sldId="256"/>
        </pc:sldMkLst>
        <pc:spChg chg="mod">
          <ac:chgData name="Aaron Steven Walcott" userId="S::asw254@nau.edu::dcd12583-90e8-41cf-a9f1-c42677bc03d6" providerId="AD" clId="Web-{E587F7F8-1128-4228-81A1-AD245A89F6DA}" dt="2023-03-27T21:22:52.692" v="5" actId="20577"/>
          <ac:spMkLst>
            <pc:docMk/>
            <pc:sldMk cId="2765888256" sldId="256"/>
            <ac:spMk id="52" creationId="{16FDEA0F-E87F-044D-B491-D80AD80FC8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088045"/>
            <a:ext cx="34198560" cy="10823787"/>
          </a:xfrm>
        </p:spPr>
        <p:txBody>
          <a:bodyPr anchor="b"/>
          <a:lstStyle>
            <a:lvl1pPr algn="ctr">
              <a:defRPr sz="26400"/>
            </a:lvl1pPr>
          </a:lstStyle>
          <a:p>
            <a:r>
              <a:rPr lang="en-US"/>
              <a:t>Click to edit Master title style</a:t>
            </a:r>
          </a:p>
        </p:txBody>
      </p:sp>
      <p:sp>
        <p:nvSpPr>
          <p:cNvPr id="3" name="Subtitle 2"/>
          <p:cNvSpPr>
            <a:spLocks noGrp="1"/>
          </p:cNvSpPr>
          <p:nvPr>
            <p:ph type="subTitle" idx="1"/>
          </p:nvPr>
        </p:nvSpPr>
        <p:spPr>
          <a:xfrm>
            <a:off x="5029200" y="16329239"/>
            <a:ext cx="30175200" cy="750612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p>
        </p:txBody>
      </p:sp>
      <p:sp>
        <p:nvSpPr>
          <p:cNvPr id="4" name="Date Placeholder 3"/>
          <p:cNvSpPr>
            <a:spLocks noGrp="1"/>
          </p:cNvSpPr>
          <p:nvPr>
            <p:ph type="dt" sz="half" idx="10"/>
          </p:nvPr>
        </p:nvSpPr>
        <p:spPr/>
        <p:txBody>
          <a:bodyPr/>
          <a:lstStyle/>
          <a:p>
            <a:fld id="{37E677B0-419F-3346-AEA6-E537A8118DF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94657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4070510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655233"/>
            <a:ext cx="8675370" cy="26346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66062" y="1655233"/>
            <a:ext cx="25523190"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870293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677B0-419F-3346-AEA6-E537A8118DF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4089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7750819"/>
            <a:ext cx="34701480" cy="12932408"/>
          </a:xfrm>
        </p:spPr>
        <p:txBody>
          <a:bodyPr anchor="b"/>
          <a:lstStyle>
            <a:lvl1pPr>
              <a:defRPr sz="26400"/>
            </a:lvl1pPr>
          </a:lstStyle>
          <a:p>
            <a:r>
              <a:rPr lang="en-US"/>
              <a:t>Click to edit Master title style</a:t>
            </a:r>
          </a:p>
        </p:txBody>
      </p:sp>
      <p:sp>
        <p:nvSpPr>
          <p:cNvPr id="3" name="Text Placeholder 2"/>
          <p:cNvSpPr>
            <a:spLocks noGrp="1"/>
          </p:cNvSpPr>
          <p:nvPr>
            <p:ph type="body" idx="1"/>
          </p:nvPr>
        </p:nvSpPr>
        <p:spPr>
          <a:xfrm>
            <a:off x="2745107" y="20805572"/>
            <a:ext cx="34701480" cy="680084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E677B0-419F-3346-AEA6-E537A8118DFA}"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314636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660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0368260" y="8276166"/>
            <a:ext cx="1709928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677B0-419F-3346-AEA6-E537A8118DF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515731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655240"/>
            <a:ext cx="34701480" cy="6009219"/>
          </a:xfrm>
        </p:spPr>
        <p:txBody>
          <a:bodyPr/>
          <a:lstStyle/>
          <a:p>
            <a:r>
              <a:rPr lang="en-US"/>
              <a:t>Click to edit Master title style</a:t>
            </a:r>
          </a:p>
        </p:txBody>
      </p:sp>
      <p:sp>
        <p:nvSpPr>
          <p:cNvPr id="3" name="Text Placeholder 2"/>
          <p:cNvSpPr>
            <a:spLocks noGrp="1"/>
          </p:cNvSpPr>
          <p:nvPr>
            <p:ph type="body" idx="1"/>
          </p:nvPr>
        </p:nvSpPr>
        <p:spPr>
          <a:xfrm>
            <a:off x="2771305" y="7621272"/>
            <a:ext cx="17020696"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1356340"/>
            <a:ext cx="17020696"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0368262" y="7621272"/>
            <a:ext cx="17104520" cy="373506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1356340"/>
            <a:ext cx="17104520"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677B0-419F-3346-AEA6-E537A8118DFA}"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616926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677B0-419F-3346-AEA6-E537A8118DFA}"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72922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677B0-419F-3346-AEA6-E537A8118DFA}"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91606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Content Placeholder 2"/>
          <p:cNvSpPr>
            <a:spLocks noGrp="1"/>
          </p:cNvSpPr>
          <p:nvPr>
            <p:ph idx="1"/>
          </p:nvPr>
        </p:nvSpPr>
        <p:spPr>
          <a:xfrm>
            <a:off x="17104520" y="4476333"/>
            <a:ext cx="20368260" cy="220937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10087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072640"/>
            <a:ext cx="12976383" cy="7254240"/>
          </a:xfrm>
        </p:spPr>
        <p:txBody>
          <a:bodyPr anchor="b"/>
          <a:lstStyle>
            <a:lvl1pPr>
              <a:defRPr sz="14080"/>
            </a:lvl1pPr>
          </a:lstStyle>
          <a:p>
            <a:r>
              <a:rPr lang="en-US"/>
              <a:t>Click to edit Master title style</a:t>
            </a:r>
          </a:p>
        </p:txBody>
      </p:sp>
      <p:sp>
        <p:nvSpPr>
          <p:cNvPr id="3" name="Picture Placeholder 2"/>
          <p:cNvSpPr>
            <a:spLocks noGrp="1" noChangeAspect="1"/>
          </p:cNvSpPr>
          <p:nvPr>
            <p:ph type="pic" idx="1"/>
          </p:nvPr>
        </p:nvSpPr>
        <p:spPr>
          <a:xfrm>
            <a:off x="17104520" y="4476333"/>
            <a:ext cx="20368260" cy="220937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p>
        </p:txBody>
      </p:sp>
      <p:sp>
        <p:nvSpPr>
          <p:cNvPr id="4" name="Text Placeholder 3"/>
          <p:cNvSpPr>
            <a:spLocks noGrp="1"/>
          </p:cNvSpPr>
          <p:nvPr>
            <p:ph type="body" sz="half" idx="2"/>
          </p:nvPr>
        </p:nvSpPr>
        <p:spPr>
          <a:xfrm>
            <a:off x="2771301" y="9326880"/>
            <a:ext cx="12976383" cy="1727919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37E677B0-419F-3346-AEA6-E537A8118DFA}"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424A69-0C1F-A24F-A5DA-82687E67AB2C}" type="slidenum">
              <a:rPr lang="en-US" smtClean="0"/>
              <a:t>‹#›</a:t>
            </a:fld>
            <a:endParaRPr lang="en-US"/>
          </a:p>
        </p:txBody>
      </p:sp>
    </p:spTree>
    <p:extLst>
      <p:ext uri="{BB962C8B-B14F-4D97-AF65-F5344CB8AC3E}">
        <p14:creationId xmlns:p14="http://schemas.microsoft.com/office/powerpoint/2010/main" val="2887765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655240"/>
            <a:ext cx="3470148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766060" y="8276166"/>
            <a:ext cx="3470148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6060" y="28815460"/>
            <a:ext cx="9052560" cy="1655233"/>
          </a:xfrm>
          <a:prstGeom prst="rect">
            <a:avLst/>
          </a:prstGeom>
        </p:spPr>
        <p:txBody>
          <a:bodyPr vert="horz" lIns="91440" tIns="45720" rIns="91440" bIns="45720" rtlCol="0" anchor="ctr"/>
          <a:lstStyle>
            <a:lvl1pPr algn="l">
              <a:defRPr sz="5280">
                <a:solidFill>
                  <a:schemeClr val="tx1">
                    <a:tint val="75000"/>
                  </a:schemeClr>
                </a:solidFill>
              </a:defRPr>
            </a:lvl1pPr>
          </a:lstStyle>
          <a:p>
            <a:fld id="{37E677B0-419F-3346-AEA6-E537A8118DFA}" type="datetimeFigureOut">
              <a:rPr lang="en-US" smtClean="0"/>
              <a:t>4/21/2023</a:t>
            </a:fld>
            <a:endParaRPr lang="en-US"/>
          </a:p>
        </p:txBody>
      </p:sp>
      <p:sp>
        <p:nvSpPr>
          <p:cNvPr id="5" name="Footer Placeholder 4"/>
          <p:cNvSpPr>
            <a:spLocks noGrp="1"/>
          </p:cNvSpPr>
          <p:nvPr>
            <p:ph type="ftr" sz="quarter" idx="3"/>
          </p:nvPr>
        </p:nvSpPr>
        <p:spPr>
          <a:xfrm>
            <a:off x="13327380" y="28815460"/>
            <a:ext cx="13578840" cy="16552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28815460"/>
            <a:ext cx="9052560" cy="1655233"/>
          </a:xfrm>
          <a:prstGeom prst="rect">
            <a:avLst/>
          </a:prstGeom>
        </p:spPr>
        <p:txBody>
          <a:bodyPr vert="horz" lIns="91440" tIns="45720" rIns="91440" bIns="45720" rtlCol="0" anchor="ctr"/>
          <a:lstStyle>
            <a:lvl1pPr algn="r">
              <a:defRPr sz="5280">
                <a:solidFill>
                  <a:schemeClr val="tx1">
                    <a:tint val="75000"/>
                  </a:schemeClr>
                </a:solidFill>
              </a:defRPr>
            </a:lvl1pPr>
          </a:lstStyle>
          <a:p>
            <a:fld id="{5E424A69-0C1F-A24F-A5DA-82687E67AB2C}" type="slidenum">
              <a:rPr lang="en-US" smtClean="0"/>
              <a:t>‹#›</a:t>
            </a:fld>
            <a:endParaRPr lang="en-US"/>
          </a:p>
        </p:txBody>
      </p:sp>
    </p:spTree>
    <p:extLst>
      <p:ext uri="{BB962C8B-B14F-4D97-AF65-F5344CB8AC3E}">
        <p14:creationId xmlns:p14="http://schemas.microsoft.com/office/powerpoint/2010/main" val="3363507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BF9636B-809F-2140-9ABB-FED362148E3A}"/>
              </a:ext>
            </a:extLst>
          </p:cNvPr>
          <p:cNvSpPr/>
          <p:nvPr/>
        </p:nvSpPr>
        <p:spPr>
          <a:xfrm>
            <a:off x="-72274" y="-40580"/>
            <a:ext cx="40305874" cy="5652392"/>
          </a:xfrm>
          <a:prstGeom prst="rect">
            <a:avLst/>
          </a:prstGeom>
          <a:solidFill>
            <a:srgbClr val="083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42CF64-2D16-F449-A9DC-5613AC8D92E6}"/>
              </a:ext>
            </a:extLst>
          </p:cNvPr>
          <p:cNvSpPr txBox="1"/>
          <p:nvPr/>
        </p:nvSpPr>
        <p:spPr>
          <a:xfrm>
            <a:off x="7020831" y="157476"/>
            <a:ext cx="27876933" cy="2862322"/>
          </a:xfrm>
          <a:prstGeom prst="rect">
            <a:avLst/>
          </a:prstGeom>
          <a:noFill/>
        </p:spPr>
        <p:txBody>
          <a:bodyPr wrap="square" rtlCol="0">
            <a:spAutoFit/>
          </a:bodyPr>
          <a:lstStyle/>
          <a:p>
            <a:pPr algn="ctr"/>
            <a:r>
              <a:rPr lang="en-US" sz="9000" b="0" i="0" u="none" strike="noStrike">
                <a:solidFill>
                  <a:schemeClr val="bg1"/>
                </a:solidFill>
                <a:effectLst/>
                <a:latin typeface="Arial" panose="020B0604020202020204" pitchFamily="34" charset="0"/>
                <a:cs typeface="Arial" panose="020B0604020202020204" pitchFamily="34" charset="0"/>
              </a:rPr>
              <a:t>Use of Helium Filled Microscale Bubbles as a Seeding Particle for Flow Visualization</a:t>
            </a:r>
            <a:endParaRPr lang="en-US" sz="9000" b="1">
              <a:solidFill>
                <a:schemeClr val="bg1"/>
              </a:solidFill>
              <a:latin typeface="Arial" panose="020B0604020202020204" pitchFamily="34" charset="0"/>
              <a:ea typeface="Oswald"/>
              <a:cs typeface="Arial" panose="020B0604020202020204" pitchFamily="34" charset="0"/>
              <a:sym typeface="Oswald"/>
            </a:endParaRPr>
          </a:p>
        </p:txBody>
      </p:sp>
      <p:sp>
        <p:nvSpPr>
          <p:cNvPr id="33" name="Shape 68">
            <a:extLst>
              <a:ext uri="{FF2B5EF4-FFF2-40B4-BE49-F238E27FC236}">
                <a16:creationId xmlns:a16="http://schemas.microsoft.com/office/drawing/2014/main" id="{77CFE7F5-BDF6-FC43-A324-CCE525A0F54E}"/>
              </a:ext>
            </a:extLst>
          </p:cNvPr>
          <p:cNvSpPr txBox="1"/>
          <p:nvPr/>
        </p:nvSpPr>
        <p:spPr>
          <a:xfrm>
            <a:off x="10466134" y="14500249"/>
            <a:ext cx="14094968" cy="15735910"/>
          </a:xfrm>
          <a:prstGeom prst="rect">
            <a:avLst/>
          </a:prstGeom>
          <a:solidFill>
            <a:schemeClr val="bg1"/>
          </a:solidFill>
          <a:ln>
            <a:noFill/>
          </a:ln>
        </p:spPr>
        <p:txBody>
          <a:bodyPr spcFirstLastPara="1" wrap="square" lIns="83806" tIns="83806" rIns="83806" bIns="83806" anchor="t" anchorCtr="0">
            <a:noAutofit/>
          </a:bodyPr>
          <a:lstStyle/>
          <a:p>
            <a:pPr algn="just">
              <a:lnSpc>
                <a:spcPct val="115000"/>
              </a:lnSpc>
            </a:pPr>
            <a:r>
              <a:rPr lang="en-US" sz="2800">
                <a:latin typeface="Times New Roman" panose="02020603050405020304" pitchFamily="18" charset="0"/>
                <a:ea typeface="Oswald"/>
                <a:cs typeface="Times New Roman" panose="02020603050405020304" pitchFamily="18" charset="0"/>
                <a:sym typeface="Oswald"/>
              </a:rPr>
              <a:t>The device was able to run for more than 30 minutes, the only problem the team encountered in the first couple of tests was that they still haven’t been able to find the “sweet spot” for the fluid flows in order to produce bubbles non-stop. In the figure below, most bubbles in the picture are shown to be smaller than 1mm, which is what the client wants, but we are still missing consistency due to not having the flows set on the “set spot”. During testing, the team only used the air compressor and the Bubble formula solution (BFS). The BFS used for these results was SIA 1035 BFS which is great to produce high concentrations of bubbles at a high cost.</a:t>
            </a:r>
          </a:p>
        </p:txBody>
      </p:sp>
      <p:sp>
        <p:nvSpPr>
          <p:cNvPr id="9" name="TextBox 8">
            <a:extLst>
              <a:ext uri="{FF2B5EF4-FFF2-40B4-BE49-F238E27FC236}">
                <a16:creationId xmlns:a16="http://schemas.microsoft.com/office/drawing/2014/main" id="{199CE728-D159-834E-9FC9-F62FBD3B6DFE}"/>
              </a:ext>
            </a:extLst>
          </p:cNvPr>
          <p:cNvSpPr txBox="1"/>
          <p:nvPr/>
        </p:nvSpPr>
        <p:spPr>
          <a:xfrm>
            <a:off x="5603674" y="4720882"/>
            <a:ext cx="33432496" cy="830997"/>
          </a:xfrm>
          <a:prstGeom prst="rect">
            <a:avLst/>
          </a:prstGeom>
          <a:noFill/>
        </p:spPr>
        <p:txBody>
          <a:bodyPr wrap="square" rtlCol="0">
            <a:spAutoFit/>
          </a:bodyPr>
          <a:lstStyle/>
          <a:p>
            <a:r>
              <a:rPr lang="en-US" sz="4800">
                <a:solidFill>
                  <a:srgbClr val="FBCE20"/>
                </a:solidFill>
                <a:latin typeface="Arial" panose="020B0604020202020204" pitchFamily="34" charset="0"/>
                <a:cs typeface="Arial" panose="020B0604020202020204" pitchFamily="34" charset="0"/>
              </a:rPr>
              <a:t>College of Engineering, Informatics and Applied Sciences, Northern Arizona University, Flagstaff, AZ 86011</a:t>
            </a:r>
            <a:endParaRPr lang="en-US" sz="4800">
              <a:solidFill>
                <a:srgbClr val="FBCE20"/>
              </a:solidFill>
              <a:latin typeface="Oswald"/>
              <a:ea typeface="Oswald"/>
              <a:cs typeface="Oswald"/>
              <a:sym typeface="Oswald"/>
            </a:endParaRPr>
          </a:p>
        </p:txBody>
      </p:sp>
      <p:sp>
        <p:nvSpPr>
          <p:cNvPr id="10" name="TextBox 9">
            <a:extLst>
              <a:ext uri="{FF2B5EF4-FFF2-40B4-BE49-F238E27FC236}">
                <a16:creationId xmlns:a16="http://schemas.microsoft.com/office/drawing/2014/main" id="{C3863D5C-B706-1A48-8A0A-585D2FB84CE3}"/>
              </a:ext>
            </a:extLst>
          </p:cNvPr>
          <p:cNvSpPr txBox="1"/>
          <p:nvPr/>
        </p:nvSpPr>
        <p:spPr>
          <a:xfrm>
            <a:off x="4946872" y="3873074"/>
            <a:ext cx="33432496" cy="923330"/>
          </a:xfrm>
          <a:prstGeom prst="rect">
            <a:avLst/>
          </a:prstGeom>
          <a:noFill/>
        </p:spPr>
        <p:txBody>
          <a:bodyPr wrap="square" rtlCol="0">
            <a:spAutoFit/>
          </a:bodyPr>
          <a:lstStyle/>
          <a:p>
            <a:pPr algn="ctr"/>
            <a:r>
              <a:rPr lang="en-US" sz="5400">
                <a:solidFill>
                  <a:srgbClr val="FBCE20"/>
                </a:solidFill>
                <a:latin typeface="Arial" panose="020B0604020202020204" pitchFamily="34" charset="0"/>
                <a:ea typeface="Droid Serif"/>
                <a:cs typeface="Arial" panose="020B0604020202020204" pitchFamily="34" charset="0"/>
                <a:sym typeface="Droid Serif"/>
              </a:rPr>
              <a:t>Aaron Walcott, </a:t>
            </a:r>
            <a:r>
              <a:rPr lang="en-US" sz="5400" err="1">
                <a:solidFill>
                  <a:srgbClr val="FBCE20"/>
                </a:solidFill>
                <a:latin typeface="Arial" panose="020B0604020202020204" pitchFamily="34" charset="0"/>
                <a:ea typeface="Droid Serif"/>
                <a:cs typeface="Arial" panose="020B0604020202020204" pitchFamily="34" charset="0"/>
                <a:sym typeface="Droid Serif"/>
              </a:rPr>
              <a:t>Simei</a:t>
            </a:r>
            <a:r>
              <a:rPr lang="en-US" sz="5400">
                <a:solidFill>
                  <a:srgbClr val="FBCE20"/>
                </a:solidFill>
                <a:latin typeface="Arial" panose="020B0604020202020204" pitchFamily="34" charset="0"/>
                <a:ea typeface="Droid Serif"/>
                <a:cs typeface="Arial" panose="020B0604020202020204" pitchFamily="34" charset="0"/>
                <a:sym typeface="Droid Serif"/>
              </a:rPr>
              <a:t> Portillo, </a:t>
            </a:r>
            <a:r>
              <a:rPr lang="en-US" sz="5400" err="1">
                <a:solidFill>
                  <a:srgbClr val="FBCE20"/>
                </a:solidFill>
                <a:latin typeface="Arial" panose="020B0604020202020204" pitchFamily="34" charset="0"/>
                <a:ea typeface="Droid Serif"/>
                <a:cs typeface="Arial" panose="020B0604020202020204" pitchFamily="34" charset="0"/>
                <a:sym typeface="Droid Serif"/>
              </a:rPr>
              <a:t>Musaab</a:t>
            </a:r>
            <a:r>
              <a:rPr lang="en-US" sz="5400">
                <a:solidFill>
                  <a:srgbClr val="FBCE20"/>
                </a:solidFill>
                <a:latin typeface="Arial" panose="020B0604020202020204" pitchFamily="34" charset="0"/>
                <a:ea typeface="Droid Serif"/>
                <a:cs typeface="Arial" panose="020B0604020202020204" pitchFamily="34" charset="0"/>
                <a:sym typeface="Droid Serif"/>
              </a:rPr>
              <a:t> </a:t>
            </a:r>
            <a:r>
              <a:rPr lang="en-US" sz="5400" err="1">
                <a:solidFill>
                  <a:srgbClr val="FBCE20"/>
                </a:solidFill>
                <a:latin typeface="Arial" panose="020B0604020202020204" pitchFamily="34" charset="0"/>
                <a:ea typeface="Droid Serif"/>
                <a:cs typeface="Arial" panose="020B0604020202020204" pitchFamily="34" charset="0"/>
                <a:sym typeface="Droid Serif"/>
              </a:rPr>
              <a:t>Nasralla</a:t>
            </a:r>
            <a:endParaRPr lang="en-US" sz="5400">
              <a:solidFill>
                <a:srgbClr val="FBCE20"/>
              </a:solidFill>
              <a:latin typeface="Arial" panose="020B0604020202020204" pitchFamily="34" charset="0"/>
              <a:ea typeface="Droid Serif"/>
              <a:cs typeface="Arial" panose="020B0604020202020204" pitchFamily="34" charset="0"/>
              <a:sym typeface="Droid Serif"/>
            </a:endParaRPr>
          </a:p>
        </p:txBody>
      </p:sp>
      <p:sp>
        <p:nvSpPr>
          <p:cNvPr id="18" name="Shape 68">
            <a:extLst>
              <a:ext uri="{FF2B5EF4-FFF2-40B4-BE49-F238E27FC236}">
                <a16:creationId xmlns:a16="http://schemas.microsoft.com/office/drawing/2014/main" id="{3463F1F6-E810-8942-8242-8AB925924B63}"/>
              </a:ext>
            </a:extLst>
          </p:cNvPr>
          <p:cNvSpPr txBox="1"/>
          <p:nvPr/>
        </p:nvSpPr>
        <p:spPr>
          <a:xfrm>
            <a:off x="983772" y="7704700"/>
            <a:ext cx="9157122" cy="6262760"/>
          </a:xfrm>
          <a:prstGeom prst="rect">
            <a:avLst/>
          </a:prstGeom>
          <a:solidFill>
            <a:schemeClr val="bg1"/>
          </a:solidFill>
          <a:ln>
            <a:noFill/>
          </a:ln>
        </p:spPr>
        <p:txBody>
          <a:bodyPr spcFirstLastPara="1" wrap="square" lIns="83806" tIns="83806" rIns="83806" bIns="83806" anchor="t" anchorCtr="0">
            <a:noAutofit/>
          </a:bodyPr>
          <a:lstStyle/>
          <a:p>
            <a:pPr algn="ctr">
              <a:lnSpc>
                <a:spcPct val="115000"/>
              </a:lnSpc>
            </a:pPr>
            <a:r>
              <a:rPr lang="en-US" sz="2200" b="0" i="0" u="none" strike="noStrike">
                <a:solidFill>
                  <a:srgbClr val="000000"/>
                </a:solidFill>
                <a:effectLst/>
                <a:latin typeface="Times New Roman" panose="02020603050405020304" pitchFamily="18" charset="0"/>
                <a:cs typeface="Times New Roman" panose="02020603050405020304" pitchFamily="18" charset="0"/>
              </a:rPr>
              <a:t>The motivation for this project was to provide the client, Dr. Zhongwang Dou with a device for his flow visualization lab in the mechanical engineering department so that he can use it for flow analysis.  The problem that the team was tasked with solving was to figure out how to make microscale bubbles as a tracer particle for flow visualization. As well as how can the team produce 107 bubbles per second at a density of 20,000 per cm3 with a diameter of 15-150 microns. The approach that the team decided upon was to use a 3-layer coaxial nozzle that would be using air, helium, and a bubble solution to make the bubbles. Use of helium would be to decrease density and help bubbles follow the flow towards the object being analyzed. The anticipated results are to use a high-speed camera to capture the bubbles as they flow and to figure out the bubble diameter and what type of bubble stream the nozzle is producing. The conclusion that can be drawn from the team’s solution is that they were able to go through testing and with the results obtained, they were able to meet the client’s requirements by producing a valid solution to the seeding particle problem.</a:t>
            </a:r>
            <a:endParaRPr lang="en-US" sz="2200">
              <a:latin typeface="Times New Roman" panose="02020603050405020304" pitchFamily="18" charset="0"/>
              <a:ea typeface="Oswald"/>
              <a:cs typeface="Times New Roman" panose="02020603050405020304" pitchFamily="18" charset="0"/>
              <a:sym typeface="Oswald"/>
            </a:endParaRPr>
          </a:p>
        </p:txBody>
      </p:sp>
      <p:sp>
        <p:nvSpPr>
          <p:cNvPr id="17" name="Shape 63">
            <a:extLst>
              <a:ext uri="{FF2B5EF4-FFF2-40B4-BE49-F238E27FC236}">
                <a16:creationId xmlns:a16="http://schemas.microsoft.com/office/drawing/2014/main" id="{D4FA2EE0-800B-4C4F-9CE5-566078DE4E21}"/>
              </a:ext>
            </a:extLst>
          </p:cNvPr>
          <p:cNvSpPr txBox="1"/>
          <p:nvPr/>
        </p:nvSpPr>
        <p:spPr>
          <a:xfrm>
            <a:off x="1022664" y="6671023"/>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Abstract</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21" name="Picture 20">
            <a:extLst>
              <a:ext uri="{FF2B5EF4-FFF2-40B4-BE49-F238E27FC236}">
                <a16:creationId xmlns:a16="http://schemas.microsoft.com/office/drawing/2014/main" id="{C62D080D-52BD-5A44-BE21-B28F322DB081}"/>
              </a:ext>
            </a:extLst>
          </p:cNvPr>
          <p:cNvPicPr>
            <a:picLocks noChangeAspect="1"/>
          </p:cNvPicPr>
          <p:nvPr/>
        </p:nvPicPr>
        <p:blipFill>
          <a:blip r:embed="rId2"/>
          <a:srcRect/>
          <a:stretch/>
        </p:blipFill>
        <p:spPr>
          <a:xfrm>
            <a:off x="498789" y="525941"/>
            <a:ext cx="4538487" cy="4325744"/>
          </a:xfrm>
          <a:prstGeom prst="rect">
            <a:avLst/>
          </a:prstGeom>
        </p:spPr>
      </p:pic>
      <p:sp>
        <p:nvSpPr>
          <p:cNvPr id="24" name="Shape 63">
            <a:extLst>
              <a:ext uri="{FF2B5EF4-FFF2-40B4-BE49-F238E27FC236}">
                <a16:creationId xmlns:a16="http://schemas.microsoft.com/office/drawing/2014/main" id="{B372B3D2-5966-644C-B559-B2F5592F0C08}"/>
              </a:ext>
            </a:extLst>
          </p:cNvPr>
          <p:cNvSpPr txBox="1"/>
          <p:nvPr/>
        </p:nvSpPr>
        <p:spPr>
          <a:xfrm>
            <a:off x="10615876" y="660526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Methods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9" name="Shape 63">
            <a:extLst>
              <a:ext uri="{FF2B5EF4-FFF2-40B4-BE49-F238E27FC236}">
                <a16:creationId xmlns:a16="http://schemas.microsoft.com/office/drawing/2014/main" id="{CFEB8CDB-2F46-5847-BD01-970E8AC7FF18}"/>
              </a:ext>
            </a:extLst>
          </p:cNvPr>
          <p:cNvSpPr txBox="1"/>
          <p:nvPr/>
        </p:nvSpPr>
        <p:spPr>
          <a:xfrm>
            <a:off x="10557253" y="1325098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Results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2" name="Rectangle 51">
            <a:extLst>
              <a:ext uri="{FF2B5EF4-FFF2-40B4-BE49-F238E27FC236}">
                <a16:creationId xmlns:a16="http://schemas.microsoft.com/office/drawing/2014/main" id="{16FDEA0F-E87F-044D-B491-D80AD80FC8EB}"/>
              </a:ext>
            </a:extLst>
          </p:cNvPr>
          <p:cNvSpPr/>
          <p:nvPr/>
        </p:nvSpPr>
        <p:spPr>
          <a:xfrm>
            <a:off x="10615875" y="7712987"/>
            <a:ext cx="14036345" cy="5578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just"/>
            <a:r>
              <a:rPr lang="en-US" sz="2800">
                <a:solidFill>
                  <a:srgbClr val="202124"/>
                </a:solidFill>
                <a:latin typeface="Times New Roman"/>
                <a:ea typeface="Roboto"/>
                <a:cs typeface="Times New Roman"/>
              </a:rPr>
              <a:t>For this project, the client provided the team with a 2-Layer Coaxial Nozzle and wanted to figure out a way in which to make it into a 3-Layer Coaxial Nozzle. To do so, the team designed the third layer utilizing an aluminum bar that could attach to the nozzle.</a:t>
            </a:r>
          </a:p>
          <a:p>
            <a:pPr algn="just"/>
            <a:r>
              <a:rPr lang="en-US" sz="2800">
                <a:solidFill>
                  <a:srgbClr val="202124"/>
                </a:solidFill>
                <a:latin typeface="Times New Roman"/>
                <a:ea typeface="Roboto"/>
                <a:cs typeface="Times New Roman"/>
              </a:rPr>
              <a:t>Testing Procedure:</a:t>
            </a:r>
          </a:p>
          <a:p>
            <a:pPr marL="457200" indent="-457200" algn="just">
              <a:buFont typeface="Arial"/>
              <a:buChar char="•"/>
            </a:pPr>
            <a:r>
              <a:rPr lang="en-US" sz="2800">
                <a:solidFill>
                  <a:srgbClr val="202124"/>
                </a:solidFill>
                <a:latin typeface="Times New Roman"/>
                <a:ea typeface="Roboto"/>
                <a:cs typeface="Times New Roman"/>
              </a:rPr>
              <a:t>Utilization of Phantom Camera</a:t>
            </a:r>
          </a:p>
          <a:p>
            <a:pPr marL="2168525" lvl="1" indent="-457200" algn="just">
              <a:buFont typeface="Arial"/>
              <a:buChar char="•"/>
            </a:pPr>
            <a:r>
              <a:rPr lang="en-US" sz="2800">
                <a:solidFill>
                  <a:srgbClr val="202124"/>
                </a:solidFill>
                <a:latin typeface="Times New Roman"/>
                <a:ea typeface="Roboto"/>
                <a:cs typeface="Times New Roman"/>
              </a:rPr>
              <a:t>Recordings done at 68,000 fps</a:t>
            </a:r>
          </a:p>
          <a:p>
            <a:pPr marL="457200" lvl="1" indent="-457200" algn="just">
              <a:buFont typeface="Arial"/>
              <a:buChar char="•"/>
            </a:pPr>
            <a:r>
              <a:rPr lang="en-US" sz="2800">
                <a:solidFill>
                  <a:srgbClr val="202124"/>
                </a:solidFill>
                <a:latin typeface="Times New Roman"/>
                <a:ea typeface="Roboto"/>
                <a:cs typeface="Times New Roman"/>
              </a:rPr>
              <a:t>Data Collection using MATLAB code</a:t>
            </a:r>
          </a:p>
          <a:p>
            <a:pPr marL="2169160" lvl="2" indent="-457200" algn="just">
              <a:buFont typeface="Arial"/>
              <a:buChar char="•"/>
            </a:pPr>
            <a:r>
              <a:rPr lang="en-US" sz="2800">
                <a:solidFill>
                  <a:srgbClr val="202124"/>
                </a:solidFill>
                <a:latin typeface="Times New Roman"/>
                <a:ea typeface="Roboto"/>
                <a:cs typeface="Times New Roman"/>
              </a:rPr>
              <a:t>Analyze frame by frame to measure:</a:t>
            </a:r>
          </a:p>
          <a:p>
            <a:pPr marL="3881120" lvl="3" indent="-457200" algn="just">
              <a:buFont typeface="Arial"/>
              <a:buChar char="•"/>
            </a:pPr>
            <a:r>
              <a:rPr lang="en-US" sz="2800">
                <a:solidFill>
                  <a:srgbClr val="202124"/>
                </a:solidFill>
                <a:latin typeface="Times New Roman"/>
                <a:ea typeface="Roboto"/>
                <a:cs typeface="Times New Roman"/>
              </a:rPr>
              <a:t>Diameter, flow rate, and bubble concentration</a:t>
            </a:r>
          </a:p>
          <a:p>
            <a:pPr marL="457200" lvl="3" indent="-457200" algn="just">
              <a:buFont typeface="Arial"/>
              <a:buChar char="•"/>
            </a:pPr>
            <a:r>
              <a:rPr lang="en-US" sz="2800">
                <a:solidFill>
                  <a:srgbClr val="202124"/>
                </a:solidFill>
                <a:latin typeface="Times New Roman"/>
                <a:ea typeface="Roboto"/>
                <a:cs typeface="Times New Roman"/>
              </a:rPr>
              <a:t>Bubble Soap Formula Trials</a:t>
            </a:r>
          </a:p>
          <a:p>
            <a:pPr marL="2168525" lvl="4" indent="-457200" algn="just">
              <a:buFont typeface="Arial,Sans-Serif"/>
              <a:buChar char="•"/>
            </a:pPr>
            <a:r>
              <a:rPr lang="en-US" sz="2800">
                <a:solidFill>
                  <a:srgbClr val="202124"/>
                </a:solidFill>
                <a:latin typeface="Times New Roman"/>
                <a:ea typeface="Roboto"/>
                <a:cs typeface="Times New Roman"/>
              </a:rPr>
              <a:t>Main: Glycerol, Water, Dish Soap</a:t>
            </a:r>
          </a:p>
          <a:p>
            <a:pPr marL="2168525" lvl="4" indent="-457200" algn="just">
              <a:buFont typeface="Arial"/>
              <a:buChar char="•"/>
            </a:pPr>
            <a:r>
              <a:rPr lang="en-US" sz="2800">
                <a:solidFill>
                  <a:srgbClr val="202124"/>
                </a:solidFill>
                <a:latin typeface="Times New Roman"/>
                <a:ea typeface="Roboto"/>
                <a:cs typeface="Times New Roman"/>
              </a:rPr>
              <a:t>SIA 1035 BFS</a:t>
            </a:r>
            <a:endParaRPr lang="en-US"/>
          </a:p>
        </p:txBody>
      </p:sp>
      <p:sp>
        <p:nvSpPr>
          <p:cNvPr id="46" name="Shape 63">
            <a:extLst>
              <a:ext uri="{FF2B5EF4-FFF2-40B4-BE49-F238E27FC236}">
                <a16:creationId xmlns:a16="http://schemas.microsoft.com/office/drawing/2014/main" id="{98D00785-3B22-8445-BFB6-F2B6486DFEB4}"/>
              </a:ext>
            </a:extLst>
          </p:cNvPr>
          <p:cNvSpPr txBox="1"/>
          <p:nvPr/>
        </p:nvSpPr>
        <p:spPr>
          <a:xfrm>
            <a:off x="25068580" y="17497393"/>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Conclusions</a:t>
            </a:r>
            <a:endParaRPr lang="en-US" sz="1532">
              <a:solidFill>
                <a:srgbClr val="003366"/>
              </a:solidFill>
              <a:latin typeface="Oswald"/>
              <a:ea typeface="Oswald"/>
              <a:cs typeface="Oswald"/>
              <a:sym typeface="Oswald"/>
            </a:endParaRPr>
          </a:p>
        </p:txBody>
      </p:sp>
      <p:sp>
        <p:nvSpPr>
          <p:cNvPr id="48" name="Shape 68">
            <a:extLst>
              <a:ext uri="{FF2B5EF4-FFF2-40B4-BE49-F238E27FC236}">
                <a16:creationId xmlns:a16="http://schemas.microsoft.com/office/drawing/2014/main" id="{5AABC876-F20B-F148-8B9C-C3B6EBAEC0D5}"/>
              </a:ext>
            </a:extLst>
          </p:cNvPr>
          <p:cNvSpPr txBox="1"/>
          <p:nvPr/>
        </p:nvSpPr>
        <p:spPr>
          <a:xfrm>
            <a:off x="25149286" y="18413658"/>
            <a:ext cx="14149593" cy="4472258"/>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800">
                <a:latin typeface="Times New Roman"/>
                <a:ea typeface="Oswald"/>
                <a:cs typeface="Times New Roman"/>
                <a:sym typeface="Oswald"/>
              </a:rPr>
              <a:t>The team has spent nine months working to deliver a nozzle that will create microscale bubbles for flow visualization. After numerous hours of research and reading thesis papers and collaborating with the client, they have made a nozzle that is capable of meeting the customer’s requirements, The bubble sizes are being worked on to create a smaller range however they are currently client acceptable. Through the testing procedures the team has not run into many issues, and it has been smooth. Some future work that can be done is listed below</a:t>
            </a:r>
          </a:p>
          <a:p>
            <a:pPr marL="457200" indent="-457200">
              <a:lnSpc>
                <a:spcPct val="115000"/>
              </a:lnSpc>
              <a:buFont typeface="Arial" panose="020B0604020202020204" pitchFamily="34" charset="0"/>
              <a:buChar char="•"/>
            </a:pPr>
            <a:r>
              <a:rPr lang="en-US" sz="2800">
                <a:latin typeface="Times New Roman"/>
                <a:ea typeface="Oswald"/>
                <a:cs typeface="Times New Roman"/>
                <a:sym typeface="Oswald"/>
              </a:rPr>
              <a:t>Team is working on creating a different type of bubble solution that will be more cost effective</a:t>
            </a:r>
            <a:endParaRPr lang="en-US" sz="2800">
              <a:latin typeface="Times New Roman"/>
              <a:ea typeface="Oswald"/>
              <a:cs typeface="Times New Roman"/>
            </a:endParaRPr>
          </a:p>
          <a:p>
            <a:pPr marL="457200" indent="-457200">
              <a:lnSpc>
                <a:spcPct val="115000"/>
              </a:lnSpc>
              <a:buFont typeface="Arial" panose="020B0604020202020204" pitchFamily="34" charset="0"/>
              <a:buChar char="•"/>
            </a:pPr>
            <a:r>
              <a:rPr lang="en-US" sz="2800">
                <a:latin typeface="Times New Roman"/>
                <a:ea typeface="Oswald"/>
                <a:cs typeface="Times New Roman"/>
                <a:sym typeface="Oswald"/>
              </a:rPr>
              <a:t>Additional nozzles would need to be made to hit some of the project requirements</a:t>
            </a:r>
            <a:endParaRPr lang="en-US" sz="2800">
              <a:latin typeface="Times New Roman"/>
              <a:ea typeface="Oswald"/>
              <a:cs typeface="Times New Roman"/>
            </a:endParaRPr>
          </a:p>
          <a:p>
            <a:pPr marL="457200" indent="-457200">
              <a:lnSpc>
                <a:spcPct val="115000"/>
              </a:lnSpc>
              <a:buFont typeface="Arial" panose="020B0604020202020204" pitchFamily="34" charset="0"/>
              <a:buChar char="•"/>
            </a:pPr>
            <a:r>
              <a:rPr lang="en-US" sz="2800">
                <a:latin typeface="Times New Roman"/>
                <a:ea typeface="Oswald"/>
                <a:cs typeface="Times New Roman"/>
                <a:sym typeface="Oswald"/>
              </a:rPr>
              <a:t>Modify MATLAB code to analyze bubbles with a greater accuracy</a:t>
            </a:r>
            <a:endParaRPr lang="en-US" sz="2800">
              <a:latin typeface="Times New Roman"/>
              <a:ea typeface="Oswald"/>
              <a:cs typeface="Times New Roman"/>
            </a:endParaRPr>
          </a:p>
          <a:p>
            <a:pPr>
              <a:lnSpc>
                <a:spcPct val="115000"/>
              </a:lnSpc>
            </a:pPr>
            <a:endParaRPr lang="en-US" sz="2800">
              <a:latin typeface="Times New Roman" panose="02020603050405020304" pitchFamily="18" charset="0"/>
              <a:ea typeface="Oswald"/>
              <a:cs typeface="Times New Roman" panose="02020603050405020304" pitchFamily="18" charset="0"/>
              <a:sym typeface="Oswald"/>
            </a:endParaRPr>
          </a:p>
        </p:txBody>
      </p:sp>
      <p:sp>
        <p:nvSpPr>
          <p:cNvPr id="53" name="Shape 63">
            <a:extLst>
              <a:ext uri="{FF2B5EF4-FFF2-40B4-BE49-F238E27FC236}">
                <a16:creationId xmlns:a16="http://schemas.microsoft.com/office/drawing/2014/main" id="{80C0D93F-5806-C44F-84E4-48D9ACDD1144}"/>
              </a:ext>
            </a:extLst>
          </p:cNvPr>
          <p:cNvSpPr txBox="1"/>
          <p:nvPr/>
        </p:nvSpPr>
        <p:spPr>
          <a:xfrm>
            <a:off x="25076318" y="2273568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References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4" name="Shape 68">
            <a:extLst>
              <a:ext uri="{FF2B5EF4-FFF2-40B4-BE49-F238E27FC236}">
                <a16:creationId xmlns:a16="http://schemas.microsoft.com/office/drawing/2014/main" id="{E6B44C92-91DF-934E-896F-776D99682005}"/>
              </a:ext>
            </a:extLst>
          </p:cNvPr>
          <p:cNvSpPr txBox="1"/>
          <p:nvPr/>
        </p:nvSpPr>
        <p:spPr>
          <a:xfrm>
            <a:off x="25153657" y="23557286"/>
            <a:ext cx="14145222" cy="3586373"/>
          </a:xfrm>
          <a:prstGeom prst="rect">
            <a:avLst/>
          </a:prstGeom>
          <a:solidFill>
            <a:schemeClr val="bg1"/>
          </a:solidFill>
          <a:ln>
            <a:noFill/>
          </a:ln>
        </p:spPr>
        <p:txBody>
          <a:bodyPr spcFirstLastPara="1" wrap="square" lIns="83806" tIns="83806" rIns="83806" bIns="83806" anchor="t" anchorCtr="0">
            <a:noAutofit/>
          </a:bodyPr>
          <a:lstStyle/>
          <a:p>
            <a:pPr>
              <a:lnSpc>
                <a:spcPct val="115000"/>
              </a:lnSpc>
            </a:pPr>
            <a:r>
              <a:rPr lang="en-US" sz="2000">
                <a:latin typeface="Times New Roman" panose="02020603050405020304" pitchFamily="18" charset="0"/>
                <a:ea typeface="Oswald"/>
                <a:cs typeface="Times New Roman" panose="02020603050405020304" pitchFamily="18" charset="0"/>
                <a:sym typeface="Oswald"/>
              </a:rPr>
              <a:t>[1] </a:t>
            </a:r>
            <a:r>
              <a:rPr lang="en-US" sz="2000" err="1">
                <a:latin typeface="Times New Roman" panose="02020603050405020304" pitchFamily="18" charset="0"/>
                <a:ea typeface="Oswald"/>
                <a:cs typeface="Times New Roman" panose="02020603050405020304" pitchFamily="18" charset="0"/>
                <a:sym typeface="Oswald"/>
              </a:rPr>
              <a:t>Caridi</a:t>
            </a:r>
            <a:r>
              <a:rPr lang="en-US" sz="2000">
                <a:latin typeface="Times New Roman" panose="02020603050405020304" pitchFamily="18" charset="0"/>
                <a:ea typeface="Oswald"/>
                <a:cs typeface="Times New Roman" panose="02020603050405020304" pitchFamily="18" charset="0"/>
                <a:sym typeface="Oswald"/>
              </a:rPr>
              <a:t>, G. C. A. (2018). Development and Application of Helium-Filled Soap Bubbles: For Large-Scale PIV Experiments in Aerodynamics. https://doi.org/10.4233/uuid:effc65f6-34df-4eac-8ad9-3fdb22a294dc </a:t>
            </a:r>
          </a:p>
          <a:p>
            <a:pPr>
              <a:lnSpc>
                <a:spcPct val="115000"/>
              </a:lnSpc>
            </a:pPr>
            <a:r>
              <a:rPr lang="en-US" sz="2000">
                <a:latin typeface="Times New Roman" panose="02020603050405020304" pitchFamily="18" charset="0"/>
                <a:ea typeface="Oswald"/>
                <a:cs typeface="Times New Roman" panose="02020603050405020304" pitchFamily="18" charset="0"/>
                <a:sym typeface="Oswald"/>
              </a:rPr>
              <a:t>[2] Barros, D.C., Duan, Y., </a:t>
            </a:r>
            <a:r>
              <a:rPr lang="en-US" sz="2000" err="1">
                <a:latin typeface="Times New Roman" panose="02020603050405020304" pitchFamily="18" charset="0"/>
                <a:ea typeface="Oswald"/>
                <a:cs typeface="Times New Roman" panose="02020603050405020304" pitchFamily="18" charset="0"/>
                <a:sym typeface="Oswald"/>
              </a:rPr>
              <a:t>Troolin</a:t>
            </a:r>
            <a:r>
              <a:rPr lang="en-US" sz="2000">
                <a:latin typeface="Times New Roman" panose="02020603050405020304" pitchFamily="18" charset="0"/>
                <a:ea typeface="Oswald"/>
                <a:cs typeface="Times New Roman" panose="02020603050405020304" pitchFamily="18" charset="0"/>
                <a:sym typeface="Oswald"/>
              </a:rPr>
              <a:t>, D.R. et al. Air-Filled Soap Bubbles for Volumetric Velocity Measurements. Exp Fluids 62, 36 (2021). https://doi.org/10.1007/s00348-021-03134-6 </a:t>
            </a:r>
            <a:endParaRPr lang="en-US" sz="2000">
              <a:latin typeface="Times New Roman" panose="02020603050405020304" pitchFamily="18" charset="0"/>
              <a:ea typeface="Oswald"/>
              <a:cs typeface="Times New Roman" panose="02020603050405020304" pitchFamily="18" charset="0"/>
            </a:endParaRPr>
          </a:p>
          <a:p>
            <a:pPr>
              <a:lnSpc>
                <a:spcPct val="115000"/>
              </a:lnSpc>
            </a:pPr>
            <a:r>
              <a:rPr lang="en-US" sz="2000">
                <a:latin typeface="Times New Roman" panose="02020603050405020304" pitchFamily="18" charset="0"/>
                <a:ea typeface="Oswald"/>
                <a:cs typeface="Times New Roman" panose="02020603050405020304" pitchFamily="18" charset="0"/>
                <a:sym typeface="Oswald"/>
              </a:rPr>
              <a:t>[3] S. Shibata, T. Yamazaki, and H. Matsuda, “Development of Micro Soap Bubble Generator for </a:t>
            </a:r>
            <a:r>
              <a:rPr lang="en-US" sz="2000" err="1">
                <a:latin typeface="Times New Roman" panose="02020603050405020304" pitchFamily="18" charset="0"/>
                <a:ea typeface="Oswald"/>
                <a:cs typeface="Times New Roman" panose="02020603050405020304" pitchFamily="18" charset="0"/>
                <a:sym typeface="Oswald"/>
              </a:rPr>
              <a:t>piv</a:t>
            </a:r>
            <a:r>
              <a:rPr lang="en-US" sz="2000">
                <a:latin typeface="Times New Roman" panose="02020603050405020304" pitchFamily="18" charset="0"/>
                <a:ea typeface="Oswald"/>
                <a:cs typeface="Times New Roman" panose="02020603050405020304" pitchFamily="18" charset="0"/>
                <a:sym typeface="Oswald"/>
              </a:rPr>
              <a:t> tracer using home stereolithography 3D printer,” 14th International Symposium on Particle Image Velocimetry, vol. 1, no. 1, 2021. </a:t>
            </a:r>
          </a:p>
          <a:p>
            <a:pPr>
              <a:lnSpc>
                <a:spcPct val="115000"/>
              </a:lnSpc>
            </a:pPr>
            <a:r>
              <a:rPr lang="en-US" sz="2000">
                <a:latin typeface="Times New Roman" panose="02020603050405020304" pitchFamily="18" charset="0"/>
                <a:ea typeface="Oswald"/>
                <a:cs typeface="Times New Roman" panose="02020603050405020304" pitchFamily="18" charset="0"/>
                <a:sym typeface="Oswald"/>
              </a:rPr>
              <a:t>[4] F. Scarano, S. </a:t>
            </a:r>
            <a:r>
              <a:rPr lang="en-US" sz="2000" err="1">
                <a:latin typeface="Times New Roman" panose="02020603050405020304" pitchFamily="18" charset="0"/>
                <a:ea typeface="Oswald"/>
                <a:cs typeface="Times New Roman" panose="02020603050405020304" pitchFamily="18" charset="0"/>
                <a:sym typeface="Oswald"/>
              </a:rPr>
              <a:t>Ghaemi</a:t>
            </a:r>
            <a:r>
              <a:rPr lang="en-US" sz="2000">
                <a:latin typeface="Times New Roman" panose="02020603050405020304" pitchFamily="18" charset="0"/>
                <a:ea typeface="Oswald"/>
                <a:cs typeface="Times New Roman" panose="02020603050405020304" pitchFamily="18" charset="0"/>
                <a:sym typeface="Oswald"/>
              </a:rPr>
              <a:t>, G. C. </a:t>
            </a:r>
            <a:r>
              <a:rPr lang="en-US" sz="2000" err="1">
                <a:latin typeface="Times New Roman" panose="02020603050405020304" pitchFamily="18" charset="0"/>
                <a:ea typeface="Oswald"/>
                <a:cs typeface="Times New Roman" panose="02020603050405020304" pitchFamily="18" charset="0"/>
                <a:sym typeface="Oswald"/>
              </a:rPr>
              <a:t>Caridi</a:t>
            </a:r>
            <a:r>
              <a:rPr lang="en-US" sz="2000">
                <a:latin typeface="Times New Roman" panose="02020603050405020304" pitchFamily="18" charset="0"/>
                <a:ea typeface="Oswald"/>
                <a:cs typeface="Times New Roman" panose="02020603050405020304" pitchFamily="18" charset="0"/>
                <a:sym typeface="Oswald"/>
              </a:rPr>
              <a:t>, J. </a:t>
            </a:r>
            <a:r>
              <a:rPr lang="en-US" sz="2000" err="1">
                <a:latin typeface="Times New Roman" panose="02020603050405020304" pitchFamily="18" charset="0"/>
                <a:ea typeface="Oswald"/>
                <a:cs typeface="Times New Roman" panose="02020603050405020304" pitchFamily="18" charset="0"/>
                <a:sym typeface="Oswald"/>
              </a:rPr>
              <a:t>Bosbach</a:t>
            </a:r>
            <a:r>
              <a:rPr lang="en-US" sz="2000">
                <a:latin typeface="Times New Roman" panose="02020603050405020304" pitchFamily="18" charset="0"/>
                <a:ea typeface="Oswald"/>
                <a:cs typeface="Times New Roman" panose="02020603050405020304" pitchFamily="18" charset="0"/>
                <a:sym typeface="Oswald"/>
              </a:rPr>
              <a:t>, U. </a:t>
            </a:r>
            <a:r>
              <a:rPr lang="en-US" sz="2000" err="1">
                <a:latin typeface="Times New Roman" panose="02020603050405020304" pitchFamily="18" charset="0"/>
                <a:ea typeface="Oswald"/>
                <a:cs typeface="Times New Roman" panose="02020603050405020304" pitchFamily="18" charset="0"/>
                <a:sym typeface="Oswald"/>
              </a:rPr>
              <a:t>Dierksheide</a:t>
            </a:r>
            <a:r>
              <a:rPr lang="en-US" sz="2000">
                <a:latin typeface="Times New Roman" panose="02020603050405020304" pitchFamily="18" charset="0"/>
                <a:ea typeface="Oswald"/>
                <a:cs typeface="Times New Roman" panose="02020603050405020304" pitchFamily="18" charset="0"/>
                <a:sym typeface="Oswald"/>
              </a:rPr>
              <a:t>, and A. </a:t>
            </a:r>
            <a:r>
              <a:rPr lang="en-US" sz="2000" err="1">
                <a:latin typeface="Times New Roman" panose="02020603050405020304" pitchFamily="18" charset="0"/>
                <a:ea typeface="Oswald"/>
                <a:cs typeface="Times New Roman" panose="02020603050405020304" pitchFamily="18" charset="0"/>
                <a:sym typeface="Oswald"/>
              </a:rPr>
              <a:t>Sciacchitano</a:t>
            </a:r>
            <a:r>
              <a:rPr lang="en-US" sz="2000">
                <a:latin typeface="Times New Roman" panose="02020603050405020304" pitchFamily="18" charset="0"/>
                <a:ea typeface="Oswald"/>
                <a:cs typeface="Times New Roman" panose="02020603050405020304" pitchFamily="18" charset="0"/>
                <a:sym typeface="Oswald"/>
              </a:rPr>
              <a:t>, “On the use of helium-filled soap bubbles for large-scale tomographic PIV in wind tunnel experiments,” Experiments in Fluids, vol. 56, no. 2, 2015. </a:t>
            </a:r>
            <a:endParaRPr lang="en-US" sz="2000">
              <a:latin typeface="Times New Roman" panose="02020603050405020304" pitchFamily="18" charset="0"/>
              <a:ea typeface="Oswald"/>
              <a:cs typeface="Times New Roman" panose="02020603050405020304" pitchFamily="18" charset="0"/>
            </a:endParaRPr>
          </a:p>
          <a:p>
            <a:pPr>
              <a:lnSpc>
                <a:spcPct val="115000"/>
              </a:lnSpc>
            </a:pPr>
            <a:r>
              <a:rPr lang="en-US" sz="2000">
                <a:latin typeface="Times New Roman" panose="02020603050405020304" pitchFamily="18" charset="0"/>
                <a:ea typeface="Oswald"/>
                <a:cs typeface="Times New Roman" panose="02020603050405020304" pitchFamily="18" charset="0"/>
                <a:sym typeface="Oswald"/>
              </a:rPr>
              <a:t>[5] J. I. </a:t>
            </a:r>
            <a:r>
              <a:rPr lang="en-US" sz="2000" err="1">
                <a:latin typeface="Times New Roman" panose="02020603050405020304" pitchFamily="18" charset="0"/>
                <a:ea typeface="Oswald"/>
                <a:cs typeface="Times New Roman" panose="02020603050405020304" pitchFamily="18" charset="0"/>
                <a:sym typeface="Oswald"/>
              </a:rPr>
              <a:t>Arrizubieta</a:t>
            </a:r>
            <a:r>
              <a:rPr lang="en-US" sz="2000">
                <a:latin typeface="Times New Roman" panose="02020603050405020304" pitchFamily="18" charset="0"/>
                <a:ea typeface="Oswald"/>
                <a:cs typeface="Times New Roman" panose="02020603050405020304" pitchFamily="18" charset="0"/>
                <a:sym typeface="Oswald"/>
              </a:rPr>
              <a:t>, I. </a:t>
            </a:r>
            <a:r>
              <a:rPr lang="en-US" sz="2000" err="1">
                <a:latin typeface="Times New Roman" panose="02020603050405020304" pitchFamily="18" charset="0"/>
                <a:ea typeface="Oswald"/>
                <a:cs typeface="Times New Roman" panose="02020603050405020304" pitchFamily="18" charset="0"/>
                <a:sym typeface="Oswald"/>
              </a:rPr>
              <a:t>Tabernero</a:t>
            </a:r>
            <a:r>
              <a:rPr lang="en-US" sz="2000">
                <a:latin typeface="Times New Roman" panose="02020603050405020304" pitchFamily="18" charset="0"/>
                <a:ea typeface="Oswald"/>
                <a:cs typeface="Times New Roman" panose="02020603050405020304" pitchFamily="18" charset="0"/>
                <a:sym typeface="Oswald"/>
              </a:rPr>
              <a:t>, J. E. Ruiz, A. </a:t>
            </a:r>
            <a:r>
              <a:rPr lang="en-US" sz="2000" err="1">
                <a:latin typeface="Times New Roman" panose="02020603050405020304" pitchFamily="18" charset="0"/>
                <a:ea typeface="Oswald"/>
                <a:cs typeface="Times New Roman" panose="02020603050405020304" pitchFamily="18" charset="0"/>
                <a:sym typeface="Oswald"/>
              </a:rPr>
              <a:t>Lamikiz</a:t>
            </a:r>
            <a:r>
              <a:rPr lang="en-US" sz="2000">
                <a:latin typeface="Times New Roman" panose="02020603050405020304" pitchFamily="18" charset="0"/>
                <a:ea typeface="Oswald"/>
                <a:cs typeface="Times New Roman" panose="02020603050405020304" pitchFamily="18" charset="0"/>
                <a:sym typeface="Oswald"/>
              </a:rPr>
              <a:t>, S. Martinez, and E. </a:t>
            </a:r>
            <a:r>
              <a:rPr lang="en-US" sz="2000" err="1">
                <a:latin typeface="Times New Roman" panose="02020603050405020304" pitchFamily="18" charset="0"/>
                <a:ea typeface="Oswald"/>
                <a:cs typeface="Times New Roman" panose="02020603050405020304" pitchFamily="18" charset="0"/>
                <a:sym typeface="Oswald"/>
              </a:rPr>
              <a:t>Ukar</a:t>
            </a:r>
            <a:r>
              <a:rPr lang="en-US" sz="2000">
                <a:latin typeface="Times New Roman" panose="02020603050405020304" pitchFamily="18" charset="0"/>
                <a:ea typeface="Oswald"/>
                <a:cs typeface="Times New Roman" panose="02020603050405020304" pitchFamily="18" charset="0"/>
                <a:sym typeface="Oswald"/>
              </a:rPr>
              <a:t>, “Continuous coaxial nozzle design for LMD based on numerical simulation,” Physics Procedia, vol. 56, pp. 429–438, 2014. </a:t>
            </a:r>
            <a:endParaRPr lang="en-US" sz="2000">
              <a:latin typeface="Times New Roman" panose="02020603050405020304" pitchFamily="18" charset="0"/>
              <a:ea typeface="Oswald"/>
              <a:cs typeface="Times New Roman" panose="02020603050405020304" pitchFamily="18" charset="0"/>
            </a:endParaRPr>
          </a:p>
          <a:p>
            <a:pPr>
              <a:lnSpc>
                <a:spcPct val="115000"/>
              </a:lnSpc>
            </a:pPr>
            <a:endParaRPr lang="en-US" sz="2800">
              <a:latin typeface="Times New Roman" panose="02020603050405020304" pitchFamily="18" charset="0"/>
              <a:ea typeface="Oswald"/>
              <a:cs typeface="Times New Roman" panose="02020603050405020304" pitchFamily="18" charset="0"/>
            </a:endParaRPr>
          </a:p>
        </p:txBody>
      </p:sp>
      <p:sp>
        <p:nvSpPr>
          <p:cNvPr id="55" name="Shape 63">
            <a:extLst>
              <a:ext uri="{FF2B5EF4-FFF2-40B4-BE49-F238E27FC236}">
                <a16:creationId xmlns:a16="http://schemas.microsoft.com/office/drawing/2014/main" id="{DC93CC0C-B97D-634C-B5F8-E39CF748FB0C}"/>
              </a:ext>
            </a:extLst>
          </p:cNvPr>
          <p:cNvSpPr txBox="1"/>
          <p:nvPr/>
        </p:nvSpPr>
        <p:spPr>
          <a:xfrm>
            <a:off x="25068580" y="27216526"/>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Acknowledgements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56" name="Shape 68">
            <a:extLst>
              <a:ext uri="{FF2B5EF4-FFF2-40B4-BE49-F238E27FC236}">
                <a16:creationId xmlns:a16="http://schemas.microsoft.com/office/drawing/2014/main" id="{EB3CDB43-C2A1-3344-86EF-7546AF36F2D1}"/>
              </a:ext>
            </a:extLst>
          </p:cNvPr>
          <p:cNvSpPr txBox="1"/>
          <p:nvPr/>
        </p:nvSpPr>
        <p:spPr>
          <a:xfrm>
            <a:off x="25127203" y="28138245"/>
            <a:ext cx="14161517" cy="2097914"/>
          </a:xfrm>
          <a:prstGeom prst="rect">
            <a:avLst/>
          </a:prstGeom>
          <a:solidFill>
            <a:schemeClr val="bg1"/>
          </a:solidFill>
          <a:ln>
            <a:noFill/>
          </a:ln>
        </p:spPr>
        <p:txBody>
          <a:bodyPr spcFirstLastPara="1" wrap="square" lIns="83806" tIns="83806" rIns="83806" bIns="83806" anchor="t" anchorCtr="0">
            <a:noAutofit/>
          </a:bodyPr>
          <a:lstStyle/>
          <a:p>
            <a:pPr marL="457200" indent="-457200">
              <a:lnSpc>
                <a:spcPct val="115000"/>
              </a:lnSpc>
              <a:buFont typeface="Arial" panose="020B0604020202020204" pitchFamily="34" charset="0"/>
              <a:buChar char="•"/>
            </a:pPr>
            <a:r>
              <a:rPr lang="en-US" sz="2000">
                <a:latin typeface="Times New Roman"/>
                <a:ea typeface="Oswald"/>
                <a:cs typeface="Times New Roman"/>
                <a:sym typeface="Oswald"/>
              </a:rPr>
              <a:t>Dr. Zhongwang Dou – Client/Assistant engineering professor at NAU</a:t>
            </a:r>
          </a:p>
          <a:p>
            <a:pPr marL="457200" indent="-457200">
              <a:lnSpc>
                <a:spcPct val="115000"/>
              </a:lnSpc>
              <a:buFont typeface="Arial" panose="020B0604020202020204" pitchFamily="34" charset="0"/>
              <a:buChar char="•"/>
            </a:pPr>
            <a:r>
              <a:rPr lang="en-US" sz="2000">
                <a:latin typeface="Times New Roman"/>
                <a:ea typeface="Oswald"/>
                <a:cs typeface="Times New Roman"/>
                <a:sym typeface="Oswald"/>
              </a:rPr>
              <a:t>Dr. David Willy – Engineering professor at NAU</a:t>
            </a:r>
            <a:endParaRPr lang="en-US" sz="2000">
              <a:latin typeface="Times New Roman" panose="02020603050405020304" pitchFamily="18" charset="0"/>
              <a:ea typeface="Oswald"/>
              <a:cs typeface="Times New Roman" panose="02020603050405020304" pitchFamily="18" charset="0"/>
              <a:sym typeface="Oswald"/>
            </a:endParaRPr>
          </a:p>
          <a:p>
            <a:pPr marL="457200" indent="-457200">
              <a:lnSpc>
                <a:spcPct val="114999"/>
              </a:lnSpc>
              <a:buFont typeface="Arial" panose="020B0604020202020204" pitchFamily="34" charset="0"/>
              <a:buChar char="•"/>
            </a:pPr>
            <a:r>
              <a:rPr lang="en-US" sz="2000">
                <a:latin typeface="Times New Roman"/>
                <a:ea typeface="Oswald"/>
                <a:cs typeface="Times New Roman"/>
              </a:rPr>
              <a:t>Claude – Owner of Quality Tool in Flagstaff</a:t>
            </a:r>
            <a:endParaRPr lang="en-US" sz="2000">
              <a:latin typeface="Times New Roman" panose="02020603050405020304" pitchFamily="18" charset="0"/>
              <a:ea typeface="Oswald"/>
              <a:cs typeface="Times New Roman" panose="02020603050405020304" pitchFamily="18" charset="0"/>
            </a:endParaRPr>
          </a:p>
          <a:p>
            <a:pPr marL="457200" indent="-457200">
              <a:lnSpc>
                <a:spcPct val="114999"/>
              </a:lnSpc>
              <a:buFont typeface="Arial" panose="020B0604020202020204" pitchFamily="34" charset="0"/>
              <a:buChar char="•"/>
            </a:pPr>
            <a:r>
              <a:rPr lang="en-US" sz="2000">
                <a:latin typeface="Times New Roman"/>
                <a:ea typeface="Oswald"/>
                <a:cs typeface="Times New Roman"/>
              </a:rPr>
              <a:t>Perry Wood – Head of NAU Machine Shop/Engineering professor at NAU</a:t>
            </a:r>
          </a:p>
          <a:p>
            <a:pPr marL="457200" indent="-457200">
              <a:lnSpc>
                <a:spcPct val="114999"/>
              </a:lnSpc>
              <a:buFont typeface="Arial" panose="020B0604020202020204" pitchFamily="34" charset="0"/>
              <a:buChar char="•"/>
            </a:pPr>
            <a:r>
              <a:rPr lang="en-US" sz="2000">
                <a:latin typeface="Times New Roman"/>
                <a:ea typeface="Oswald"/>
                <a:cs typeface="Times New Roman"/>
              </a:rPr>
              <a:t>Travis Harrison – Machinist at NAU Machine Shop/ Lab aide/Teacher aide</a:t>
            </a:r>
            <a:endParaRPr lang="en-US" sz="2000">
              <a:latin typeface="Times New Roman" panose="02020603050405020304" pitchFamily="18" charset="0"/>
              <a:ea typeface="Oswald"/>
              <a:cs typeface="Times New Roman" panose="02020603050405020304" pitchFamily="18" charset="0"/>
            </a:endParaRPr>
          </a:p>
          <a:p>
            <a:pPr marL="1711325" lvl="1">
              <a:lnSpc>
                <a:spcPct val="115000"/>
              </a:lnSpc>
            </a:pPr>
            <a:endParaRPr lang="en-US" sz="2800">
              <a:latin typeface="Times New Roman" panose="02020603050405020304" pitchFamily="18" charset="0"/>
              <a:ea typeface="Oswald"/>
              <a:cs typeface="Times New Roman" panose="02020603050405020304" pitchFamily="18" charset="0"/>
            </a:endParaRPr>
          </a:p>
        </p:txBody>
      </p:sp>
      <p:sp>
        <p:nvSpPr>
          <p:cNvPr id="26" name="Shape 68">
            <a:extLst>
              <a:ext uri="{FF2B5EF4-FFF2-40B4-BE49-F238E27FC236}">
                <a16:creationId xmlns:a16="http://schemas.microsoft.com/office/drawing/2014/main" id="{9455778B-2A91-4EFD-A66F-C9F5CB54AA17}"/>
              </a:ext>
            </a:extLst>
          </p:cNvPr>
          <p:cNvSpPr txBox="1"/>
          <p:nvPr/>
        </p:nvSpPr>
        <p:spPr>
          <a:xfrm>
            <a:off x="801534" y="22054512"/>
            <a:ext cx="9072044" cy="3564172"/>
          </a:xfrm>
          <a:prstGeom prst="rect">
            <a:avLst/>
          </a:prstGeom>
          <a:solidFill>
            <a:schemeClr val="bg1"/>
          </a:solidFill>
          <a:ln>
            <a:noFill/>
          </a:ln>
        </p:spPr>
        <p:txBody>
          <a:bodyPr spcFirstLastPara="1" wrap="square" lIns="83806" tIns="83806" rIns="83806" bIns="83806" anchor="t" anchorCtr="0">
            <a:noAutofit/>
          </a:bodyPr>
          <a:lstStyle/>
          <a:p>
            <a:pPr algn="l" rtl="0" fontAlgn="base">
              <a:buFont typeface="+mj-lt"/>
              <a:buAutoNum type="arabicPeriod"/>
            </a:pPr>
            <a:r>
              <a:rPr lang="en-US" sz="2400" b="0" i="0">
                <a:solidFill>
                  <a:srgbClr val="000000"/>
                </a:solidFill>
                <a:effectLst/>
                <a:latin typeface="Times New Roman" panose="02020603050405020304" pitchFamily="18" charset="0"/>
                <a:cs typeface="Times New Roman" panose="02020603050405020304" pitchFamily="18" charset="0"/>
              </a:rPr>
              <a:t>Bubble output rate 10,000,000 bubbles/second </a:t>
            </a:r>
          </a:p>
          <a:p>
            <a:pPr algn="l" rtl="0" fontAlgn="base"/>
            <a:endParaRPr lang="en-US" sz="2400" b="0" i="0">
              <a:solidFill>
                <a:srgbClr val="000000"/>
              </a:solidFill>
              <a:effectLst/>
              <a:latin typeface="Times New Roman" panose="02020603050405020304" pitchFamily="18" charset="0"/>
              <a:cs typeface="Times New Roman" panose="02020603050405020304" pitchFamily="18" charset="0"/>
            </a:endParaRPr>
          </a:p>
          <a:p>
            <a:pPr algn="l" rtl="0" fontAlgn="base">
              <a:buFont typeface="+mj-lt"/>
              <a:buAutoNum type="arabicPeriod" startAt="2"/>
            </a:pPr>
            <a:r>
              <a:rPr lang="en-US" sz="2400" b="0" i="0">
                <a:solidFill>
                  <a:srgbClr val="000000"/>
                </a:solidFill>
                <a:effectLst/>
                <a:latin typeface="Times New Roman" panose="02020603050405020304" pitchFamily="18" charset="0"/>
                <a:cs typeface="Times New Roman" panose="02020603050405020304" pitchFamily="18" charset="0"/>
              </a:rPr>
              <a:t>Bubble concentration of 20,000 bubbles/cm</a:t>
            </a:r>
            <a:r>
              <a:rPr lang="en-US" sz="2400" b="0" i="0" baseline="30000">
                <a:solidFill>
                  <a:srgbClr val="000000"/>
                </a:solidFill>
                <a:effectLst/>
                <a:latin typeface="Times New Roman" panose="02020603050405020304" pitchFamily="18" charset="0"/>
                <a:cs typeface="Times New Roman" panose="02020603050405020304" pitchFamily="18" charset="0"/>
              </a:rPr>
              <a:t>3</a:t>
            </a:r>
          </a:p>
          <a:p>
            <a:pPr algn="l" rtl="0" fontAlgn="base"/>
            <a:r>
              <a:rPr lang="en-US" sz="2400" b="0" i="0">
                <a:solidFill>
                  <a:srgbClr val="000000"/>
                </a:solidFill>
                <a:effectLst/>
                <a:latin typeface="Times New Roman" panose="02020603050405020304" pitchFamily="18" charset="0"/>
                <a:cs typeface="Times New Roman" panose="02020603050405020304" pitchFamily="18" charset="0"/>
              </a:rPr>
              <a:t> </a:t>
            </a:r>
          </a:p>
          <a:p>
            <a:pPr algn="l" rtl="0" fontAlgn="base">
              <a:buFont typeface="+mj-lt"/>
              <a:buAutoNum type="arabicPeriod" startAt="3"/>
            </a:pPr>
            <a:r>
              <a:rPr lang="en-US" sz="2400" b="0" i="0">
                <a:solidFill>
                  <a:srgbClr val="000000"/>
                </a:solidFill>
                <a:effectLst/>
                <a:latin typeface="Times New Roman" panose="02020603050405020304" pitchFamily="18" charset="0"/>
                <a:cs typeface="Times New Roman" panose="02020603050405020304" pitchFamily="18" charset="0"/>
              </a:rPr>
              <a:t>Device residence of 30 minutes</a:t>
            </a:r>
          </a:p>
          <a:p>
            <a:pPr algn="l" rtl="0" fontAlgn="base"/>
            <a:endParaRPr lang="en-US" sz="2400" b="0" i="0">
              <a:solidFill>
                <a:srgbClr val="000000"/>
              </a:solidFill>
              <a:effectLst/>
              <a:latin typeface="Times New Roman" panose="02020603050405020304" pitchFamily="18" charset="0"/>
              <a:cs typeface="Times New Roman" panose="02020603050405020304" pitchFamily="18" charset="0"/>
            </a:endParaRPr>
          </a:p>
          <a:p>
            <a:pPr algn="l" rtl="0" fontAlgn="base">
              <a:buFont typeface="+mj-lt"/>
              <a:buAutoNum type="arabicPeriod" startAt="4"/>
            </a:pPr>
            <a:r>
              <a:rPr lang="en-US" sz="2400" b="0" i="0">
                <a:solidFill>
                  <a:srgbClr val="000000"/>
                </a:solidFill>
                <a:effectLst/>
                <a:latin typeface="Times New Roman" panose="02020603050405020304" pitchFamily="18" charset="0"/>
                <a:cs typeface="Times New Roman" panose="02020603050405020304" pitchFamily="18" charset="0"/>
              </a:rPr>
              <a:t>Device material of aluminum and brass</a:t>
            </a:r>
          </a:p>
          <a:p>
            <a:pPr algn="l" rtl="0" fontAlgn="base"/>
            <a:endParaRPr lang="en-US" sz="2400" b="0" i="0">
              <a:solidFill>
                <a:srgbClr val="000000"/>
              </a:solidFill>
              <a:effectLst/>
              <a:latin typeface="Times New Roman" panose="02020603050405020304" pitchFamily="18" charset="0"/>
              <a:cs typeface="Times New Roman" panose="02020603050405020304" pitchFamily="18" charset="0"/>
            </a:endParaRPr>
          </a:p>
          <a:p>
            <a:pPr algn="l" rtl="0" fontAlgn="base">
              <a:buFont typeface="+mj-lt"/>
              <a:buAutoNum type="arabicPeriod" startAt="5"/>
            </a:pPr>
            <a:r>
              <a:rPr lang="en-US" sz="2400" b="0" i="0">
                <a:solidFill>
                  <a:srgbClr val="000000"/>
                </a:solidFill>
                <a:effectLst/>
                <a:latin typeface="Times New Roman" panose="02020603050405020304" pitchFamily="18" charset="0"/>
                <a:cs typeface="Times New Roman" panose="02020603050405020304" pitchFamily="18" charset="0"/>
              </a:rPr>
              <a:t>Bubble size of 15-150 microns in diameter </a:t>
            </a:r>
          </a:p>
        </p:txBody>
      </p:sp>
      <p:sp>
        <p:nvSpPr>
          <p:cNvPr id="27" name="Shape 63">
            <a:extLst>
              <a:ext uri="{FF2B5EF4-FFF2-40B4-BE49-F238E27FC236}">
                <a16:creationId xmlns:a16="http://schemas.microsoft.com/office/drawing/2014/main" id="{DDD75E56-4932-49EE-9FB9-166E28AC6FFF}"/>
              </a:ext>
            </a:extLst>
          </p:cNvPr>
          <p:cNvSpPr txBox="1"/>
          <p:nvPr/>
        </p:nvSpPr>
        <p:spPr>
          <a:xfrm>
            <a:off x="777492" y="21071075"/>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Requirements</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2" name="Rectangle 1">
            <a:extLst>
              <a:ext uri="{FF2B5EF4-FFF2-40B4-BE49-F238E27FC236}">
                <a16:creationId xmlns:a16="http://schemas.microsoft.com/office/drawing/2014/main" id="{4241DCAD-1298-1D10-B020-E4C64E7B9D44}"/>
              </a:ext>
            </a:extLst>
          </p:cNvPr>
          <p:cNvSpPr/>
          <p:nvPr/>
        </p:nvSpPr>
        <p:spPr>
          <a:xfrm>
            <a:off x="35371639" y="3090672"/>
            <a:ext cx="3801290" cy="205007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EDBB6F-6B35-B0E7-4B0B-182D84448BA6}"/>
              </a:ext>
            </a:extLst>
          </p:cNvPr>
          <p:cNvSpPr/>
          <p:nvPr/>
        </p:nvSpPr>
        <p:spPr>
          <a:xfrm>
            <a:off x="35371639" y="605368"/>
            <a:ext cx="3801290" cy="205007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a:latin typeface="Arial" panose="020B0604020202020204" pitchFamily="34" charset="0"/>
                <a:cs typeface="Arial" panose="020B0604020202020204" pitchFamily="34" charset="0"/>
              </a:rPr>
              <a:t>Semester: Spring 2023</a:t>
            </a:r>
          </a:p>
        </p:txBody>
      </p:sp>
      <p:sp>
        <p:nvSpPr>
          <p:cNvPr id="7" name="Shape 63">
            <a:extLst>
              <a:ext uri="{FF2B5EF4-FFF2-40B4-BE49-F238E27FC236}">
                <a16:creationId xmlns:a16="http://schemas.microsoft.com/office/drawing/2014/main" id="{EAE5382C-D56A-797F-2554-0387A302FDBA}"/>
              </a:ext>
            </a:extLst>
          </p:cNvPr>
          <p:cNvSpPr txBox="1"/>
          <p:nvPr/>
        </p:nvSpPr>
        <p:spPr>
          <a:xfrm>
            <a:off x="683142" y="25498735"/>
            <a:ext cx="9541291"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a:ea typeface="Oswald"/>
                <a:cs typeface="Arial"/>
              </a:rPr>
              <a:t>Fluid Flow Testing Schematic</a:t>
            </a:r>
            <a:endParaRPr lang="en-US" sz="5000" b="1">
              <a:solidFill>
                <a:srgbClr val="003366"/>
              </a:solidFill>
              <a:latin typeface="Arial" panose="020B0604020202020204" pitchFamily="34" charset="0"/>
              <a:ea typeface="Oswald"/>
              <a:cs typeface="Arial" panose="020B0604020202020204" pitchFamily="34" charset="0"/>
            </a:endParaRPr>
          </a:p>
          <a:p>
            <a:endParaRPr sz="1532">
              <a:solidFill>
                <a:srgbClr val="003366"/>
              </a:solidFill>
              <a:latin typeface="Oswald"/>
              <a:ea typeface="Oswald"/>
              <a:cs typeface="Oswald"/>
              <a:sym typeface="Oswald"/>
            </a:endParaRPr>
          </a:p>
        </p:txBody>
      </p:sp>
      <p:sp>
        <p:nvSpPr>
          <p:cNvPr id="8" name="Shape 63">
            <a:extLst>
              <a:ext uri="{FF2B5EF4-FFF2-40B4-BE49-F238E27FC236}">
                <a16:creationId xmlns:a16="http://schemas.microsoft.com/office/drawing/2014/main" id="{442727D8-6C45-5593-88BF-ED756D000DCC}"/>
              </a:ext>
            </a:extLst>
          </p:cNvPr>
          <p:cNvSpPr txBox="1"/>
          <p:nvPr/>
        </p:nvSpPr>
        <p:spPr>
          <a:xfrm>
            <a:off x="25127203" y="6507114"/>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Initial vs. Final Design</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sp>
        <p:nvSpPr>
          <p:cNvPr id="11" name="Rectangle 10">
            <a:extLst>
              <a:ext uri="{FF2B5EF4-FFF2-40B4-BE49-F238E27FC236}">
                <a16:creationId xmlns:a16="http://schemas.microsoft.com/office/drawing/2014/main" id="{335FCF4E-DB13-3150-4965-107206EC8D5B}"/>
              </a:ext>
            </a:extLst>
          </p:cNvPr>
          <p:cNvSpPr/>
          <p:nvPr/>
        </p:nvSpPr>
        <p:spPr>
          <a:xfrm>
            <a:off x="25153658" y="7641978"/>
            <a:ext cx="14036345" cy="66856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en-US" sz="3200">
              <a:solidFill>
                <a:srgbClr val="202124"/>
              </a:solidFill>
              <a:latin typeface="Roboto"/>
              <a:ea typeface="Roboto"/>
              <a:cs typeface="Roboto"/>
            </a:endParaRPr>
          </a:p>
        </p:txBody>
      </p:sp>
      <p:pic>
        <p:nvPicPr>
          <p:cNvPr id="16" name="Picture 15" descr="Qr code&#10;&#10;Description automatically generated">
            <a:extLst>
              <a:ext uri="{FF2B5EF4-FFF2-40B4-BE49-F238E27FC236}">
                <a16:creationId xmlns:a16="http://schemas.microsoft.com/office/drawing/2014/main" id="{4A913355-4794-D378-312E-F49961E0CD7F}"/>
              </a:ext>
            </a:extLst>
          </p:cNvPr>
          <p:cNvPicPr>
            <a:picLocks noChangeAspect="1"/>
          </p:cNvPicPr>
          <p:nvPr/>
        </p:nvPicPr>
        <p:blipFill>
          <a:blip r:embed="rId3"/>
          <a:stretch>
            <a:fillRect/>
          </a:stretch>
        </p:blipFill>
        <p:spPr>
          <a:xfrm>
            <a:off x="37272284" y="28456057"/>
            <a:ext cx="1505477" cy="1500459"/>
          </a:xfrm>
          <a:prstGeom prst="rect">
            <a:avLst/>
          </a:prstGeom>
        </p:spPr>
      </p:pic>
      <p:pic>
        <p:nvPicPr>
          <p:cNvPr id="20" name="Picture 19" descr="Qr code&#10;&#10;Description automatically generated">
            <a:extLst>
              <a:ext uri="{FF2B5EF4-FFF2-40B4-BE49-F238E27FC236}">
                <a16:creationId xmlns:a16="http://schemas.microsoft.com/office/drawing/2014/main" id="{A6D25DD4-8314-1B32-1668-AAF277433EC3}"/>
              </a:ext>
            </a:extLst>
          </p:cNvPr>
          <p:cNvPicPr>
            <a:picLocks noChangeAspect="1"/>
          </p:cNvPicPr>
          <p:nvPr/>
        </p:nvPicPr>
        <p:blipFill>
          <a:blip r:embed="rId3"/>
          <a:stretch>
            <a:fillRect/>
          </a:stretch>
        </p:blipFill>
        <p:spPr>
          <a:xfrm>
            <a:off x="36319784" y="3084770"/>
            <a:ext cx="2059584" cy="2052719"/>
          </a:xfrm>
          <a:prstGeom prst="rect">
            <a:avLst/>
          </a:prstGeom>
        </p:spPr>
      </p:pic>
      <p:pic>
        <p:nvPicPr>
          <p:cNvPr id="12" name="Picture 12">
            <a:extLst>
              <a:ext uri="{FF2B5EF4-FFF2-40B4-BE49-F238E27FC236}">
                <a16:creationId xmlns:a16="http://schemas.microsoft.com/office/drawing/2014/main" id="{F324D197-E513-5205-48B9-6425E905A09F}"/>
              </a:ext>
            </a:extLst>
          </p:cNvPr>
          <p:cNvPicPr>
            <a:picLocks noChangeAspect="1"/>
          </p:cNvPicPr>
          <p:nvPr/>
        </p:nvPicPr>
        <p:blipFill rotWithShape="1">
          <a:blip r:embed="rId4"/>
          <a:srcRect t="51924"/>
          <a:stretch/>
        </p:blipFill>
        <p:spPr>
          <a:xfrm>
            <a:off x="10726847" y="25863384"/>
            <a:ext cx="8770912" cy="2099046"/>
          </a:xfrm>
          <a:prstGeom prst="rect">
            <a:avLst/>
          </a:prstGeom>
        </p:spPr>
      </p:pic>
      <p:pic>
        <p:nvPicPr>
          <p:cNvPr id="14" name="Picture 14">
            <a:extLst>
              <a:ext uri="{FF2B5EF4-FFF2-40B4-BE49-F238E27FC236}">
                <a16:creationId xmlns:a16="http://schemas.microsoft.com/office/drawing/2014/main" id="{218AADE4-EFA2-0AA8-0A83-85997F542720}"/>
              </a:ext>
            </a:extLst>
          </p:cNvPr>
          <p:cNvPicPr>
            <a:picLocks noChangeAspect="1"/>
          </p:cNvPicPr>
          <p:nvPr/>
        </p:nvPicPr>
        <p:blipFill>
          <a:blip r:embed="rId5"/>
          <a:stretch>
            <a:fillRect/>
          </a:stretch>
        </p:blipFill>
        <p:spPr>
          <a:xfrm>
            <a:off x="1672352" y="26481353"/>
            <a:ext cx="6729847" cy="4237115"/>
          </a:xfrm>
          <a:prstGeom prst="rect">
            <a:avLst/>
          </a:prstGeom>
        </p:spPr>
      </p:pic>
      <p:pic>
        <p:nvPicPr>
          <p:cNvPr id="5" name="Picture 4">
            <a:extLst>
              <a:ext uri="{FF2B5EF4-FFF2-40B4-BE49-F238E27FC236}">
                <a16:creationId xmlns:a16="http://schemas.microsoft.com/office/drawing/2014/main" id="{6BFC5E8D-6344-8AEF-8293-3A2DC283FE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54888" y="9658012"/>
            <a:ext cx="5315826" cy="39868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erson in a black shirt&#10;&#10;Description automatically generated with medium confidence">
            <a:extLst>
              <a:ext uri="{FF2B5EF4-FFF2-40B4-BE49-F238E27FC236}">
                <a16:creationId xmlns:a16="http://schemas.microsoft.com/office/drawing/2014/main" id="{91F7594B-F104-F167-AFF3-3B75EC0EE059}"/>
              </a:ext>
            </a:extLst>
          </p:cNvPr>
          <p:cNvPicPr>
            <a:picLocks noChangeAspect="1"/>
          </p:cNvPicPr>
          <p:nvPr/>
        </p:nvPicPr>
        <p:blipFill rotWithShape="1">
          <a:blip r:embed="rId7"/>
          <a:srcRect l="14538" t="10444" r="7730" b="29500"/>
          <a:stretch/>
        </p:blipFill>
        <p:spPr>
          <a:xfrm>
            <a:off x="21100137" y="2794780"/>
            <a:ext cx="1321643" cy="1276377"/>
          </a:xfrm>
          <a:prstGeom prst="rect">
            <a:avLst/>
          </a:prstGeom>
        </p:spPr>
      </p:pic>
      <p:pic>
        <p:nvPicPr>
          <p:cNvPr id="31" name="Picture 30" descr="A picture containing text, outdoor, sky, person&#10;&#10;Description automatically generated">
            <a:extLst>
              <a:ext uri="{FF2B5EF4-FFF2-40B4-BE49-F238E27FC236}">
                <a16:creationId xmlns:a16="http://schemas.microsoft.com/office/drawing/2014/main" id="{1BE3A183-865F-09DF-6AE4-6D33111714F0}"/>
              </a:ext>
            </a:extLst>
          </p:cNvPr>
          <p:cNvPicPr>
            <a:picLocks noChangeAspect="1"/>
          </p:cNvPicPr>
          <p:nvPr/>
        </p:nvPicPr>
        <p:blipFill rotWithShape="1">
          <a:blip r:embed="rId8"/>
          <a:srcRect l="26572" t="23609" r="32929" b="43601"/>
          <a:stretch/>
        </p:blipFill>
        <p:spPr>
          <a:xfrm>
            <a:off x="25355257" y="2704706"/>
            <a:ext cx="1283082" cy="1379233"/>
          </a:xfrm>
          <a:prstGeom prst="rect">
            <a:avLst/>
          </a:prstGeom>
        </p:spPr>
      </p:pic>
      <p:sp>
        <p:nvSpPr>
          <p:cNvPr id="32" name="Shape 63">
            <a:extLst>
              <a:ext uri="{FF2B5EF4-FFF2-40B4-BE49-F238E27FC236}">
                <a16:creationId xmlns:a16="http://schemas.microsoft.com/office/drawing/2014/main" id="{30773A22-BF61-81B5-D90C-88FBDF771F52}"/>
              </a:ext>
            </a:extLst>
          </p:cNvPr>
          <p:cNvSpPr txBox="1"/>
          <p:nvPr/>
        </p:nvSpPr>
        <p:spPr>
          <a:xfrm>
            <a:off x="24963732" y="14170065"/>
            <a:ext cx="9428650" cy="1033678"/>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Nozzle Adapter Specifications</a:t>
            </a:r>
            <a:endParaRPr sz="1532">
              <a:solidFill>
                <a:srgbClr val="003366"/>
              </a:solidFill>
              <a:latin typeface="Oswald"/>
              <a:ea typeface="Oswald"/>
              <a:cs typeface="Oswald"/>
              <a:sym typeface="Oswald"/>
            </a:endParaRPr>
          </a:p>
        </p:txBody>
      </p:sp>
      <p:sp>
        <p:nvSpPr>
          <p:cNvPr id="36" name="Shape 68">
            <a:extLst>
              <a:ext uri="{FF2B5EF4-FFF2-40B4-BE49-F238E27FC236}">
                <a16:creationId xmlns:a16="http://schemas.microsoft.com/office/drawing/2014/main" id="{74C540F7-F51C-798A-9237-85CEDB0CD548}"/>
              </a:ext>
            </a:extLst>
          </p:cNvPr>
          <p:cNvSpPr txBox="1"/>
          <p:nvPr/>
        </p:nvSpPr>
        <p:spPr>
          <a:xfrm>
            <a:off x="25076318" y="15099978"/>
            <a:ext cx="14149593" cy="2390698"/>
          </a:xfrm>
          <a:prstGeom prst="rect">
            <a:avLst/>
          </a:prstGeom>
          <a:solidFill>
            <a:schemeClr val="bg1"/>
          </a:solidFill>
          <a:ln>
            <a:noFill/>
          </a:ln>
        </p:spPr>
        <p:txBody>
          <a:bodyPr spcFirstLastPara="1" wrap="square" lIns="83806" tIns="83806" rIns="83806" bIns="83806" anchor="t" anchorCtr="0">
            <a:noAutofit/>
          </a:bodyPr>
          <a:lstStyle/>
          <a:p>
            <a:pPr algn="l" rtl="0" fontAlgn="base">
              <a:buFont typeface="Arial" panose="020B0604020202020204" pitchFamily="34" charset="0"/>
              <a:buChar char="•"/>
            </a:pPr>
            <a:r>
              <a:rPr lang="en-US" sz="2800" b="0" i="0" u="none" strike="noStrike">
                <a:solidFill>
                  <a:srgbClr val="000000"/>
                </a:solidFill>
                <a:effectLst/>
                <a:latin typeface="Times New Roman" panose="02020603050405020304" pitchFamily="18" charset="0"/>
              </a:rPr>
              <a:t>2-3mm of space between brass nozzle end and adapter outlet</a:t>
            </a:r>
          </a:p>
          <a:p>
            <a:pPr algn="l" rtl="0" fontAlgn="base">
              <a:buFont typeface="Arial" panose="020B0604020202020204" pitchFamily="34" charset="0"/>
              <a:buChar char="•"/>
            </a:pPr>
            <a:r>
              <a:rPr lang="en-US" sz="2800">
                <a:solidFill>
                  <a:srgbClr val="000000"/>
                </a:solidFill>
                <a:latin typeface="Times New Roman" panose="02020603050405020304" pitchFamily="18" charset="0"/>
              </a:rPr>
              <a:t>3-Layer Coaxial Nozzle</a:t>
            </a:r>
            <a:r>
              <a:rPr lang="en-US" sz="2800" b="0" i="0">
                <a:solidFill>
                  <a:srgbClr val="000000"/>
                </a:solidFill>
                <a:effectLst/>
                <a:latin typeface="Times New Roman" panose="02020603050405020304" pitchFamily="18" charset="0"/>
              </a:rPr>
              <a:t>​</a:t>
            </a:r>
            <a:endParaRPr lang="en-US" sz="2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Times New Roman" panose="02020603050405020304" pitchFamily="18" charset="0"/>
              </a:rPr>
              <a:t>Made from aluminum</a:t>
            </a:r>
            <a:r>
              <a:rPr lang="en-US" sz="2800" b="0" i="0">
                <a:solidFill>
                  <a:srgbClr val="000000"/>
                </a:solidFill>
                <a:effectLst/>
                <a:latin typeface="Times New Roman" panose="02020603050405020304" pitchFamily="18" charset="0"/>
              </a:rPr>
              <a:t>​</a:t>
            </a:r>
            <a:endParaRPr lang="en-US" sz="2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Times New Roman" panose="02020603050405020304" pitchFamily="18" charset="0"/>
              </a:rPr>
              <a:t>0.5mm diameter outlet</a:t>
            </a:r>
            <a:r>
              <a:rPr lang="en-US" sz="2800" b="0" i="0">
                <a:solidFill>
                  <a:srgbClr val="000000"/>
                </a:solidFill>
                <a:effectLst/>
                <a:latin typeface="Times New Roman" panose="02020603050405020304" pitchFamily="18" charset="0"/>
              </a:rPr>
              <a:t>​</a:t>
            </a:r>
            <a:endParaRPr lang="en-US" sz="28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a:solidFill>
                  <a:srgbClr val="000000"/>
                </a:solidFill>
                <a:effectLst/>
                <a:latin typeface="Times New Roman" panose="02020603050405020304" pitchFamily="18" charset="0"/>
              </a:rPr>
              <a:t>Total adapter length is 1.6 inches</a:t>
            </a:r>
            <a:endParaRPr lang="en-US" sz="2800" b="0" i="0">
              <a:solidFill>
                <a:srgbClr val="000000"/>
              </a:solidFill>
              <a:effectLst/>
              <a:latin typeface="Arial" panose="020B0604020202020204" pitchFamily="34" charset="0"/>
            </a:endParaRPr>
          </a:p>
          <a:p>
            <a:pPr marL="457200" indent="-457200">
              <a:lnSpc>
                <a:spcPct val="115000"/>
              </a:lnSpc>
              <a:buFont typeface="Arial" panose="020B0604020202020204" pitchFamily="34" charset="0"/>
              <a:buChar char="•"/>
            </a:pPr>
            <a:endParaRPr lang="en-US" sz="2800">
              <a:latin typeface="Times New Roman" panose="02020603050405020304" pitchFamily="18" charset="0"/>
              <a:ea typeface="Oswald"/>
              <a:cs typeface="Times New Roman" panose="02020603050405020304" pitchFamily="18" charset="0"/>
              <a:sym typeface="Oswald"/>
            </a:endParaRPr>
          </a:p>
        </p:txBody>
      </p:sp>
      <p:sp>
        <p:nvSpPr>
          <p:cNvPr id="37" name="TextBox 36">
            <a:extLst>
              <a:ext uri="{FF2B5EF4-FFF2-40B4-BE49-F238E27FC236}">
                <a16:creationId xmlns:a16="http://schemas.microsoft.com/office/drawing/2014/main" id="{65454CC7-3D6B-291C-6F04-18773BAA13AE}"/>
              </a:ext>
            </a:extLst>
          </p:cNvPr>
          <p:cNvSpPr txBox="1"/>
          <p:nvPr/>
        </p:nvSpPr>
        <p:spPr>
          <a:xfrm rot="2031289" flipH="1">
            <a:off x="34935499" y="29253381"/>
            <a:ext cx="3104205" cy="400110"/>
          </a:xfrm>
          <a:prstGeom prst="rect">
            <a:avLst/>
          </a:prstGeom>
          <a:noFill/>
        </p:spPr>
        <p:txBody>
          <a:bodyPr wrap="square" rtlCol="0">
            <a:spAutoFit/>
          </a:bodyPr>
          <a:lstStyle/>
          <a:p>
            <a:r>
              <a:rPr lang="en-US" sz="2000"/>
              <a:t>Check our website!</a:t>
            </a:r>
          </a:p>
        </p:txBody>
      </p:sp>
      <p:pic>
        <p:nvPicPr>
          <p:cNvPr id="39" name="Picture 38" descr="A picture containing indoor&#10;&#10;Description automatically generated">
            <a:extLst>
              <a:ext uri="{FF2B5EF4-FFF2-40B4-BE49-F238E27FC236}">
                <a16:creationId xmlns:a16="http://schemas.microsoft.com/office/drawing/2014/main" id="{AA03E211-2368-0D15-8019-958EF288062A}"/>
              </a:ext>
            </a:extLst>
          </p:cNvPr>
          <p:cNvPicPr>
            <a:picLocks noChangeAspect="1"/>
          </p:cNvPicPr>
          <p:nvPr/>
        </p:nvPicPr>
        <p:blipFill>
          <a:blip r:embed="rId9"/>
          <a:stretch>
            <a:fillRect/>
          </a:stretch>
        </p:blipFill>
        <p:spPr>
          <a:xfrm>
            <a:off x="19903129" y="18528330"/>
            <a:ext cx="4002480" cy="5336640"/>
          </a:xfrm>
          <a:prstGeom prst="rect">
            <a:avLst/>
          </a:prstGeom>
        </p:spPr>
      </p:pic>
      <p:sp>
        <p:nvSpPr>
          <p:cNvPr id="40" name="TextBox 39">
            <a:extLst>
              <a:ext uri="{FF2B5EF4-FFF2-40B4-BE49-F238E27FC236}">
                <a16:creationId xmlns:a16="http://schemas.microsoft.com/office/drawing/2014/main" id="{C2DBF2B7-00D7-C32D-A487-51F4D7287D6D}"/>
              </a:ext>
            </a:extLst>
          </p:cNvPr>
          <p:cNvSpPr txBox="1"/>
          <p:nvPr/>
        </p:nvSpPr>
        <p:spPr>
          <a:xfrm>
            <a:off x="26554189" y="9262918"/>
            <a:ext cx="4599283" cy="461665"/>
          </a:xfrm>
          <a:prstGeom prst="rect">
            <a:avLst/>
          </a:prstGeom>
          <a:noFill/>
        </p:spPr>
        <p:txBody>
          <a:bodyPr wrap="square" rtlCol="0">
            <a:spAutoFit/>
          </a:bodyPr>
          <a:lstStyle/>
          <a:p>
            <a:pPr algn="ctr"/>
            <a:r>
              <a:rPr lang="en-US" sz="2400"/>
              <a:t>Figure 1: Initial Resin Nozzle Design</a:t>
            </a:r>
          </a:p>
        </p:txBody>
      </p:sp>
      <p:sp>
        <p:nvSpPr>
          <p:cNvPr id="41" name="TextBox 40">
            <a:extLst>
              <a:ext uri="{FF2B5EF4-FFF2-40B4-BE49-F238E27FC236}">
                <a16:creationId xmlns:a16="http://schemas.microsoft.com/office/drawing/2014/main" id="{0649443E-2044-DB23-1BC8-56F593B1A41D}"/>
              </a:ext>
            </a:extLst>
          </p:cNvPr>
          <p:cNvSpPr txBox="1"/>
          <p:nvPr/>
        </p:nvSpPr>
        <p:spPr>
          <a:xfrm>
            <a:off x="26412894" y="13670471"/>
            <a:ext cx="4881871" cy="461665"/>
          </a:xfrm>
          <a:prstGeom prst="rect">
            <a:avLst/>
          </a:prstGeom>
          <a:noFill/>
        </p:spPr>
        <p:txBody>
          <a:bodyPr wrap="square" rtlCol="0">
            <a:spAutoFit/>
          </a:bodyPr>
          <a:lstStyle/>
          <a:p>
            <a:pPr algn="ctr"/>
            <a:r>
              <a:rPr lang="en-US" sz="2400"/>
              <a:t>Figure 3: Final Full Nozzle Assembly</a:t>
            </a:r>
          </a:p>
        </p:txBody>
      </p:sp>
      <p:pic>
        <p:nvPicPr>
          <p:cNvPr id="1032" name="Picture 8">
            <a:extLst>
              <a:ext uri="{FF2B5EF4-FFF2-40B4-BE49-F238E27FC236}">
                <a16:creationId xmlns:a16="http://schemas.microsoft.com/office/drawing/2014/main" id="{9F89FBC1-1A5D-5EDF-D5DD-3A7EAD3209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392382" y="9846306"/>
            <a:ext cx="3136548" cy="3842271"/>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320185AE-BC40-1542-881B-B90AABEA000E}"/>
              </a:ext>
            </a:extLst>
          </p:cNvPr>
          <p:cNvSpPr txBox="1"/>
          <p:nvPr/>
        </p:nvSpPr>
        <p:spPr>
          <a:xfrm>
            <a:off x="34392382" y="13695294"/>
            <a:ext cx="3136548" cy="461665"/>
          </a:xfrm>
          <a:prstGeom prst="rect">
            <a:avLst/>
          </a:prstGeom>
          <a:noFill/>
        </p:spPr>
        <p:txBody>
          <a:bodyPr wrap="square" rtlCol="0">
            <a:spAutoFit/>
          </a:bodyPr>
          <a:lstStyle/>
          <a:p>
            <a:pPr algn="ctr"/>
            <a:r>
              <a:rPr lang="en-US" sz="2400"/>
              <a:t>Figure 4: Final Adapter</a:t>
            </a:r>
          </a:p>
        </p:txBody>
      </p:sp>
      <p:sp>
        <p:nvSpPr>
          <p:cNvPr id="15" name="TextBox 14">
            <a:extLst>
              <a:ext uri="{FF2B5EF4-FFF2-40B4-BE49-F238E27FC236}">
                <a16:creationId xmlns:a16="http://schemas.microsoft.com/office/drawing/2014/main" id="{77ECC407-565A-5E91-D066-8C0C3C6A3A59}"/>
              </a:ext>
            </a:extLst>
          </p:cNvPr>
          <p:cNvSpPr txBox="1"/>
          <p:nvPr/>
        </p:nvSpPr>
        <p:spPr>
          <a:xfrm>
            <a:off x="12187642" y="28161530"/>
            <a:ext cx="5768904" cy="461665"/>
          </a:xfrm>
          <a:prstGeom prst="rect">
            <a:avLst/>
          </a:prstGeom>
          <a:noFill/>
        </p:spPr>
        <p:txBody>
          <a:bodyPr wrap="square" rtlCol="0">
            <a:spAutoFit/>
          </a:bodyPr>
          <a:lstStyle/>
          <a:p>
            <a:pPr algn="l"/>
            <a:r>
              <a:rPr lang="en-US" sz="2400"/>
              <a:t>Figure 6: Bubbles through Phantom Camera</a:t>
            </a:r>
          </a:p>
        </p:txBody>
      </p:sp>
      <p:sp>
        <p:nvSpPr>
          <p:cNvPr id="23" name="TextBox 22">
            <a:extLst>
              <a:ext uri="{FF2B5EF4-FFF2-40B4-BE49-F238E27FC236}">
                <a16:creationId xmlns:a16="http://schemas.microsoft.com/office/drawing/2014/main" id="{C3719FB4-D794-1B3E-487C-7827B61D6992}"/>
              </a:ext>
            </a:extLst>
          </p:cNvPr>
          <p:cNvSpPr txBox="1"/>
          <p:nvPr/>
        </p:nvSpPr>
        <p:spPr>
          <a:xfrm>
            <a:off x="19555834" y="23930098"/>
            <a:ext cx="4697070" cy="461665"/>
          </a:xfrm>
          <a:prstGeom prst="rect">
            <a:avLst/>
          </a:prstGeom>
          <a:noFill/>
        </p:spPr>
        <p:txBody>
          <a:bodyPr wrap="square" rtlCol="0">
            <a:spAutoFit/>
          </a:bodyPr>
          <a:lstStyle/>
          <a:p>
            <a:pPr algn="l"/>
            <a:r>
              <a:rPr lang="en-US" sz="2400"/>
              <a:t>Figure 7: Demonstration of bubbles</a:t>
            </a:r>
          </a:p>
        </p:txBody>
      </p:sp>
      <p:pic>
        <p:nvPicPr>
          <p:cNvPr id="1036" name="Picture 12">
            <a:extLst>
              <a:ext uri="{FF2B5EF4-FFF2-40B4-BE49-F238E27FC236}">
                <a16:creationId xmlns:a16="http://schemas.microsoft.com/office/drawing/2014/main" id="{07326A88-B5F6-B33C-DAF6-27D6DFF336D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460348" y="7834109"/>
            <a:ext cx="4786966" cy="14812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C07F264-5276-0B55-E9F4-48334BB4CBC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58301" y="7835003"/>
            <a:ext cx="4723917" cy="1559240"/>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479F063A-080D-86C7-3BFD-51AEB2BA6D8A}"/>
              </a:ext>
            </a:extLst>
          </p:cNvPr>
          <p:cNvSpPr txBox="1"/>
          <p:nvPr/>
        </p:nvSpPr>
        <p:spPr>
          <a:xfrm>
            <a:off x="34054591" y="9325874"/>
            <a:ext cx="3931335" cy="461665"/>
          </a:xfrm>
          <a:prstGeom prst="rect">
            <a:avLst/>
          </a:prstGeom>
          <a:noFill/>
        </p:spPr>
        <p:txBody>
          <a:bodyPr wrap="square" rtlCol="0">
            <a:spAutoFit/>
          </a:bodyPr>
          <a:lstStyle/>
          <a:p>
            <a:pPr algn="ctr"/>
            <a:r>
              <a:rPr lang="en-US" sz="2400"/>
              <a:t>Figure 2: Initial Resin Nozzle</a:t>
            </a:r>
          </a:p>
        </p:txBody>
      </p:sp>
      <p:graphicFrame>
        <p:nvGraphicFramePr>
          <p:cNvPr id="44" name="Table 43">
            <a:extLst>
              <a:ext uri="{FF2B5EF4-FFF2-40B4-BE49-F238E27FC236}">
                <a16:creationId xmlns:a16="http://schemas.microsoft.com/office/drawing/2014/main" id="{4628C7B2-F241-1408-1F37-74E5DB31D06E}"/>
              </a:ext>
            </a:extLst>
          </p:cNvPr>
          <p:cNvGraphicFramePr>
            <a:graphicFrameLocks noGrp="1"/>
          </p:cNvGraphicFramePr>
          <p:nvPr>
            <p:extLst>
              <p:ext uri="{D42A27DB-BD31-4B8C-83A1-F6EECF244321}">
                <p14:modId xmlns:p14="http://schemas.microsoft.com/office/powerpoint/2010/main" val="97310101"/>
              </p:ext>
            </p:extLst>
          </p:nvPr>
        </p:nvGraphicFramePr>
        <p:xfrm>
          <a:off x="10686638" y="18447709"/>
          <a:ext cx="8770911" cy="5212080"/>
        </p:xfrm>
        <a:graphic>
          <a:graphicData uri="http://schemas.openxmlformats.org/drawingml/2006/table">
            <a:tbl>
              <a:tblPr/>
              <a:tblGrid>
                <a:gridCol w="1580520">
                  <a:extLst>
                    <a:ext uri="{9D8B030D-6E8A-4147-A177-3AD203B41FA5}">
                      <a16:colId xmlns:a16="http://schemas.microsoft.com/office/drawing/2014/main" val="2521844768"/>
                    </a:ext>
                  </a:extLst>
                </a:gridCol>
                <a:gridCol w="1649184">
                  <a:extLst>
                    <a:ext uri="{9D8B030D-6E8A-4147-A177-3AD203B41FA5}">
                      <a16:colId xmlns:a16="http://schemas.microsoft.com/office/drawing/2014/main" val="1430946831"/>
                    </a:ext>
                  </a:extLst>
                </a:gridCol>
                <a:gridCol w="1414294">
                  <a:extLst>
                    <a:ext uri="{9D8B030D-6E8A-4147-A177-3AD203B41FA5}">
                      <a16:colId xmlns:a16="http://schemas.microsoft.com/office/drawing/2014/main" val="3754793266"/>
                    </a:ext>
                  </a:extLst>
                </a:gridCol>
                <a:gridCol w="1200025">
                  <a:extLst>
                    <a:ext uri="{9D8B030D-6E8A-4147-A177-3AD203B41FA5}">
                      <a16:colId xmlns:a16="http://schemas.microsoft.com/office/drawing/2014/main" val="852447883"/>
                    </a:ext>
                  </a:extLst>
                </a:gridCol>
                <a:gridCol w="1463444">
                  <a:extLst>
                    <a:ext uri="{9D8B030D-6E8A-4147-A177-3AD203B41FA5}">
                      <a16:colId xmlns:a16="http://schemas.microsoft.com/office/drawing/2014/main" val="3491311161"/>
                    </a:ext>
                  </a:extLst>
                </a:gridCol>
                <a:gridCol w="1463444">
                  <a:extLst>
                    <a:ext uri="{9D8B030D-6E8A-4147-A177-3AD203B41FA5}">
                      <a16:colId xmlns:a16="http://schemas.microsoft.com/office/drawing/2014/main" val="3392929381"/>
                    </a:ext>
                  </a:extLst>
                </a:gridCol>
              </a:tblGrid>
              <a:tr h="0">
                <a:tc>
                  <a:txBody>
                    <a:bodyPr/>
                    <a:lstStyle/>
                    <a:p>
                      <a:pPr algn="just" fontAlgn="base"/>
                      <a:r>
                        <a:rPr lang="en-US" sz="1800" b="1" i="0">
                          <a:solidFill>
                            <a:srgbClr val="FFFFFF"/>
                          </a:solidFill>
                          <a:effectLst/>
                          <a:latin typeface="Century Schoolbook"/>
                        </a:rPr>
                        <a:t>ER​</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1" i="0">
                          <a:solidFill>
                            <a:srgbClr val="FFFFFF"/>
                          </a:solidFill>
                          <a:effectLst/>
                          <a:latin typeface="Century Schoolbook"/>
                        </a:rPr>
                        <a:t>Target​</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1" i="0">
                          <a:solidFill>
                            <a:srgbClr val="FFFFFF"/>
                          </a:solidFill>
                          <a:effectLst/>
                          <a:latin typeface="Century Schoolbook"/>
                        </a:rPr>
                        <a:t>Tolerance​</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1" i="0">
                          <a:solidFill>
                            <a:srgbClr val="FFFFFF"/>
                          </a:solidFill>
                          <a:effectLst/>
                          <a:latin typeface="Century Schoolbook"/>
                        </a:rPr>
                        <a:t>Measure/Calc Value​</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1" i="0">
                          <a:solidFill>
                            <a:srgbClr val="FFFFFF"/>
                          </a:solidFill>
                          <a:effectLst/>
                          <a:latin typeface="Century Schoolbook"/>
                        </a:rPr>
                        <a:t>ER Met? (Y/N)​</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1" i="0">
                          <a:solidFill>
                            <a:srgbClr val="FFFFFF"/>
                          </a:solidFill>
                          <a:effectLst/>
                          <a:latin typeface="Century Schoolbook"/>
                        </a:rPr>
                        <a:t>Client Acceptable? (Y/N)​</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extLst>
                  <a:ext uri="{0D108BD9-81ED-4DB2-BD59-A6C34878D82A}">
                    <a16:rowId xmlns:a16="http://schemas.microsoft.com/office/drawing/2014/main" val="225276279"/>
                  </a:ext>
                </a:extLst>
              </a:tr>
              <a:tr h="0">
                <a:tc>
                  <a:txBody>
                    <a:bodyPr/>
                    <a:lstStyle/>
                    <a:p>
                      <a:pPr algn="just" fontAlgn="base"/>
                      <a:r>
                        <a:rPr lang="en-US" sz="1800" b="1" i="0">
                          <a:solidFill>
                            <a:srgbClr val="FFFFFF"/>
                          </a:solidFill>
                          <a:effectLst/>
                          <a:latin typeface="Century Schoolbook"/>
                        </a:rPr>
                        <a:t>ER1-Bubble Output​</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0" i="0" u="none" strike="noStrike">
                          <a:solidFill>
                            <a:srgbClr val="000000"/>
                          </a:solidFill>
                          <a:effectLst/>
                          <a:latin typeface="Century Schoolbook"/>
                        </a:rPr>
                        <a:t>3^6</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sng">
                          <a:solidFill>
                            <a:srgbClr val="000000"/>
                          </a:solidFill>
                          <a:effectLst/>
                          <a:latin typeface="Century Schoolbook"/>
                        </a:rPr>
                        <a:t>+</a:t>
                      </a:r>
                      <a:r>
                        <a:rPr lang="en-US" sz="1800" b="0" i="0">
                          <a:solidFill>
                            <a:srgbClr val="000000"/>
                          </a:solidFill>
                          <a:effectLst/>
                          <a:latin typeface="Century Schoolbook"/>
                        </a:rPr>
                        <a:t> 3^3​</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auto"/>
                      <a:r>
                        <a:rPr lang="en-US" sz="1800" b="0" i="0">
                          <a:solidFill>
                            <a:srgbClr val="000000"/>
                          </a:solidFill>
                          <a:effectLst/>
                          <a:latin typeface="Century Schoolbook"/>
                        </a:rPr>
                        <a:t>​3x10^6</a:t>
                      </a:r>
                      <a:endParaRPr lang="en-US" sz="1800" b="0" i="0">
                        <a:solidFill>
                          <a:srgbClr val="000000"/>
                        </a:solidFill>
                        <a:effectLst/>
                        <a:latin typeface="Century Schoolbook" panose="02040604050505020304" pitchFamily="18" charset="0"/>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a:solidFill>
                            <a:srgbClr val="000000"/>
                          </a:solidFill>
                          <a:effectLst/>
                          <a:latin typeface="Century Schoolbook"/>
                        </a:rPr>
                        <a:t>Y​</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a:solidFill>
                            <a:srgbClr val="000000"/>
                          </a:solidFill>
                          <a:effectLst/>
                          <a:latin typeface="Century Schoolbook"/>
                        </a:rPr>
                        <a:t>Y​</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471044424"/>
                  </a:ext>
                </a:extLst>
              </a:tr>
              <a:tr h="0">
                <a:tc>
                  <a:txBody>
                    <a:bodyPr/>
                    <a:lstStyle/>
                    <a:p>
                      <a:pPr algn="just" fontAlgn="base"/>
                      <a:r>
                        <a:rPr lang="en-US" sz="1800" b="1" i="0">
                          <a:solidFill>
                            <a:srgbClr val="FFFFFF"/>
                          </a:solidFill>
                          <a:effectLst/>
                          <a:latin typeface="Century Schoolbook"/>
                        </a:rPr>
                        <a:t>ER2-Bubble Density​</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0" i="0" u="none" strike="noStrike">
                          <a:solidFill>
                            <a:srgbClr val="000000"/>
                          </a:solidFill>
                          <a:effectLst/>
                          <a:latin typeface="Century Schoolbook"/>
                        </a:rPr>
                        <a:t>20000 /cm^3</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base"/>
                      <a:r>
                        <a:rPr lang="en-US" sz="1800" b="0" i="0" u="sng">
                          <a:solidFill>
                            <a:srgbClr val="000000"/>
                          </a:solidFill>
                          <a:effectLst/>
                          <a:latin typeface="Century Schoolbook"/>
                        </a:rPr>
                        <a:t>+</a:t>
                      </a:r>
                      <a:r>
                        <a:rPr lang="en-US" sz="1800" b="0" i="0">
                          <a:solidFill>
                            <a:srgbClr val="000000"/>
                          </a:solidFill>
                          <a:effectLst/>
                          <a:latin typeface="Century Schoolbook"/>
                        </a:rPr>
                        <a:t> 100 / cm^3​</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auto"/>
                      <a:r>
                        <a:rPr lang="en-US" sz="1800" b="0" i="0">
                          <a:solidFill>
                            <a:srgbClr val="000000"/>
                          </a:solidFill>
                          <a:effectLst/>
                          <a:latin typeface="Century Schoolbook"/>
                        </a:rPr>
                        <a:t>​5000</a:t>
                      </a: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auto"/>
                      <a:r>
                        <a:rPr lang="en-US" sz="1800" b="0" i="0">
                          <a:solidFill>
                            <a:srgbClr val="000000"/>
                          </a:solidFill>
                          <a:effectLst/>
                          <a:latin typeface="Century Schoolbook"/>
                        </a:rPr>
                        <a:t>​N</a:t>
                      </a: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auto"/>
                      <a:r>
                        <a:rPr lang="en-US" sz="1800" b="0" i="0">
                          <a:solidFill>
                            <a:srgbClr val="000000"/>
                          </a:solidFill>
                          <a:effectLst/>
                          <a:latin typeface="Century Schoolbook"/>
                        </a:rPr>
                        <a:t>​Y</a:t>
                      </a: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2155383308"/>
                  </a:ext>
                </a:extLst>
              </a:tr>
              <a:tr h="0">
                <a:tc>
                  <a:txBody>
                    <a:bodyPr/>
                    <a:lstStyle/>
                    <a:p>
                      <a:pPr algn="just" fontAlgn="base"/>
                      <a:r>
                        <a:rPr lang="en-US" sz="1800" b="1" i="0" u="sng">
                          <a:solidFill>
                            <a:srgbClr val="FFFFFF"/>
                          </a:solidFill>
                          <a:effectLst/>
                          <a:latin typeface="Century Schoolbook"/>
                        </a:rPr>
                        <a:t>ER3-Residence Time</a:t>
                      </a:r>
                      <a:r>
                        <a:rPr lang="en-US" sz="1800" b="1" i="0">
                          <a:solidFill>
                            <a:srgbClr val="FFFFFF"/>
                          </a:solidFill>
                          <a:effectLst/>
                          <a:latin typeface="Century Schoolbook"/>
                        </a:rPr>
                        <a:t>​</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0" i="0" u="none" strike="noStrike">
                          <a:solidFill>
                            <a:srgbClr val="000000"/>
                          </a:solidFill>
                          <a:effectLst/>
                          <a:latin typeface="Century Schoolbook"/>
                        </a:rPr>
                        <a:t>30 minutes</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sng">
                          <a:solidFill>
                            <a:srgbClr val="000000"/>
                          </a:solidFill>
                          <a:effectLst/>
                          <a:latin typeface="Century Schoolbook"/>
                        </a:rPr>
                        <a:t>+</a:t>
                      </a:r>
                      <a:r>
                        <a:rPr lang="en-US" sz="1800" b="0" i="0" u="none">
                          <a:solidFill>
                            <a:srgbClr val="000000"/>
                          </a:solidFill>
                          <a:effectLst/>
                          <a:latin typeface="Century Schoolbook"/>
                        </a:rPr>
                        <a:t>        </a:t>
                      </a:r>
                      <a:r>
                        <a:rPr lang="en-US" sz="1800" b="0" i="0">
                          <a:solidFill>
                            <a:srgbClr val="000000"/>
                          </a:solidFill>
                          <a:effectLst/>
                          <a:latin typeface="Century Schoolbook"/>
                        </a:rPr>
                        <a:t>2-3 minutes​</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none" strike="noStrike">
                          <a:solidFill>
                            <a:srgbClr val="000000"/>
                          </a:solidFill>
                          <a:effectLst/>
                          <a:latin typeface="Century Schoolbook"/>
                        </a:rPr>
                        <a:t>28 minutes</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none" strike="noStrike">
                          <a:solidFill>
                            <a:srgbClr val="000000"/>
                          </a:solidFill>
                          <a:effectLst/>
                          <a:latin typeface="Century Schoolbook"/>
                        </a:rPr>
                        <a:t> Y</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none" strike="noStrike">
                          <a:solidFill>
                            <a:srgbClr val="000000"/>
                          </a:solidFill>
                          <a:effectLst/>
                          <a:latin typeface="Century Schoolbook"/>
                        </a:rPr>
                        <a:t> Y</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2739557212"/>
                  </a:ext>
                </a:extLst>
              </a:tr>
              <a:tr h="0">
                <a:tc>
                  <a:txBody>
                    <a:bodyPr/>
                    <a:lstStyle/>
                    <a:p>
                      <a:pPr algn="just" fontAlgn="base"/>
                      <a:r>
                        <a:rPr lang="en-US" sz="1800" b="1" i="0" u="sng">
                          <a:solidFill>
                            <a:srgbClr val="FFFFFF"/>
                          </a:solidFill>
                          <a:effectLst/>
                          <a:latin typeface="Century Schoolbook"/>
                        </a:rPr>
                        <a:t>ER4-Material</a:t>
                      </a:r>
                      <a:r>
                        <a:rPr lang="en-US" sz="1800" b="1" i="0">
                          <a:solidFill>
                            <a:srgbClr val="FFFFFF"/>
                          </a:solidFill>
                          <a:effectLst/>
                          <a:latin typeface="Century Schoolbook"/>
                        </a:rPr>
                        <a:t>​</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0" i="0" u="none" strike="noStrike">
                          <a:solidFill>
                            <a:srgbClr val="000000"/>
                          </a:solidFill>
                          <a:effectLst/>
                          <a:latin typeface="Century Schoolbook"/>
                        </a:rPr>
                        <a:t>-</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base"/>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base"/>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base"/>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tc>
                  <a:txBody>
                    <a:bodyPr/>
                    <a:lstStyle/>
                    <a:p>
                      <a:pPr algn="just" fontAlgn="base"/>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EBEBEC"/>
                    </a:solidFill>
                  </a:tcPr>
                </a:tc>
                <a:extLst>
                  <a:ext uri="{0D108BD9-81ED-4DB2-BD59-A6C34878D82A}">
                    <a16:rowId xmlns:a16="http://schemas.microsoft.com/office/drawing/2014/main" val="4062569558"/>
                  </a:ext>
                </a:extLst>
              </a:tr>
              <a:tr h="0">
                <a:tc>
                  <a:txBody>
                    <a:bodyPr/>
                    <a:lstStyle/>
                    <a:p>
                      <a:pPr algn="just" fontAlgn="base"/>
                      <a:r>
                        <a:rPr lang="en-US" sz="1800" b="1" i="0" u="sng">
                          <a:solidFill>
                            <a:srgbClr val="FFFFFF"/>
                          </a:solidFill>
                          <a:effectLst/>
                          <a:latin typeface="Century Schoolbook"/>
                        </a:rPr>
                        <a:t>ER5-Bubble Size</a:t>
                      </a:r>
                      <a:r>
                        <a:rPr lang="en-US" sz="1800" b="1" i="0">
                          <a:solidFill>
                            <a:srgbClr val="FFFFFF"/>
                          </a:solidFill>
                          <a:effectLst/>
                          <a:latin typeface="Century Schoolbook"/>
                        </a:rPr>
                        <a:t>​</a:t>
                      </a:r>
                      <a:endParaRPr lang="en-US" b="1" i="0">
                        <a:solidFill>
                          <a:srgbClr val="FFFFFF"/>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6F6F74"/>
                    </a:solidFill>
                  </a:tcPr>
                </a:tc>
                <a:tc>
                  <a:txBody>
                    <a:bodyPr/>
                    <a:lstStyle/>
                    <a:p>
                      <a:pPr algn="just" fontAlgn="base"/>
                      <a:r>
                        <a:rPr lang="en-US" sz="1800" b="0" i="0" u="none" strike="noStrike">
                          <a:solidFill>
                            <a:srgbClr val="000000"/>
                          </a:solidFill>
                          <a:effectLst/>
                          <a:latin typeface="Century Schoolbook"/>
                        </a:rPr>
                        <a:t>15-150 Microns</a:t>
                      </a:r>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u="sng">
                          <a:solidFill>
                            <a:srgbClr val="000000"/>
                          </a:solidFill>
                          <a:effectLst/>
                          <a:latin typeface="Century Schoolbook"/>
                        </a:rPr>
                        <a:t>+</a:t>
                      </a:r>
                      <a:r>
                        <a:rPr lang="en-US" sz="1800" b="0" i="0">
                          <a:solidFill>
                            <a:srgbClr val="000000"/>
                          </a:solidFill>
                          <a:effectLst/>
                          <a:latin typeface="Century Schoolbook"/>
                        </a:rPr>
                        <a:t>20 microns​</a:t>
                      </a:r>
                      <a:endParaRPr lang="en-US" b="0" i="0">
                        <a:solidFill>
                          <a:srgbClr val="000000"/>
                        </a:solidFill>
                        <a:effectLst/>
                        <a:latin typeface="Century Schoolbook"/>
                      </a:endParaRPr>
                    </a:p>
                    <a:p>
                      <a:pPr algn="just" fontAlgn="base"/>
                      <a:r>
                        <a:rPr lang="en-US" sz="1800" b="0" i="0">
                          <a:solidFill>
                            <a:srgbClr val="000000"/>
                          </a:solidFill>
                          <a:effectLst/>
                          <a:latin typeface="Century Schoolbook"/>
                        </a:rPr>
                        <a:t>​</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a:solidFill>
                            <a:srgbClr val="000000"/>
                          </a:solidFill>
                          <a:effectLst/>
                          <a:latin typeface="Century Schoolbook"/>
                        </a:rPr>
                        <a:t>50-300 Microns</a:t>
                      </a: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a:solidFill>
                            <a:srgbClr val="000000"/>
                          </a:solidFill>
                          <a:effectLst/>
                          <a:latin typeface="Century Schoolbook"/>
                        </a:rPr>
                        <a:t>N​</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tc>
                  <a:txBody>
                    <a:bodyPr/>
                    <a:lstStyle/>
                    <a:p>
                      <a:pPr algn="just" fontAlgn="base"/>
                      <a:r>
                        <a:rPr lang="en-US" sz="1800" b="0" i="0">
                          <a:solidFill>
                            <a:srgbClr val="000000"/>
                          </a:solidFill>
                          <a:effectLst/>
                          <a:latin typeface="Century Schoolbook"/>
                        </a:rPr>
                        <a:t>Y</a:t>
                      </a:r>
                      <a:endParaRPr lang="en-US" b="0" i="0">
                        <a:solidFill>
                          <a:srgbClr val="000000"/>
                        </a:solidFill>
                        <a:effectLst/>
                        <a:latin typeface="Century Schoolbook"/>
                      </a:endParaRPr>
                    </a:p>
                  </a:txBody>
                  <a:tcPr>
                    <a:lnL w="11300" cap="flat" cmpd="sng" algn="ctr">
                      <a:solidFill>
                        <a:srgbClr val="FFFFFF"/>
                      </a:solidFill>
                      <a:prstDash val="solid"/>
                      <a:round/>
                      <a:headEnd type="none" w="med" len="med"/>
                      <a:tailEnd type="none" w="med" len="med"/>
                    </a:lnL>
                    <a:lnR w="11300" cap="flat" cmpd="sng" algn="ctr">
                      <a:solidFill>
                        <a:srgbClr val="FFFFFF"/>
                      </a:solidFill>
                      <a:prstDash val="solid"/>
                      <a:round/>
                      <a:headEnd type="none" w="med" len="med"/>
                      <a:tailEnd type="none" w="med" len="med"/>
                    </a:lnR>
                    <a:lnT w="11300" cap="flat" cmpd="sng" algn="ctr">
                      <a:solidFill>
                        <a:srgbClr val="FFFFFF"/>
                      </a:solidFill>
                      <a:prstDash val="solid"/>
                      <a:round/>
                      <a:headEnd type="none" w="med" len="med"/>
                      <a:tailEnd type="none" w="med" len="med"/>
                    </a:lnT>
                    <a:lnB w="11300" cap="flat" cmpd="sng" algn="ctr">
                      <a:solidFill>
                        <a:srgbClr val="FFFFFF"/>
                      </a:solidFill>
                      <a:prstDash val="solid"/>
                      <a:round/>
                      <a:headEnd type="none" w="med" len="med"/>
                      <a:tailEnd type="none" w="med" len="med"/>
                    </a:lnB>
                    <a:solidFill>
                      <a:srgbClr val="D5D5D6"/>
                    </a:solidFill>
                  </a:tcPr>
                </a:tc>
                <a:extLst>
                  <a:ext uri="{0D108BD9-81ED-4DB2-BD59-A6C34878D82A}">
                    <a16:rowId xmlns:a16="http://schemas.microsoft.com/office/drawing/2014/main" val="1716071455"/>
                  </a:ext>
                </a:extLst>
              </a:tr>
            </a:tbl>
          </a:graphicData>
        </a:graphic>
      </p:graphicFrame>
      <p:sp>
        <p:nvSpPr>
          <p:cNvPr id="45" name="Rectangle 15">
            <a:extLst>
              <a:ext uri="{FF2B5EF4-FFF2-40B4-BE49-F238E27FC236}">
                <a16:creationId xmlns:a16="http://schemas.microsoft.com/office/drawing/2014/main" id="{AF15D333-6ED1-A89F-F52F-3E2CD8065BF2}"/>
              </a:ext>
            </a:extLst>
          </p:cNvPr>
          <p:cNvSpPr>
            <a:spLocks noChangeArrowheads="1"/>
          </p:cNvSpPr>
          <p:nvPr/>
        </p:nvSpPr>
        <p:spPr bwMode="auto">
          <a:xfrm>
            <a:off x="11789756" y="21129522"/>
            <a:ext cx="402336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Box 46">
            <a:extLst>
              <a:ext uri="{FF2B5EF4-FFF2-40B4-BE49-F238E27FC236}">
                <a16:creationId xmlns:a16="http://schemas.microsoft.com/office/drawing/2014/main" id="{C86C1C63-110C-3559-1173-946C124A44F0}"/>
              </a:ext>
            </a:extLst>
          </p:cNvPr>
          <p:cNvSpPr txBox="1"/>
          <p:nvPr/>
        </p:nvSpPr>
        <p:spPr>
          <a:xfrm>
            <a:off x="12962971" y="23930097"/>
            <a:ext cx="4617214" cy="461665"/>
          </a:xfrm>
          <a:prstGeom prst="rect">
            <a:avLst/>
          </a:prstGeom>
          <a:noFill/>
        </p:spPr>
        <p:txBody>
          <a:bodyPr wrap="square" rtlCol="0">
            <a:spAutoFit/>
          </a:bodyPr>
          <a:lstStyle/>
          <a:p>
            <a:r>
              <a:rPr lang="en-US" sz="2400"/>
              <a:t>Figure 5: Engineering Requirements</a:t>
            </a:r>
          </a:p>
        </p:txBody>
      </p:sp>
      <p:sp>
        <p:nvSpPr>
          <p:cNvPr id="49" name="Shape 68">
            <a:extLst>
              <a:ext uri="{FF2B5EF4-FFF2-40B4-BE49-F238E27FC236}">
                <a16:creationId xmlns:a16="http://schemas.microsoft.com/office/drawing/2014/main" id="{955E7705-F715-F8CC-699C-38ABF13620F5}"/>
              </a:ext>
            </a:extLst>
          </p:cNvPr>
          <p:cNvSpPr txBox="1"/>
          <p:nvPr/>
        </p:nvSpPr>
        <p:spPr>
          <a:xfrm>
            <a:off x="842819" y="15087588"/>
            <a:ext cx="9072044" cy="6158583"/>
          </a:xfrm>
          <a:prstGeom prst="rect">
            <a:avLst/>
          </a:prstGeom>
          <a:solidFill>
            <a:schemeClr val="bg1"/>
          </a:solidFill>
          <a:ln>
            <a:noFill/>
          </a:ln>
        </p:spPr>
        <p:txBody>
          <a:bodyPr spcFirstLastPara="1" wrap="square" lIns="83806" tIns="83806" rIns="83806" bIns="83806" anchor="t" anchorCtr="0">
            <a:noAutofit/>
          </a:bodyPr>
          <a:lstStyle/>
          <a:p>
            <a:pPr algn="r" rtl="0" fontAlgn="base"/>
            <a:endParaRPr lang="en-US" sz="2400" b="0" i="0">
              <a:solidFill>
                <a:srgbClr val="000000"/>
              </a:solidFill>
              <a:effectLst/>
              <a:latin typeface="Times New Roman" panose="02020603050405020304" pitchFamily="18" charset="0"/>
              <a:cs typeface="Times New Roman" panose="02020603050405020304" pitchFamily="18" charset="0"/>
            </a:endParaRPr>
          </a:p>
        </p:txBody>
      </p:sp>
      <p:sp>
        <p:nvSpPr>
          <p:cNvPr id="50" name="Shape 63">
            <a:extLst>
              <a:ext uri="{FF2B5EF4-FFF2-40B4-BE49-F238E27FC236}">
                <a16:creationId xmlns:a16="http://schemas.microsoft.com/office/drawing/2014/main" id="{D7B38152-FAF1-4C85-3DEF-18BE808B38F6}"/>
              </a:ext>
            </a:extLst>
          </p:cNvPr>
          <p:cNvSpPr txBox="1"/>
          <p:nvPr/>
        </p:nvSpPr>
        <p:spPr>
          <a:xfrm>
            <a:off x="917766" y="14171687"/>
            <a:ext cx="9033152" cy="928290"/>
          </a:xfrm>
          <a:prstGeom prst="rect">
            <a:avLst/>
          </a:prstGeom>
          <a:noFill/>
          <a:ln>
            <a:noFill/>
          </a:ln>
        </p:spPr>
        <p:txBody>
          <a:bodyPr spcFirstLastPara="1" wrap="square" lIns="83806" tIns="83806" rIns="83806" bIns="83806" anchor="t" anchorCtr="0">
            <a:noAutofit/>
          </a:bodyPr>
          <a:lstStyle/>
          <a:p>
            <a:pPr>
              <a:lnSpc>
                <a:spcPct val="115000"/>
              </a:lnSpc>
              <a:buClr>
                <a:schemeClr val="dk1"/>
              </a:buClr>
              <a:buSzPts val="1100"/>
            </a:pPr>
            <a:r>
              <a:rPr lang="en-US" sz="5000" b="1">
                <a:solidFill>
                  <a:srgbClr val="003366"/>
                </a:solidFill>
                <a:latin typeface="Arial" panose="020B0604020202020204" pitchFamily="34" charset="0"/>
                <a:ea typeface="Oswald"/>
                <a:cs typeface="Arial" panose="020B0604020202020204" pitchFamily="34" charset="0"/>
                <a:sym typeface="Oswald"/>
              </a:rPr>
              <a:t>MATLAB Code</a:t>
            </a:r>
            <a:endParaRPr sz="5000" b="1">
              <a:solidFill>
                <a:srgbClr val="003366"/>
              </a:solidFill>
              <a:latin typeface="Arial" panose="020B0604020202020204" pitchFamily="34" charset="0"/>
              <a:ea typeface="Oswald"/>
              <a:cs typeface="Arial" panose="020B0604020202020204" pitchFamily="34" charset="0"/>
              <a:sym typeface="Oswald"/>
            </a:endParaRPr>
          </a:p>
          <a:p>
            <a:endParaRPr sz="1532">
              <a:solidFill>
                <a:srgbClr val="003366"/>
              </a:solidFill>
              <a:latin typeface="Oswald"/>
              <a:ea typeface="Oswald"/>
              <a:cs typeface="Oswald"/>
              <a:sym typeface="Oswald"/>
            </a:endParaRPr>
          </a:p>
        </p:txBody>
      </p:sp>
      <p:pic>
        <p:nvPicPr>
          <p:cNvPr id="13" name="Picture 12" descr="Chart, scatter chart&#10;&#10;Description automatically generated">
            <a:extLst>
              <a:ext uri="{FF2B5EF4-FFF2-40B4-BE49-F238E27FC236}">
                <a16:creationId xmlns:a16="http://schemas.microsoft.com/office/drawing/2014/main" id="{1A4511F4-2F36-A729-D455-769C75EC3C95}"/>
              </a:ext>
            </a:extLst>
          </p:cNvPr>
          <p:cNvPicPr>
            <a:picLocks noChangeAspect="1"/>
          </p:cNvPicPr>
          <p:nvPr/>
        </p:nvPicPr>
        <p:blipFill rotWithShape="1">
          <a:blip r:embed="rId13"/>
          <a:srcRect l="13007" t="10240" r="10761" b="10591"/>
          <a:stretch/>
        </p:blipFill>
        <p:spPr>
          <a:xfrm>
            <a:off x="19729206" y="24996002"/>
            <a:ext cx="4350327" cy="3011987"/>
          </a:xfrm>
          <a:prstGeom prst="rect">
            <a:avLst/>
          </a:prstGeom>
        </p:spPr>
      </p:pic>
      <p:sp>
        <p:nvSpPr>
          <p:cNvPr id="34" name="TextBox 33">
            <a:extLst>
              <a:ext uri="{FF2B5EF4-FFF2-40B4-BE49-F238E27FC236}">
                <a16:creationId xmlns:a16="http://schemas.microsoft.com/office/drawing/2014/main" id="{B1205003-441C-329A-3D56-5AB139E95C5E}"/>
              </a:ext>
            </a:extLst>
          </p:cNvPr>
          <p:cNvSpPr txBox="1"/>
          <p:nvPr/>
        </p:nvSpPr>
        <p:spPr>
          <a:xfrm>
            <a:off x="20179265" y="28138245"/>
            <a:ext cx="3450211" cy="461665"/>
          </a:xfrm>
          <a:prstGeom prst="rect">
            <a:avLst/>
          </a:prstGeom>
          <a:noFill/>
        </p:spPr>
        <p:txBody>
          <a:bodyPr wrap="square" rtlCol="0">
            <a:spAutoFit/>
          </a:bodyPr>
          <a:lstStyle/>
          <a:p>
            <a:pPr algn="ctr"/>
            <a:r>
              <a:rPr lang="en-US" sz="2400"/>
              <a:t>Figure 6: Bubble Tracking </a:t>
            </a:r>
          </a:p>
        </p:txBody>
      </p:sp>
      <p:pic>
        <p:nvPicPr>
          <p:cNvPr id="38" name="Picture 37" descr="Text&#10;&#10;Description automatically generated">
            <a:extLst>
              <a:ext uri="{FF2B5EF4-FFF2-40B4-BE49-F238E27FC236}">
                <a16:creationId xmlns:a16="http://schemas.microsoft.com/office/drawing/2014/main" id="{15689801-9941-A937-400C-5A8DF4537F12}"/>
              </a:ext>
            </a:extLst>
          </p:cNvPr>
          <p:cNvPicPr>
            <a:picLocks noChangeAspect="1"/>
          </p:cNvPicPr>
          <p:nvPr/>
        </p:nvPicPr>
        <p:blipFill rotWithShape="1">
          <a:blip r:embed="rId14"/>
          <a:srcRect t="11038" b="7102"/>
          <a:stretch/>
        </p:blipFill>
        <p:spPr>
          <a:xfrm>
            <a:off x="3038901" y="15160786"/>
            <a:ext cx="4829767" cy="5116450"/>
          </a:xfrm>
          <a:prstGeom prst="rect">
            <a:avLst/>
          </a:prstGeom>
        </p:spPr>
      </p:pic>
      <p:pic>
        <p:nvPicPr>
          <p:cNvPr id="57" name="Picture 56" descr="Text&#10;&#10;Description automatically generated">
            <a:extLst>
              <a:ext uri="{FF2B5EF4-FFF2-40B4-BE49-F238E27FC236}">
                <a16:creationId xmlns:a16="http://schemas.microsoft.com/office/drawing/2014/main" id="{FAB0A911-97BD-3FC7-DA6C-5D1DB05345B1}"/>
              </a:ext>
            </a:extLst>
          </p:cNvPr>
          <p:cNvPicPr>
            <a:picLocks noChangeAspect="1"/>
          </p:cNvPicPr>
          <p:nvPr/>
        </p:nvPicPr>
        <p:blipFill rotWithShape="1">
          <a:blip r:embed="rId15"/>
          <a:srcRect t="7812" b="78981"/>
          <a:stretch/>
        </p:blipFill>
        <p:spPr>
          <a:xfrm>
            <a:off x="3017460" y="20210706"/>
            <a:ext cx="4872651" cy="832796"/>
          </a:xfrm>
          <a:prstGeom prst="rect">
            <a:avLst/>
          </a:prstGeom>
        </p:spPr>
      </p:pic>
      <p:pic>
        <p:nvPicPr>
          <p:cNvPr id="59" name="Picture 58" descr="A person wearing glasses&#10;&#10;Description automatically generated with medium confidence">
            <a:extLst>
              <a:ext uri="{FF2B5EF4-FFF2-40B4-BE49-F238E27FC236}">
                <a16:creationId xmlns:a16="http://schemas.microsoft.com/office/drawing/2014/main" id="{42364F38-AB3D-9973-9932-B202D5BA8D97}"/>
              </a:ext>
            </a:extLst>
          </p:cNvPr>
          <p:cNvPicPr>
            <a:picLocks noChangeAspect="1"/>
          </p:cNvPicPr>
          <p:nvPr/>
        </p:nvPicPr>
        <p:blipFill rotWithShape="1">
          <a:blip r:embed="rId16"/>
          <a:srcRect l="13064" t="28935" r="15476" b="18407"/>
          <a:stretch/>
        </p:blipFill>
        <p:spPr>
          <a:xfrm>
            <a:off x="16622812" y="2841544"/>
            <a:ext cx="1283082" cy="1260657"/>
          </a:xfrm>
          <a:prstGeom prst="rect">
            <a:avLst/>
          </a:prstGeom>
        </p:spPr>
      </p:pic>
    </p:spTree>
    <p:extLst>
      <p:ext uri="{BB962C8B-B14F-4D97-AF65-F5344CB8AC3E}">
        <p14:creationId xmlns:p14="http://schemas.microsoft.com/office/powerpoint/2010/main" val="276588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1</cp:revision>
  <dcterms:created xsi:type="dcterms:W3CDTF">2018-10-09T15:34:40Z</dcterms:created>
  <dcterms:modified xsi:type="dcterms:W3CDTF">2023-04-22T05:36:50Z</dcterms:modified>
</cp:coreProperties>
</file>