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61" r:id="rId6"/>
    <p:sldId id="267" r:id="rId7"/>
    <p:sldId id="268" r:id="rId8"/>
    <p:sldId id="265" r:id="rId9"/>
    <p:sldId id="269" r:id="rId10"/>
    <p:sldId id="270" r:id="rId11"/>
    <p:sldId id="271" r:id="rId12"/>
    <p:sldId id="272" r:id="rId13"/>
    <p:sldId id="273" r:id="rId14"/>
    <p:sldId id="274" r:id="rId15"/>
    <p:sldId id="275" r:id="rId16"/>
    <p:sldId id="278" r:id="rId17"/>
    <p:sldId id="266" r:id="rId18"/>
    <p:sldId id="276" r:id="rId19"/>
    <p:sldId id="277"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AE8EF-2F0C-41C2-A65E-99E23B0EA89C}" v="567" dt="2023-04-15T06:46:16.412"/>
    <p1510:client id="{A077C88E-EFB4-48E5-A409-636075238F37}" v="69" dt="2023-04-15T06:08:57.184"/>
    <p1510:client id="{B02DACF0-4A13-4873-9B26-001F3365D1D5}" v="12" dt="2023-04-16T05:57:13.067"/>
    <p1510:client id="{BB7F2DE2-FCF3-48D0-8481-8CD7A9349ECA}" v="2034" dt="2023-04-15T06:54:57.290"/>
    <p1510:client id="{C126DE3F-90A5-48B4-9600-C0A574239B22}" v="865" dt="2023-04-08T01:02:47.301"/>
    <p1510:client id="{C26B8D9E-D57A-4D28-A555-BC49F26CB815}" v="6" dt="2023-04-16T01:35:35.232"/>
    <p1510:client id="{DECCDDF1-35C5-4A3F-8045-3BBB43B9402A}" v="67" dt="2023-04-08T01:15:58.603"/>
    <p1510:client id="{EBB9DAA9-570E-4304-8650-0B124E76979F}" v="53" dt="2023-04-16T00:33:02.195"/>
    <p1510:client id="{F1842393-FF20-CC44-A3DA-EF54F4226301}" v="64" dt="2023-04-08T01:18:36.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aab S S Nasralla" userId="S::msn54@nau.edu::32d9f8af-ebc7-4d1f-8223-a8e244b7389a" providerId="AD" clId="Web-{515010EF-8DA4-4E62-8AC3-E481CD152306}"/>
    <pc:docChg chg="sldOrd">
      <pc:chgData name="Musaab S S Nasralla" userId="S::msn54@nau.edu::32d9f8af-ebc7-4d1f-8223-a8e244b7389a" providerId="AD" clId="Web-{515010EF-8DA4-4E62-8AC3-E481CD152306}" dt="2023-04-03T07:57:46.540" v="0"/>
      <pc:docMkLst>
        <pc:docMk/>
      </pc:docMkLst>
      <pc:sldChg chg="ord">
        <pc:chgData name="Musaab S S Nasralla" userId="S::msn54@nau.edu::32d9f8af-ebc7-4d1f-8223-a8e244b7389a" providerId="AD" clId="Web-{515010EF-8DA4-4E62-8AC3-E481CD152306}" dt="2023-04-03T07:57:46.540" v="0"/>
        <pc:sldMkLst>
          <pc:docMk/>
          <pc:sldMk cId="3920539371" sldId="266"/>
        </pc:sldMkLst>
      </pc:sldChg>
    </pc:docChg>
  </pc:docChgLst>
  <pc:docChgLst>
    <pc:chgData name="Simei Abdias Portillo Ramos" userId="a6023f4a-8a27-47c6-971d-e44b1ecb5981" providerId="ADAL" clId="{F1842393-FF20-CC44-A3DA-EF54F4226301}"/>
    <pc:docChg chg="custSel modSld">
      <pc:chgData name="Simei Abdias Portillo Ramos" userId="a6023f4a-8a27-47c6-971d-e44b1ecb5981" providerId="ADAL" clId="{F1842393-FF20-CC44-A3DA-EF54F4226301}" dt="2023-04-08T01:18:36.806" v="63" actId="931"/>
      <pc:docMkLst>
        <pc:docMk/>
      </pc:docMkLst>
      <pc:sldChg chg="modSp">
        <pc:chgData name="Simei Abdias Portillo Ramos" userId="a6023f4a-8a27-47c6-971d-e44b1ecb5981" providerId="ADAL" clId="{F1842393-FF20-CC44-A3DA-EF54F4226301}" dt="2023-04-08T00:48:34.826" v="56" actId="20577"/>
        <pc:sldMkLst>
          <pc:docMk/>
          <pc:sldMk cId="109857222" sldId="256"/>
        </pc:sldMkLst>
        <pc:spChg chg="mod">
          <ac:chgData name="Simei Abdias Portillo Ramos" userId="a6023f4a-8a27-47c6-971d-e44b1ecb5981" providerId="ADAL" clId="{F1842393-FF20-CC44-A3DA-EF54F4226301}" dt="2023-04-08T00:48:34.826" v="56" actId="20577"/>
          <ac:spMkLst>
            <pc:docMk/>
            <pc:sldMk cId="109857222" sldId="256"/>
            <ac:spMk id="8" creationId="{0E85FF58-A5CB-3291-C53B-546E1E800342}"/>
          </ac:spMkLst>
        </pc:spChg>
      </pc:sldChg>
      <pc:sldChg chg="addSp delSp modSp">
        <pc:chgData name="Simei Abdias Portillo Ramos" userId="a6023f4a-8a27-47c6-971d-e44b1ecb5981" providerId="ADAL" clId="{F1842393-FF20-CC44-A3DA-EF54F4226301}" dt="2023-04-08T00:48:28.663" v="54" actId="20577"/>
        <pc:sldMkLst>
          <pc:docMk/>
          <pc:sldMk cId="2131204492" sldId="263"/>
        </pc:sldMkLst>
        <pc:spChg chg="mod">
          <ac:chgData name="Simei Abdias Portillo Ramos" userId="a6023f4a-8a27-47c6-971d-e44b1ecb5981" providerId="ADAL" clId="{F1842393-FF20-CC44-A3DA-EF54F4226301}" dt="2023-04-08T00:48:28.663" v="54" actId="20577"/>
          <ac:spMkLst>
            <pc:docMk/>
            <pc:sldMk cId="2131204492" sldId="263"/>
            <ac:spMk id="6" creationId="{3423DCDC-B33A-FAE7-E5D7-00C3BFEF9EDF}"/>
          </ac:spMkLst>
        </pc:spChg>
        <pc:picChg chg="del">
          <ac:chgData name="Simei Abdias Portillo Ramos" userId="a6023f4a-8a27-47c6-971d-e44b1ecb5981" providerId="ADAL" clId="{F1842393-FF20-CC44-A3DA-EF54F4226301}" dt="2023-04-08T00:31:48.436" v="0" actId="478"/>
          <ac:picMkLst>
            <pc:docMk/>
            <pc:sldMk cId="2131204492" sldId="263"/>
            <ac:picMk id="3" creationId="{17824EBC-6F6A-E2D8-28FD-B488F8C543EC}"/>
          </ac:picMkLst>
        </pc:picChg>
        <pc:picChg chg="add mod">
          <ac:chgData name="Simei Abdias Portillo Ramos" userId="a6023f4a-8a27-47c6-971d-e44b1ecb5981" providerId="ADAL" clId="{F1842393-FF20-CC44-A3DA-EF54F4226301}" dt="2023-04-08T00:32:10.988" v="7" actId="1076"/>
          <ac:picMkLst>
            <pc:docMk/>
            <pc:sldMk cId="2131204492" sldId="263"/>
            <ac:picMk id="4" creationId="{46A3B5E8-2EA8-F31F-98A2-953C66879643}"/>
          </ac:picMkLst>
        </pc:picChg>
      </pc:sldChg>
      <pc:sldChg chg="addSp delSp modSp">
        <pc:chgData name="Simei Abdias Portillo Ramos" userId="a6023f4a-8a27-47c6-971d-e44b1ecb5981" providerId="ADAL" clId="{F1842393-FF20-CC44-A3DA-EF54F4226301}" dt="2023-04-08T01:18:36.806" v="63" actId="931"/>
        <pc:sldMkLst>
          <pc:docMk/>
          <pc:sldMk cId="2087109895" sldId="264"/>
        </pc:sldMkLst>
        <pc:spChg chg="mod">
          <ac:chgData name="Simei Abdias Portillo Ramos" userId="a6023f4a-8a27-47c6-971d-e44b1ecb5981" providerId="ADAL" clId="{F1842393-FF20-CC44-A3DA-EF54F4226301}" dt="2023-04-08T00:48:41.535" v="58" actId="20577"/>
          <ac:spMkLst>
            <pc:docMk/>
            <pc:sldMk cId="2087109895" sldId="264"/>
            <ac:spMk id="7" creationId="{AF1B34C9-6AEF-54E8-19AD-523CAFBA0F0F}"/>
          </ac:spMkLst>
        </pc:spChg>
        <pc:picChg chg="del">
          <ac:chgData name="Simei Abdias Portillo Ramos" userId="a6023f4a-8a27-47c6-971d-e44b1ecb5981" providerId="ADAL" clId="{F1842393-FF20-CC44-A3DA-EF54F4226301}" dt="2023-04-08T01:18:33.732" v="62" actId="478"/>
          <ac:picMkLst>
            <pc:docMk/>
            <pc:sldMk cId="2087109895" sldId="264"/>
            <ac:picMk id="3" creationId="{33E80A22-D679-CE98-2AB0-B1B483B3C234}"/>
          </ac:picMkLst>
        </pc:picChg>
        <pc:picChg chg="add">
          <ac:chgData name="Simei Abdias Portillo Ramos" userId="a6023f4a-8a27-47c6-971d-e44b1ecb5981" providerId="ADAL" clId="{F1842393-FF20-CC44-A3DA-EF54F4226301}" dt="2023-04-08T01:18:36.806" v="63" actId="931"/>
          <ac:picMkLst>
            <pc:docMk/>
            <pc:sldMk cId="2087109895" sldId="264"/>
            <ac:picMk id="4" creationId="{BDF92621-5E95-57C6-E353-589766BCA552}"/>
          </ac:picMkLst>
        </pc:picChg>
      </pc:sldChg>
      <pc:sldChg chg="addSp delSp modSp">
        <pc:chgData name="Simei Abdias Portillo Ramos" userId="a6023f4a-8a27-47c6-971d-e44b1ecb5981" providerId="ADAL" clId="{F1842393-FF20-CC44-A3DA-EF54F4226301}" dt="2023-04-08T00:48:18.808" v="52" actId="20577"/>
        <pc:sldMkLst>
          <pc:docMk/>
          <pc:sldMk cId="1219321642" sldId="265"/>
        </pc:sldMkLst>
        <pc:spChg chg="add del mod">
          <ac:chgData name="Simei Abdias Portillo Ramos" userId="a6023f4a-8a27-47c6-971d-e44b1ecb5981" providerId="ADAL" clId="{F1842393-FF20-CC44-A3DA-EF54F4226301}" dt="2023-04-08T00:41:04.488" v="9" actId="931"/>
          <ac:spMkLst>
            <pc:docMk/>
            <pc:sldMk cId="1219321642" sldId="265"/>
            <ac:spMk id="4" creationId="{03E7A7D2-8B4E-6691-67CE-F2E07F8CDE46}"/>
          </ac:spMkLst>
        </pc:spChg>
        <pc:spChg chg="mod">
          <ac:chgData name="Simei Abdias Portillo Ramos" userId="a6023f4a-8a27-47c6-971d-e44b1ecb5981" providerId="ADAL" clId="{F1842393-FF20-CC44-A3DA-EF54F4226301}" dt="2023-04-08T00:48:18.808" v="52" actId="20577"/>
          <ac:spMkLst>
            <pc:docMk/>
            <pc:sldMk cId="1219321642" sldId="265"/>
            <ac:spMk id="6" creationId="{E9ECCA6E-A5AF-C788-D5E5-3D9AF5D9BE80}"/>
          </ac:spMkLst>
        </pc:spChg>
        <pc:picChg chg="del">
          <ac:chgData name="Simei Abdias Portillo Ramos" userId="a6023f4a-8a27-47c6-971d-e44b1ecb5981" providerId="ADAL" clId="{F1842393-FF20-CC44-A3DA-EF54F4226301}" dt="2023-04-08T00:41:00.409" v="8" actId="478"/>
          <ac:picMkLst>
            <pc:docMk/>
            <pc:sldMk cId="1219321642" sldId="265"/>
            <ac:picMk id="5" creationId="{844334DA-6723-2DF2-5BCC-FA1A1D49DEBB}"/>
          </ac:picMkLst>
        </pc:picChg>
        <pc:picChg chg="add mod ord">
          <ac:chgData name="Simei Abdias Portillo Ramos" userId="a6023f4a-8a27-47c6-971d-e44b1ecb5981" providerId="ADAL" clId="{F1842393-FF20-CC44-A3DA-EF54F4226301}" dt="2023-04-08T00:41:38.870" v="14" actId="1076"/>
          <ac:picMkLst>
            <pc:docMk/>
            <pc:sldMk cId="1219321642" sldId="265"/>
            <ac:picMk id="7" creationId="{92554496-3BAE-3EBE-0F93-09C3F209B09A}"/>
          </ac:picMkLst>
        </pc:picChg>
      </pc:sldChg>
      <pc:sldChg chg="addSp delSp modSp addAnim delAnim">
        <pc:chgData name="Simei Abdias Portillo Ramos" userId="a6023f4a-8a27-47c6-971d-e44b1ecb5981" providerId="ADAL" clId="{F1842393-FF20-CC44-A3DA-EF54F4226301}" dt="2023-04-08T00:53:26.002" v="60" actId="2711"/>
        <pc:sldMkLst>
          <pc:docMk/>
          <pc:sldMk cId="3920539371" sldId="266"/>
        </pc:sldMkLst>
        <pc:spChg chg="mod">
          <ac:chgData name="Simei Abdias Portillo Ramos" userId="a6023f4a-8a27-47c6-971d-e44b1ecb5981" providerId="ADAL" clId="{F1842393-FF20-CC44-A3DA-EF54F4226301}" dt="2023-04-08T00:53:26.002" v="60" actId="2711"/>
          <ac:spMkLst>
            <pc:docMk/>
            <pc:sldMk cId="3920539371" sldId="266"/>
            <ac:spMk id="3" creationId="{BDCE7615-D1D9-5D61-7DC9-8B107CDC1979}"/>
          </ac:spMkLst>
        </pc:spChg>
        <pc:spChg chg="add mod">
          <ac:chgData name="Simei Abdias Portillo Ramos" userId="a6023f4a-8a27-47c6-971d-e44b1ecb5981" providerId="ADAL" clId="{F1842393-FF20-CC44-A3DA-EF54F4226301}" dt="2023-04-08T00:48:00.021" v="50" actId="1076"/>
          <ac:spMkLst>
            <pc:docMk/>
            <pc:sldMk cId="3920539371" sldId="266"/>
            <ac:spMk id="4" creationId="{BF31045D-1B20-6C0D-2C44-B50566104F99}"/>
          </ac:spMkLst>
        </pc:spChg>
        <pc:picChg chg="add del mod">
          <ac:chgData name="Simei Abdias Portillo Ramos" userId="a6023f4a-8a27-47c6-971d-e44b1ecb5981" providerId="ADAL" clId="{F1842393-FF20-CC44-A3DA-EF54F4226301}" dt="2023-04-08T00:45:03.613" v="20" actId="478"/>
          <ac:picMkLst>
            <pc:docMk/>
            <pc:sldMk cId="3920539371" sldId="266"/>
            <ac:picMk id="4" creationId="{8727ADCA-F71F-0CF0-F5DA-75855CA256D7}"/>
          </ac:picMkLst>
        </pc:picChg>
        <pc:picChg chg="add mod">
          <ac:chgData name="Simei Abdias Portillo Ramos" userId="a6023f4a-8a27-47c6-971d-e44b1ecb5981" providerId="ADAL" clId="{F1842393-FF20-CC44-A3DA-EF54F4226301}" dt="2023-04-08T00:53:14.517" v="59" actId="14100"/>
          <ac:picMkLst>
            <pc:docMk/>
            <pc:sldMk cId="3920539371" sldId="266"/>
            <ac:picMk id="5" creationId="{972E6D16-C16C-0367-E10E-CED276D1AD3F}"/>
          </ac:picMkLst>
        </pc:picChg>
      </pc:sldChg>
      <pc:sldChg chg="modSp">
        <pc:chgData name="Simei Abdias Portillo Ramos" userId="a6023f4a-8a27-47c6-971d-e44b1ecb5981" providerId="ADAL" clId="{F1842393-FF20-CC44-A3DA-EF54F4226301}" dt="2023-04-08T00:55:14.894" v="61" actId="2711"/>
        <pc:sldMkLst>
          <pc:docMk/>
          <pc:sldMk cId="1351103724" sldId="267"/>
        </pc:sldMkLst>
        <pc:spChg chg="mod">
          <ac:chgData name="Simei Abdias Portillo Ramos" userId="a6023f4a-8a27-47c6-971d-e44b1ecb5981" providerId="ADAL" clId="{F1842393-FF20-CC44-A3DA-EF54F4226301}" dt="2023-04-08T00:46:35.111" v="23" actId="2711"/>
          <ac:spMkLst>
            <pc:docMk/>
            <pc:sldMk cId="1351103724" sldId="267"/>
            <ac:spMk id="2" creationId="{4E7F0686-A66A-2BB3-0A72-7470C86C8892}"/>
          </ac:spMkLst>
        </pc:spChg>
        <pc:spChg chg="mod">
          <ac:chgData name="Simei Abdias Portillo Ramos" userId="a6023f4a-8a27-47c6-971d-e44b1ecb5981" providerId="ADAL" clId="{F1842393-FF20-CC44-A3DA-EF54F4226301}" dt="2023-04-08T00:55:14.894" v="61" actId="2711"/>
          <ac:spMkLst>
            <pc:docMk/>
            <pc:sldMk cId="1351103724" sldId="267"/>
            <ac:spMk id="3" creationId="{75E4FBFC-A28E-E3BF-F1C3-79D609FA8445}"/>
          </ac:spMkLst>
        </pc:spChg>
      </pc:sldChg>
    </pc:docChg>
  </pc:docChgLst>
  <pc:docChgLst>
    <pc:chgData name="Aaron Steven Walcott" userId="S::asw254@nau.edu::dcd12583-90e8-41cf-a9f1-c42677bc03d6" providerId="AD" clId="Web-{DECCDDF1-35C5-4A3F-8045-3BBB43B9402A}"/>
    <pc:docChg chg="addSld modSld">
      <pc:chgData name="Aaron Steven Walcott" userId="S::asw254@nau.edu::dcd12583-90e8-41cf-a9f1-c42677bc03d6" providerId="AD" clId="Web-{DECCDDF1-35C5-4A3F-8045-3BBB43B9402A}" dt="2023-04-08T01:15:58.603" v="65" actId="20577"/>
      <pc:docMkLst>
        <pc:docMk/>
      </pc:docMkLst>
      <pc:sldChg chg="modSp new">
        <pc:chgData name="Aaron Steven Walcott" userId="S::asw254@nau.edu::dcd12583-90e8-41cf-a9f1-c42677bc03d6" providerId="AD" clId="Web-{DECCDDF1-35C5-4A3F-8045-3BBB43B9402A}" dt="2023-04-08T01:15:58.603" v="65" actId="20577"/>
        <pc:sldMkLst>
          <pc:docMk/>
          <pc:sldMk cId="1639934736" sldId="268"/>
        </pc:sldMkLst>
        <pc:spChg chg="mod">
          <ac:chgData name="Aaron Steven Walcott" userId="S::asw254@nau.edu::dcd12583-90e8-41cf-a9f1-c42677bc03d6" providerId="AD" clId="Web-{DECCDDF1-35C5-4A3F-8045-3BBB43B9402A}" dt="2023-04-08T01:12:19.235" v="9" actId="20577"/>
          <ac:spMkLst>
            <pc:docMk/>
            <pc:sldMk cId="1639934736" sldId="268"/>
            <ac:spMk id="2" creationId="{C000F8E2-BB92-CA64-7E8E-212BCC598A02}"/>
          </ac:spMkLst>
        </pc:spChg>
        <pc:spChg chg="mod">
          <ac:chgData name="Aaron Steven Walcott" userId="S::asw254@nau.edu::dcd12583-90e8-41cf-a9f1-c42677bc03d6" providerId="AD" clId="Web-{DECCDDF1-35C5-4A3F-8045-3BBB43B9402A}" dt="2023-04-08T01:15:58.603" v="65" actId="20577"/>
          <ac:spMkLst>
            <pc:docMk/>
            <pc:sldMk cId="1639934736" sldId="268"/>
            <ac:spMk id="3" creationId="{148110CE-6E67-D2BB-CC24-37DE5D270E96}"/>
          </ac:spMkLst>
        </pc:spChg>
      </pc:sldChg>
    </pc:docChg>
  </pc:docChgLst>
  <pc:docChgLst>
    <pc:chgData name="Simei Abdias Portillo Ramos" userId="a6023f4a-8a27-47c6-971d-e44b1ecb5981" providerId="ADAL" clId="{E5CC8560-F8AB-5C4E-8C2A-378C50327F60}"/>
    <pc:docChg chg="custSel addSld delSld modSld sldOrd delMainMaster">
      <pc:chgData name="Simei Abdias Portillo Ramos" userId="a6023f4a-8a27-47c6-971d-e44b1ecb5981" providerId="ADAL" clId="{E5CC8560-F8AB-5C4E-8C2A-378C50327F60}" dt="2023-04-03T07:32:18.788" v="98" actId="1076"/>
      <pc:docMkLst>
        <pc:docMk/>
      </pc:docMkLst>
      <pc:sldChg chg="addSp delSp modSp add del mod">
        <pc:chgData name="Simei Abdias Portillo Ramos" userId="a6023f4a-8a27-47c6-971d-e44b1ecb5981" providerId="ADAL" clId="{E5CC8560-F8AB-5C4E-8C2A-378C50327F60}" dt="2023-04-03T07:32:18.788" v="98" actId="1076"/>
        <pc:sldMkLst>
          <pc:docMk/>
          <pc:sldMk cId="109857222" sldId="256"/>
        </pc:sldMkLst>
        <pc:picChg chg="add mod">
          <ac:chgData name="Simei Abdias Portillo Ramos" userId="a6023f4a-8a27-47c6-971d-e44b1ecb5981" providerId="ADAL" clId="{E5CC8560-F8AB-5C4E-8C2A-378C50327F60}" dt="2023-04-03T07:32:18.788" v="98" actId="1076"/>
          <ac:picMkLst>
            <pc:docMk/>
            <pc:sldMk cId="109857222" sldId="256"/>
            <ac:picMk id="3" creationId="{3D0667E1-6B79-8322-C680-30C5058FB73B}"/>
          </ac:picMkLst>
        </pc:picChg>
        <pc:picChg chg="del">
          <ac:chgData name="Simei Abdias Portillo Ramos" userId="a6023f4a-8a27-47c6-971d-e44b1ecb5981" providerId="ADAL" clId="{E5CC8560-F8AB-5C4E-8C2A-378C50327F60}" dt="2023-04-03T07:31:42.959" v="89" actId="478"/>
          <ac:picMkLst>
            <pc:docMk/>
            <pc:sldMk cId="109857222" sldId="256"/>
            <ac:picMk id="5" creationId="{1B3AA416-E427-2120-2EBA-9F7992886735}"/>
          </ac:picMkLst>
        </pc:picChg>
      </pc:sldChg>
      <pc:sldChg chg="addSp delSp add del setBg delDesignElem">
        <pc:chgData name="Simei Abdias Portillo Ramos" userId="a6023f4a-8a27-47c6-971d-e44b1ecb5981" providerId="ADAL" clId="{E5CC8560-F8AB-5C4E-8C2A-378C50327F60}" dt="2023-04-03T07:01:06.163" v="3"/>
        <pc:sldMkLst>
          <pc:docMk/>
          <pc:sldMk cId="2852663241" sldId="257"/>
        </pc:sldMkLst>
        <pc:spChg chg="add del">
          <ac:chgData name="Simei Abdias Portillo Ramos" userId="a6023f4a-8a27-47c6-971d-e44b1ecb5981" providerId="ADAL" clId="{E5CC8560-F8AB-5C4E-8C2A-378C50327F60}" dt="2023-04-03T07:01:05.190" v="2"/>
          <ac:spMkLst>
            <pc:docMk/>
            <pc:sldMk cId="2852663241" sldId="257"/>
            <ac:spMk id="9" creationId="{F774E8E4-3A52-4B19-AFD7-B242CE61A7A9}"/>
          </ac:spMkLst>
        </pc:spChg>
      </pc:sldChg>
      <pc:sldChg chg="new del ord">
        <pc:chgData name="Simei Abdias Portillo Ramos" userId="a6023f4a-8a27-47c6-971d-e44b1ecb5981" providerId="ADAL" clId="{E5CC8560-F8AB-5C4E-8C2A-378C50327F60}" dt="2023-04-03T07:14:35.133" v="26" actId="2696"/>
        <pc:sldMkLst>
          <pc:docMk/>
          <pc:sldMk cId="849687983" sldId="258"/>
        </pc:sldMkLst>
      </pc:sldChg>
      <pc:sldChg chg="add del">
        <pc:chgData name="Simei Abdias Portillo Ramos" userId="a6023f4a-8a27-47c6-971d-e44b1ecb5981" providerId="ADAL" clId="{E5CC8560-F8AB-5C4E-8C2A-378C50327F60}" dt="2023-04-03T07:04:22.884" v="11"/>
        <pc:sldMkLst>
          <pc:docMk/>
          <pc:sldMk cId="1329797296" sldId="261"/>
        </pc:sldMkLst>
      </pc:sldChg>
      <pc:sldChg chg="new del">
        <pc:chgData name="Simei Abdias Portillo Ramos" userId="a6023f4a-8a27-47c6-971d-e44b1ecb5981" providerId="ADAL" clId="{E5CC8560-F8AB-5C4E-8C2A-378C50327F60}" dt="2023-04-03T07:14:29.694" v="25" actId="2696"/>
        <pc:sldMkLst>
          <pc:docMk/>
          <pc:sldMk cId="21916819" sldId="262"/>
        </pc:sldMkLst>
      </pc:sldChg>
      <pc:sldChg chg="add del ord">
        <pc:chgData name="Simei Abdias Portillo Ramos" userId="a6023f4a-8a27-47c6-971d-e44b1ecb5981" providerId="ADAL" clId="{E5CC8560-F8AB-5C4E-8C2A-378C50327F60}" dt="2023-04-03T07:14:00.106" v="17" actId="20578"/>
        <pc:sldMkLst>
          <pc:docMk/>
          <pc:sldMk cId="2131204492" sldId="263"/>
        </pc:sldMkLst>
      </pc:sldChg>
      <pc:sldChg chg="add del ord">
        <pc:chgData name="Simei Abdias Portillo Ramos" userId="a6023f4a-8a27-47c6-971d-e44b1ecb5981" providerId="ADAL" clId="{E5CC8560-F8AB-5C4E-8C2A-378C50327F60}" dt="2023-04-03T07:14:26.223" v="24" actId="20578"/>
        <pc:sldMkLst>
          <pc:docMk/>
          <pc:sldMk cId="2087109895" sldId="264"/>
        </pc:sldMkLst>
      </pc:sldChg>
      <pc:sldChg chg="addSp delSp modSp new mod">
        <pc:chgData name="Simei Abdias Portillo Ramos" userId="a6023f4a-8a27-47c6-971d-e44b1ecb5981" providerId="ADAL" clId="{E5CC8560-F8AB-5C4E-8C2A-378C50327F60}" dt="2023-04-03T07:19:22.517" v="88" actId="1076"/>
        <pc:sldMkLst>
          <pc:docMk/>
          <pc:sldMk cId="1219321642" sldId="265"/>
        </pc:sldMkLst>
        <pc:spChg chg="mod">
          <ac:chgData name="Simei Abdias Portillo Ramos" userId="a6023f4a-8a27-47c6-971d-e44b1ecb5981" providerId="ADAL" clId="{E5CC8560-F8AB-5C4E-8C2A-378C50327F60}" dt="2023-04-03T07:18:21.534" v="51" actId="20577"/>
          <ac:spMkLst>
            <pc:docMk/>
            <pc:sldMk cId="1219321642" sldId="265"/>
            <ac:spMk id="2" creationId="{9FF8C3BB-A983-FE7D-259E-46531CDB59F6}"/>
          </ac:spMkLst>
        </pc:spChg>
        <pc:spChg chg="del">
          <ac:chgData name="Simei Abdias Portillo Ramos" userId="a6023f4a-8a27-47c6-971d-e44b1ecb5981" providerId="ADAL" clId="{E5CC8560-F8AB-5C4E-8C2A-378C50327F60}" dt="2023-04-03T07:16:22.335" v="28" actId="931"/>
          <ac:spMkLst>
            <pc:docMk/>
            <pc:sldMk cId="1219321642" sldId="265"/>
            <ac:spMk id="3" creationId="{AC12E62A-00E7-EA1B-85B9-BFFADAC3E25E}"/>
          </ac:spMkLst>
        </pc:spChg>
        <pc:spChg chg="add mod">
          <ac:chgData name="Simei Abdias Portillo Ramos" userId="a6023f4a-8a27-47c6-971d-e44b1ecb5981" providerId="ADAL" clId="{E5CC8560-F8AB-5C4E-8C2A-378C50327F60}" dt="2023-04-03T07:19:22.517" v="88" actId="1076"/>
          <ac:spMkLst>
            <pc:docMk/>
            <pc:sldMk cId="1219321642" sldId="265"/>
            <ac:spMk id="6" creationId="{E9ECCA6E-A5AF-C788-D5E5-3D9AF5D9BE80}"/>
          </ac:spMkLst>
        </pc:spChg>
        <pc:picChg chg="add mod">
          <ac:chgData name="Simei Abdias Portillo Ramos" userId="a6023f4a-8a27-47c6-971d-e44b1ecb5981" providerId="ADAL" clId="{E5CC8560-F8AB-5C4E-8C2A-378C50327F60}" dt="2023-04-03T07:18:45.008" v="53" actId="1076"/>
          <ac:picMkLst>
            <pc:docMk/>
            <pc:sldMk cId="1219321642" sldId="265"/>
            <ac:picMk id="5" creationId="{844334DA-6723-2DF2-5BCC-FA1A1D49DEBB}"/>
          </ac:picMkLst>
        </pc:picChg>
      </pc:sldChg>
      <pc:sldMasterChg chg="del delSldLayout">
        <pc:chgData name="Simei Abdias Portillo Ramos" userId="a6023f4a-8a27-47c6-971d-e44b1ecb5981" providerId="ADAL" clId="{E5CC8560-F8AB-5C4E-8C2A-378C50327F60}" dt="2023-04-03T07:01:14.188" v="4" actId="2696"/>
        <pc:sldMasterMkLst>
          <pc:docMk/>
          <pc:sldMasterMk cId="2460954070" sldId="2147483660"/>
        </pc:sldMasterMkLst>
        <pc:sldLayoutChg chg="del">
          <pc:chgData name="Simei Abdias Portillo Ramos" userId="a6023f4a-8a27-47c6-971d-e44b1ecb5981" providerId="ADAL" clId="{E5CC8560-F8AB-5C4E-8C2A-378C50327F60}" dt="2023-04-03T07:01:14.188" v="4" actId="2696"/>
          <pc:sldLayoutMkLst>
            <pc:docMk/>
            <pc:sldMasterMk cId="2460954070" sldId="2147483660"/>
            <pc:sldLayoutMk cId="2385387890" sldId="2147483661"/>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949138452" sldId="2147483662"/>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2591524520" sldId="2147483663"/>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1203092039" sldId="2147483664"/>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733172339" sldId="2147483665"/>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210312558" sldId="2147483666"/>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146388984" sldId="2147483667"/>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171841454" sldId="2147483668"/>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1718958274" sldId="2147483669"/>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2202905451" sldId="2147483670"/>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479445657" sldId="2147483671"/>
          </pc:sldLayoutMkLst>
        </pc:sldLayoutChg>
      </pc:sldMasterChg>
    </pc:docChg>
  </pc:docChgLst>
  <pc:docChgLst>
    <pc:chgData name="Aaron Steven Walcott" userId="S::asw254@nau.edu::dcd12583-90e8-41cf-a9f1-c42677bc03d6" providerId="AD" clId="Web-{A077C88E-EFB4-48E5-A409-636075238F37}"/>
    <pc:docChg chg="addSld delSld modSld">
      <pc:chgData name="Aaron Steven Walcott" userId="S::asw254@nau.edu::dcd12583-90e8-41cf-a9f1-c42677bc03d6" providerId="AD" clId="Web-{A077C88E-EFB4-48E5-A409-636075238F37}" dt="2023-04-15T06:08:57.184" v="47" actId="20577"/>
      <pc:docMkLst>
        <pc:docMk/>
      </pc:docMkLst>
      <pc:sldChg chg="del">
        <pc:chgData name="Aaron Steven Walcott" userId="S::asw254@nau.edu::dcd12583-90e8-41cf-a9f1-c42677bc03d6" providerId="AD" clId="Web-{A077C88E-EFB4-48E5-A409-636075238F37}" dt="2023-04-15T06:06:46.598" v="1"/>
        <pc:sldMkLst>
          <pc:docMk/>
          <pc:sldMk cId="109857222" sldId="256"/>
        </pc:sldMkLst>
      </pc:sldChg>
      <pc:sldChg chg="modSp">
        <pc:chgData name="Aaron Steven Walcott" userId="S::asw254@nau.edu::dcd12583-90e8-41cf-a9f1-c42677bc03d6" providerId="AD" clId="Web-{A077C88E-EFB4-48E5-A409-636075238F37}" dt="2023-04-15T06:07:27.960" v="27" actId="20577"/>
        <pc:sldMkLst>
          <pc:docMk/>
          <pc:sldMk cId="2852663241" sldId="257"/>
        </pc:sldMkLst>
        <pc:spChg chg="mod">
          <ac:chgData name="Aaron Steven Walcott" userId="S::asw254@nau.edu::dcd12583-90e8-41cf-a9f1-c42677bc03d6" providerId="AD" clId="Web-{A077C88E-EFB4-48E5-A409-636075238F37}" dt="2023-04-15T06:07:27.960" v="27" actId="20577"/>
          <ac:spMkLst>
            <pc:docMk/>
            <pc:sldMk cId="2852663241" sldId="257"/>
            <ac:spMk id="2" creationId="{00000000-0000-0000-0000-000000000000}"/>
          </ac:spMkLst>
        </pc:spChg>
      </pc:sldChg>
      <pc:sldChg chg="add del">
        <pc:chgData name="Aaron Steven Walcott" userId="S::asw254@nau.edu::dcd12583-90e8-41cf-a9f1-c42677bc03d6" providerId="AD" clId="Web-{A077C88E-EFB4-48E5-A409-636075238F37}" dt="2023-04-15T06:06:55.208" v="9"/>
        <pc:sldMkLst>
          <pc:docMk/>
          <pc:sldMk cId="1329797296" sldId="261"/>
        </pc:sldMkLst>
      </pc:sldChg>
      <pc:sldChg chg="del">
        <pc:chgData name="Aaron Steven Walcott" userId="S::asw254@nau.edu::dcd12583-90e8-41cf-a9f1-c42677bc03d6" providerId="AD" clId="Web-{A077C88E-EFB4-48E5-A409-636075238F37}" dt="2023-04-15T06:06:47.036" v="2"/>
        <pc:sldMkLst>
          <pc:docMk/>
          <pc:sldMk cId="2131204492" sldId="263"/>
        </pc:sldMkLst>
      </pc:sldChg>
      <pc:sldChg chg="del">
        <pc:chgData name="Aaron Steven Walcott" userId="S::asw254@nau.edu::dcd12583-90e8-41cf-a9f1-c42677bc03d6" providerId="AD" clId="Web-{A077C88E-EFB4-48E5-A409-636075238F37}" dt="2023-04-15T06:06:45.551" v="0"/>
        <pc:sldMkLst>
          <pc:docMk/>
          <pc:sldMk cId="2087109895" sldId="264"/>
        </pc:sldMkLst>
      </pc:sldChg>
      <pc:sldChg chg="add del">
        <pc:chgData name="Aaron Steven Walcott" userId="S::asw254@nau.edu::dcd12583-90e8-41cf-a9f1-c42677bc03d6" providerId="AD" clId="Web-{A077C88E-EFB4-48E5-A409-636075238F37}" dt="2023-04-15T06:06:56.724" v="11"/>
        <pc:sldMkLst>
          <pc:docMk/>
          <pc:sldMk cId="1219321642" sldId="265"/>
        </pc:sldMkLst>
      </pc:sldChg>
      <pc:sldChg chg="modSp new">
        <pc:chgData name="Aaron Steven Walcott" userId="S::asw254@nau.edu::dcd12583-90e8-41cf-a9f1-c42677bc03d6" providerId="AD" clId="Web-{A077C88E-EFB4-48E5-A409-636075238F37}" dt="2023-04-15T06:08:52.902" v="43" actId="20577"/>
        <pc:sldMkLst>
          <pc:docMk/>
          <pc:sldMk cId="810679819" sldId="266"/>
        </pc:sldMkLst>
        <pc:spChg chg="mod">
          <ac:chgData name="Aaron Steven Walcott" userId="S::asw254@nau.edu::dcd12583-90e8-41cf-a9f1-c42677bc03d6" providerId="AD" clId="Web-{A077C88E-EFB4-48E5-A409-636075238F37}" dt="2023-04-15T06:07:44.789" v="35" actId="20577"/>
          <ac:spMkLst>
            <pc:docMk/>
            <pc:sldMk cId="810679819" sldId="266"/>
            <ac:spMk id="2" creationId="{A8D12218-B748-F06D-2D18-B9EB0712600D}"/>
          </ac:spMkLst>
        </pc:spChg>
        <pc:spChg chg="mod">
          <ac:chgData name="Aaron Steven Walcott" userId="S::asw254@nau.edu::dcd12583-90e8-41cf-a9f1-c42677bc03d6" providerId="AD" clId="Web-{A077C88E-EFB4-48E5-A409-636075238F37}" dt="2023-04-15T06:08:52.902" v="43" actId="20577"/>
          <ac:spMkLst>
            <pc:docMk/>
            <pc:sldMk cId="810679819" sldId="266"/>
            <ac:spMk id="3" creationId="{090358F3-B98D-F549-754D-25D55F6D2778}"/>
          </ac:spMkLst>
        </pc:spChg>
      </pc:sldChg>
      <pc:sldChg chg="add del">
        <pc:chgData name="Aaron Steven Walcott" userId="S::asw254@nau.edu::dcd12583-90e8-41cf-a9f1-c42677bc03d6" providerId="AD" clId="Web-{A077C88E-EFB4-48E5-A409-636075238F37}" dt="2023-04-15T06:07:04.380" v="12"/>
        <pc:sldMkLst>
          <pc:docMk/>
          <pc:sldMk cId="3920539371" sldId="266"/>
        </pc:sldMkLst>
      </pc:sldChg>
      <pc:sldChg chg="modSp new">
        <pc:chgData name="Aaron Steven Walcott" userId="S::asw254@nau.edu::dcd12583-90e8-41cf-a9f1-c42677bc03d6" providerId="AD" clId="Web-{A077C88E-EFB4-48E5-A409-636075238F37}" dt="2023-04-15T06:08:57.184" v="47" actId="20577"/>
        <pc:sldMkLst>
          <pc:docMk/>
          <pc:sldMk cId="376749313" sldId="267"/>
        </pc:sldMkLst>
        <pc:spChg chg="mod">
          <ac:chgData name="Aaron Steven Walcott" userId="S::asw254@nau.edu::dcd12583-90e8-41cf-a9f1-c42677bc03d6" providerId="AD" clId="Web-{A077C88E-EFB4-48E5-A409-636075238F37}" dt="2023-04-15T06:08:57.184" v="47" actId="20577"/>
          <ac:spMkLst>
            <pc:docMk/>
            <pc:sldMk cId="376749313" sldId="267"/>
            <ac:spMk id="2" creationId="{553890B0-3C5B-7801-5C65-8AA0658734C7}"/>
          </ac:spMkLst>
        </pc:spChg>
      </pc:sldChg>
      <pc:sldChg chg="del">
        <pc:chgData name="Aaron Steven Walcott" userId="S::asw254@nau.edu::dcd12583-90e8-41cf-a9f1-c42677bc03d6" providerId="AD" clId="Web-{A077C88E-EFB4-48E5-A409-636075238F37}" dt="2023-04-15T06:06:48.567" v="3"/>
        <pc:sldMkLst>
          <pc:docMk/>
          <pc:sldMk cId="1351103724" sldId="267"/>
        </pc:sldMkLst>
      </pc:sldChg>
      <pc:sldChg chg="add del">
        <pc:chgData name="Aaron Steven Walcott" userId="S::asw254@nau.edu::dcd12583-90e8-41cf-a9f1-c42677bc03d6" providerId="AD" clId="Web-{A077C88E-EFB4-48E5-A409-636075238F37}" dt="2023-04-15T06:07:06.974" v="13"/>
        <pc:sldMkLst>
          <pc:docMk/>
          <pc:sldMk cId="1639934736" sldId="268"/>
        </pc:sldMkLst>
      </pc:sldChg>
      <pc:sldChg chg="new">
        <pc:chgData name="Aaron Steven Walcott" userId="S::asw254@nau.edu::dcd12583-90e8-41cf-a9f1-c42677bc03d6" providerId="AD" clId="Web-{A077C88E-EFB4-48E5-A409-636075238F37}" dt="2023-04-15T06:07:39.226" v="30"/>
        <pc:sldMkLst>
          <pc:docMk/>
          <pc:sldMk cId="3226362183" sldId="268"/>
        </pc:sldMkLst>
      </pc:sldChg>
    </pc:docChg>
  </pc:docChgLst>
  <pc:docChgLst>
    <pc:chgData name="Simei Abdias Portillo Ramos" userId="S::sap394@nau.edu::a6023f4a-8a27-47c6-971d-e44b1ecb5981" providerId="AD" clId="Web-{C26B8D9E-D57A-4D28-A555-BC49F26CB815}"/>
    <pc:docChg chg="sldOrd">
      <pc:chgData name="Simei Abdias Portillo Ramos" userId="S::sap394@nau.edu::a6023f4a-8a27-47c6-971d-e44b1ecb5981" providerId="AD" clId="Web-{C26B8D9E-D57A-4D28-A555-BC49F26CB815}" dt="2023-04-16T01:35:35.232" v="5"/>
      <pc:docMkLst>
        <pc:docMk/>
      </pc:docMkLst>
      <pc:sldChg chg="ord">
        <pc:chgData name="Simei Abdias Portillo Ramos" userId="S::sap394@nau.edu::a6023f4a-8a27-47c6-971d-e44b1ecb5981" providerId="AD" clId="Web-{C26B8D9E-D57A-4D28-A555-BC49F26CB815}" dt="2023-04-16T01:35:35.232" v="5"/>
        <pc:sldMkLst>
          <pc:docMk/>
          <pc:sldMk cId="3397714475" sldId="269"/>
        </pc:sldMkLst>
      </pc:sldChg>
      <pc:sldChg chg="ord">
        <pc:chgData name="Simei Abdias Portillo Ramos" userId="S::sap394@nau.edu::a6023f4a-8a27-47c6-971d-e44b1ecb5981" providerId="AD" clId="Web-{C26B8D9E-D57A-4D28-A555-BC49F26CB815}" dt="2023-04-16T01:35:16.980" v="1"/>
        <pc:sldMkLst>
          <pc:docMk/>
          <pc:sldMk cId="3802139068" sldId="274"/>
        </pc:sldMkLst>
      </pc:sldChg>
      <pc:sldChg chg="ord">
        <pc:chgData name="Simei Abdias Portillo Ramos" userId="S::sap394@nau.edu::a6023f4a-8a27-47c6-971d-e44b1ecb5981" providerId="AD" clId="Web-{C26B8D9E-D57A-4D28-A555-BC49F26CB815}" dt="2023-04-16T01:35:22.043" v="2"/>
        <pc:sldMkLst>
          <pc:docMk/>
          <pc:sldMk cId="4081522676" sldId="275"/>
        </pc:sldMkLst>
      </pc:sldChg>
    </pc:docChg>
  </pc:docChgLst>
  <pc:docChgLst>
    <pc:chgData name="Aaron Steven Walcott" userId="S::asw254@nau.edu::dcd12583-90e8-41cf-a9f1-c42677bc03d6" providerId="AD" clId="Web-{C126DE3F-90A5-48B4-9600-C0A574239B22}"/>
    <pc:docChg chg="addSld delSld modSld sldOrd">
      <pc:chgData name="Aaron Steven Walcott" userId="S::asw254@nau.edu::dcd12583-90e8-41cf-a9f1-c42677bc03d6" providerId="AD" clId="Web-{C126DE3F-90A5-48B4-9600-C0A574239B22}" dt="2023-04-08T01:02:47.301" v="750" actId="20577"/>
      <pc:docMkLst>
        <pc:docMk/>
      </pc:docMkLst>
      <pc:sldChg chg="addSp delSp modSp">
        <pc:chgData name="Aaron Steven Walcott" userId="S::asw254@nau.edu::dcd12583-90e8-41cf-a9f1-c42677bc03d6" providerId="AD" clId="Web-{C126DE3F-90A5-48B4-9600-C0A574239B22}" dt="2023-04-08T00:52:48.584" v="469" actId="1076"/>
        <pc:sldMkLst>
          <pc:docMk/>
          <pc:sldMk cId="1329797296" sldId="261"/>
        </pc:sldMkLst>
        <pc:spChg chg="mod">
          <ac:chgData name="Aaron Steven Walcott" userId="S::asw254@nau.edu::dcd12583-90e8-41cf-a9f1-c42677bc03d6" providerId="AD" clId="Web-{C126DE3F-90A5-48B4-9600-C0A574239B22}" dt="2023-04-08T00:27:49.406" v="50" actId="20577"/>
          <ac:spMkLst>
            <pc:docMk/>
            <pc:sldMk cId="1329797296" sldId="261"/>
            <ac:spMk id="2" creationId="{4B694DE8-9535-E3B8-472F-91346A87A9A9}"/>
          </ac:spMkLst>
        </pc:spChg>
        <pc:spChg chg="mod">
          <ac:chgData name="Aaron Steven Walcott" userId="S::asw254@nau.edu::dcd12583-90e8-41cf-a9f1-c42677bc03d6" providerId="AD" clId="Web-{C126DE3F-90A5-48B4-9600-C0A574239B22}" dt="2023-04-08T00:52:43.147" v="468" actId="20577"/>
          <ac:spMkLst>
            <pc:docMk/>
            <pc:sldMk cId="1329797296" sldId="261"/>
            <ac:spMk id="5" creationId="{EDA9CDF8-263B-34FA-4DCB-D0A503F1DB38}"/>
          </ac:spMkLst>
        </pc:spChg>
        <pc:spChg chg="mod">
          <ac:chgData name="Aaron Steven Walcott" userId="S::asw254@nau.edu::dcd12583-90e8-41cf-a9f1-c42677bc03d6" providerId="AD" clId="Web-{C126DE3F-90A5-48B4-9600-C0A574239B22}" dt="2023-04-08T00:52:10.083" v="450" actId="1076"/>
          <ac:spMkLst>
            <pc:docMk/>
            <pc:sldMk cId="1329797296" sldId="261"/>
            <ac:spMk id="6" creationId="{F2F0563E-D21A-0197-CEF4-3A27C22251A8}"/>
          </ac:spMkLst>
        </pc:spChg>
        <pc:spChg chg="mod">
          <ac:chgData name="Aaron Steven Walcott" userId="S::asw254@nau.edu::dcd12583-90e8-41cf-a9f1-c42677bc03d6" providerId="AD" clId="Web-{C126DE3F-90A5-48B4-9600-C0A574239B22}" dt="2023-04-08T00:28:06.719" v="73" actId="20577"/>
          <ac:spMkLst>
            <pc:docMk/>
            <pc:sldMk cId="1329797296" sldId="261"/>
            <ac:spMk id="11" creationId="{C2A7B8EF-23A9-A71D-0A91-8AA6D527607D}"/>
          </ac:spMkLst>
        </pc:spChg>
        <pc:picChg chg="add mod">
          <ac:chgData name="Aaron Steven Walcott" userId="S::asw254@nau.edu::dcd12583-90e8-41cf-a9f1-c42677bc03d6" providerId="AD" clId="Web-{C126DE3F-90A5-48B4-9600-C0A574239B22}" dt="2023-04-08T00:52:48.584" v="469" actId="1076"/>
          <ac:picMkLst>
            <pc:docMk/>
            <pc:sldMk cId="1329797296" sldId="261"/>
            <ac:picMk id="3" creationId="{5F54987D-8E7C-DCE8-E51F-B7E18BEEEF12}"/>
          </ac:picMkLst>
        </pc:picChg>
        <pc:picChg chg="del mod">
          <ac:chgData name="Aaron Steven Walcott" userId="S::asw254@nau.edu::dcd12583-90e8-41cf-a9f1-c42677bc03d6" providerId="AD" clId="Web-{C126DE3F-90A5-48B4-9600-C0A574239B22}" dt="2023-04-08T00:34:56.260" v="281"/>
          <ac:picMkLst>
            <pc:docMk/>
            <pc:sldMk cId="1329797296" sldId="261"/>
            <ac:picMk id="4" creationId="{5A58484D-418C-8FEA-3E60-6D98C184553C}"/>
          </ac:picMkLst>
        </pc:picChg>
        <pc:picChg chg="del mod">
          <ac:chgData name="Aaron Steven Walcott" userId="S::asw254@nau.edu::dcd12583-90e8-41cf-a9f1-c42677bc03d6" providerId="AD" clId="Web-{C126DE3F-90A5-48B4-9600-C0A574239B22}" dt="2023-04-08T00:46:50.232" v="416"/>
          <ac:picMkLst>
            <pc:docMk/>
            <pc:sldMk cId="1329797296" sldId="261"/>
            <ac:picMk id="7" creationId="{CC3F6E67-A489-13DF-5C55-6950B7432BBC}"/>
          </ac:picMkLst>
        </pc:picChg>
        <pc:picChg chg="add del mod">
          <ac:chgData name="Aaron Steven Walcott" userId="S::asw254@nau.edu::dcd12583-90e8-41cf-a9f1-c42677bc03d6" providerId="AD" clId="Web-{C126DE3F-90A5-48B4-9600-C0A574239B22}" dt="2023-04-08T00:51:45.098" v="445"/>
          <ac:picMkLst>
            <pc:docMk/>
            <pc:sldMk cId="1329797296" sldId="261"/>
            <ac:picMk id="8" creationId="{8095372F-2FAE-629E-56F7-E4D46F7C63F8}"/>
          </ac:picMkLst>
        </pc:picChg>
        <pc:picChg chg="add mod">
          <ac:chgData name="Aaron Steven Walcott" userId="S::asw254@nau.edu::dcd12583-90e8-41cf-a9f1-c42677bc03d6" providerId="AD" clId="Web-{C126DE3F-90A5-48B4-9600-C0A574239B22}" dt="2023-04-08T00:52:19.427" v="451" actId="1076"/>
          <ac:picMkLst>
            <pc:docMk/>
            <pc:sldMk cId="1329797296" sldId="261"/>
            <ac:picMk id="9" creationId="{1CE426DE-A8B4-EF8F-3F2D-F20725133C12}"/>
          </ac:picMkLst>
        </pc:picChg>
      </pc:sldChg>
      <pc:sldChg chg="ord">
        <pc:chgData name="Aaron Steven Walcott" userId="S::asw254@nau.edu::dcd12583-90e8-41cf-a9f1-c42677bc03d6" providerId="AD" clId="Web-{C126DE3F-90A5-48B4-9600-C0A574239B22}" dt="2023-04-08T00:42:50.617" v="297"/>
        <pc:sldMkLst>
          <pc:docMk/>
          <pc:sldMk cId="2131204492" sldId="263"/>
        </pc:sldMkLst>
      </pc:sldChg>
      <pc:sldChg chg="delSp modSp ord">
        <pc:chgData name="Aaron Steven Walcott" userId="S::asw254@nau.edu::dcd12583-90e8-41cf-a9f1-c42677bc03d6" providerId="AD" clId="Web-{C126DE3F-90A5-48B4-9600-C0A574239B22}" dt="2023-04-08T00:53:04.928" v="470"/>
        <pc:sldMkLst>
          <pc:docMk/>
          <pc:sldMk cId="3920539371" sldId="266"/>
        </pc:sldMkLst>
        <pc:spChg chg="mod">
          <ac:chgData name="Aaron Steven Walcott" userId="S::asw254@nau.edu::dcd12583-90e8-41cf-a9f1-c42677bc03d6" providerId="AD" clId="Web-{C126DE3F-90A5-48B4-9600-C0A574239B22}" dt="2023-04-08T00:46:36.747" v="413" actId="20577"/>
          <ac:spMkLst>
            <pc:docMk/>
            <pc:sldMk cId="3920539371" sldId="266"/>
            <ac:spMk id="3" creationId="{BDCE7615-D1D9-5D61-7DC9-8B107CDC1979}"/>
          </ac:spMkLst>
        </pc:spChg>
        <pc:spChg chg="del">
          <ac:chgData name="Aaron Steven Walcott" userId="S::asw254@nau.edu::dcd12583-90e8-41cf-a9f1-c42677bc03d6" providerId="AD" clId="Web-{C126DE3F-90A5-48B4-9600-C0A574239B22}" dt="2023-04-08T00:53:04.928" v="470"/>
          <ac:spMkLst>
            <pc:docMk/>
            <pc:sldMk cId="3920539371" sldId="266"/>
            <ac:spMk id="4" creationId="{BF31045D-1B20-6C0D-2C44-B50566104F99}"/>
          </ac:spMkLst>
        </pc:spChg>
      </pc:sldChg>
      <pc:sldChg chg="del">
        <pc:chgData name="Aaron Steven Walcott" userId="S::asw254@nau.edu::dcd12583-90e8-41cf-a9f1-c42677bc03d6" providerId="AD" clId="Web-{C126DE3F-90A5-48B4-9600-C0A574239B22}" dt="2023-04-08T00:29:45.534" v="78"/>
        <pc:sldMkLst>
          <pc:docMk/>
          <pc:sldMk cId="14817110" sldId="267"/>
        </pc:sldMkLst>
      </pc:sldChg>
      <pc:sldChg chg="modSp new ord">
        <pc:chgData name="Aaron Steven Walcott" userId="S::asw254@nau.edu::dcd12583-90e8-41cf-a9f1-c42677bc03d6" providerId="AD" clId="Web-{C126DE3F-90A5-48B4-9600-C0A574239B22}" dt="2023-04-08T01:02:47.301" v="750" actId="20577"/>
        <pc:sldMkLst>
          <pc:docMk/>
          <pc:sldMk cId="1351103724" sldId="267"/>
        </pc:sldMkLst>
        <pc:spChg chg="mod">
          <ac:chgData name="Aaron Steven Walcott" userId="S::asw254@nau.edu::dcd12583-90e8-41cf-a9f1-c42677bc03d6" providerId="AD" clId="Web-{C126DE3F-90A5-48B4-9600-C0A574239B22}" dt="2023-04-08T00:31:22.255" v="93" actId="20577"/>
          <ac:spMkLst>
            <pc:docMk/>
            <pc:sldMk cId="1351103724" sldId="267"/>
            <ac:spMk id="2" creationId="{4E7F0686-A66A-2BB3-0A72-7470C86C8892}"/>
          </ac:spMkLst>
        </pc:spChg>
        <pc:spChg chg="mod">
          <ac:chgData name="Aaron Steven Walcott" userId="S::asw254@nau.edu::dcd12583-90e8-41cf-a9f1-c42677bc03d6" providerId="AD" clId="Web-{C126DE3F-90A5-48B4-9600-C0A574239B22}" dt="2023-04-08T01:02:47.301" v="750" actId="20577"/>
          <ac:spMkLst>
            <pc:docMk/>
            <pc:sldMk cId="1351103724" sldId="267"/>
            <ac:spMk id="3" creationId="{75E4FBFC-A28E-E3BF-F1C3-79D609FA8445}"/>
          </ac:spMkLst>
        </pc:spChg>
      </pc:sldChg>
      <pc:sldChg chg="modSp new del">
        <pc:chgData name="Aaron Steven Walcott" userId="S::asw254@nau.edu::dcd12583-90e8-41cf-a9f1-c42677bc03d6" providerId="AD" clId="Web-{C126DE3F-90A5-48B4-9600-C0A574239B22}" dt="2023-04-08T00:41:12.221" v="292"/>
        <pc:sldMkLst>
          <pc:docMk/>
          <pc:sldMk cId="1448839997" sldId="268"/>
        </pc:sldMkLst>
        <pc:spChg chg="mod">
          <ac:chgData name="Aaron Steven Walcott" userId="S::asw254@nau.edu::dcd12583-90e8-41cf-a9f1-c42677bc03d6" providerId="AD" clId="Web-{C126DE3F-90A5-48B4-9600-C0A574239B22}" dt="2023-04-08T00:34:04.477" v="280" actId="20577"/>
          <ac:spMkLst>
            <pc:docMk/>
            <pc:sldMk cId="1448839997" sldId="268"/>
            <ac:spMk id="2" creationId="{64DF2ED3-ECF5-EB89-4FEF-8EA539EAE477}"/>
          </ac:spMkLst>
        </pc:spChg>
        <pc:spChg chg="mod">
          <ac:chgData name="Aaron Steven Walcott" userId="S::asw254@nau.edu::dcd12583-90e8-41cf-a9f1-c42677bc03d6" providerId="AD" clId="Web-{C126DE3F-90A5-48B4-9600-C0A574239B22}" dt="2023-04-08T00:41:04.174" v="291" actId="20577"/>
          <ac:spMkLst>
            <pc:docMk/>
            <pc:sldMk cId="1448839997" sldId="268"/>
            <ac:spMk id="3" creationId="{B3C05178-9165-8E73-92AE-C54E8D59321A}"/>
          </ac:spMkLst>
        </pc:spChg>
      </pc:sldChg>
    </pc:docChg>
  </pc:docChgLst>
  <pc:docChgLst>
    <pc:chgData name="Aaron Steven Walcott" userId="S::asw254@nau.edu::dcd12583-90e8-41cf-a9f1-c42677bc03d6" providerId="AD" clId="Web-{BB7F2DE2-FCF3-48D0-8481-8CD7A9349ECA}"/>
    <pc:docChg chg="addSld modSld sldOrd">
      <pc:chgData name="Aaron Steven Walcott" userId="S::asw254@nau.edu::dcd12583-90e8-41cf-a9f1-c42677bc03d6" providerId="AD" clId="Web-{BB7F2DE2-FCF3-48D0-8481-8CD7A9349ECA}" dt="2023-04-15T06:54:57.290" v="1623"/>
      <pc:docMkLst>
        <pc:docMk/>
      </pc:docMkLst>
      <pc:sldChg chg="ord">
        <pc:chgData name="Aaron Steven Walcott" userId="S::asw254@nau.edu::dcd12583-90e8-41cf-a9f1-c42677bc03d6" providerId="AD" clId="Web-{BB7F2DE2-FCF3-48D0-8481-8CD7A9349ECA}" dt="2023-04-15T06:13:42.609" v="1"/>
        <pc:sldMkLst>
          <pc:docMk/>
          <pc:sldMk cId="1219321642" sldId="265"/>
        </pc:sldMkLst>
      </pc:sldChg>
      <pc:sldChg chg="addSp delSp modSp ord">
        <pc:chgData name="Aaron Steven Walcott" userId="S::asw254@nau.edu::dcd12583-90e8-41cf-a9f1-c42677bc03d6" providerId="AD" clId="Web-{BB7F2DE2-FCF3-48D0-8481-8CD7A9349ECA}" dt="2023-04-15T06:34:07.188" v="615" actId="1076"/>
        <pc:sldMkLst>
          <pc:docMk/>
          <pc:sldMk cId="810679819" sldId="266"/>
        </pc:sldMkLst>
        <pc:spChg chg="del">
          <ac:chgData name="Aaron Steven Walcott" userId="S::asw254@nau.edu::dcd12583-90e8-41cf-a9f1-c42677bc03d6" providerId="AD" clId="Web-{BB7F2DE2-FCF3-48D0-8481-8CD7A9349ECA}" dt="2023-04-15T06:23:37.313" v="237"/>
          <ac:spMkLst>
            <pc:docMk/>
            <pc:sldMk cId="810679819" sldId="266"/>
            <ac:spMk id="3" creationId="{090358F3-B98D-F549-754D-25D55F6D2778}"/>
          </ac:spMkLst>
        </pc:spChg>
        <pc:spChg chg="add del mod">
          <ac:chgData name="Aaron Steven Walcott" userId="S::asw254@nau.edu::dcd12583-90e8-41cf-a9f1-c42677bc03d6" providerId="AD" clId="Web-{BB7F2DE2-FCF3-48D0-8481-8CD7A9349ECA}" dt="2023-04-15T06:24:45.369" v="238"/>
          <ac:spMkLst>
            <pc:docMk/>
            <pc:sldMk cId="810679819" sldId="266"/>
            <ac:spMk id="5" creationId="{DC219CE0-44FB-68F9-C570-0BBB943B2D8F}"/>
          </ac:spMkLst>
        </pc:spChg>
        <pc:spChg chg="add del mod">
          <ac:chgData name="Aaron Steven Walcott" userId="S::asw254@nau.edu::dcd12583-90e8-41cf-a9f1-c42677bc03d6" providerId="AD" clId="Web-{BB7F2DE2-FCF3-48D0-8481-8CD7A9349ECA}" dt="2023-04-15T06:33:37.483" v="610"/>
          <ac:spMkLst>
            <pc:docMk/>
            <pc:sldMk cId="810679819" sldId="266"/>
            <ac:spMk id="7" creationId="{8FD2B7B3-13A6-0C6F-F1B7-9CF1F2C9D4C7}"/>
          </ac:spMkLst>
        </pc:spChg>
        <pc:picChg chg="add mod">
          <ac:chgData name="Aaron Steven Walcott" userId="S::asw254@nau.edu::dcd12583-90e8-41cf-a9f1-c42677bc03d6" providerId="AD" clId="Web-{BB7F2DE2-FCF3-48D0-8481-8CD7A9349ECA}" dt="2023-04-15T06:30:27.267" v="243" actId="1076"/>
          <ac:picMkLst>
            <pc:docMk/>
            <pc:sldMk cId="810679819" sldId="266"/>
            <ac:picMk id="6" creationId="{0C76BC0D-572C-47BE-B577-2BB08E6F5375}"/>
          </ac:picMkLst>
        </pc:picChg>
        <pc:picChg chg="add mod">
          <ac:chgData name="Aaron Steven Walcott" userId="S::asw254@nau.edu::dcd12583-90e8-41cf-a9f1-c42677bc03d6" providerId="AD" clId="Web-{BB7F2DE2-FCF3-48D0-8481-8CD7A9349ECA}" dt="2023-04-15T06:34:07.188" v="615" actId="1076"/>
          <ac:picMkLst>
            <pc:docMk/>
            <pc:sldMk cId="810679819" sldId="266"/>
            <ac:picMk id="9" creationId="{92DFF2DE-DC0F-19FF-9F2D-A067ABFCC3EA}"/>
          </ac:picMkLst>
        </pc:picChg>
      </pc:sldChg>
      <pc:sldChg chg="modSp">
        <pc:chgData name="Aaron Steven Walcott" userId="S::asw254@nau.edu::dcd12583-90e8-41cf-a9f1-c42677bc03d6" providerId="AD" clId="Web-{BB7F2DE2-FCF3-48D0-8481-8CD7A9349ECA}" dt="2023-04-15T06:21:48.720" v="198" actId="20577"/>
        <pc:sldMkLst>
          <pc:docMk/>
          <pc:sldMk cId="376749313" sldId="267"/>
        </pc:sldMkLst>
        <pc:spChg chg="mod">
          <ac:chgData name="Aaron Steven Walcott" userId="S::asw254@nau.edu::dcd12583-90e8-41cf-a9f1-c42677bc03d6" providerId="AD" clId="Web-{BB7F2DE2-FCF3-48D0-8481-8CD7A9349ECA}" dt="2023-04-15T06:14:11.892" v="11" actId="14100"/>
          <ac:spMkLst>
            <pc:docMk/>
            <pc:sldMk cId="376749313" sldId="267"/>
            <ac:spMk id="2" creationId="{553890B0-3C5B-7801-5C65-8AA0658734C7}"/>
          </ac:spMkLst>
        </pc:spChg>
        <pc:spChg chg="mod">
          <ac:chgData name="Aaron Steven Walcott" userId="S::asw254@nau.edu::dcd12583-90e8-41cf-a9f1-c42677bc03d6" providerId="AD" clId="Web-{BB7F2DE2-FCF3-48D0-8481-8CD7A9349ECA}" dt="2023-04-15T06:21:48.720" v="198" actId="20577"/>
          <ac:spMkLst>
            <pc:docMk/>
            <pc:sldMk cId="376749313" sldId="267"/>
            <ac:spMk id="3" creationId="{E489B10F-234F-EA73-E101-4B71E5EC4704}"/>
          </ac:spMkLst>
        </pc:spChg>
      </pc:sldChg>
      <pc:sldChg chg="modSp ord">
        <pc:chgData name="Aaron Steven Walcott" userId="S::asw254@nau.edu::dcd12583-90e8-41cf-a9f1-c42677bc03d6" providerId="AD" clId="Web-{BB7F2DE2-FCF3-48D0-8481-8CD7A9349ECA}" dt="2023-04-15T06:54:14.772" v="1622" actId="20577"/>
        <pc:sldMkLst>
          <pc:docMk/>
          <pc:sldMk cId="3226362183" sldId="268"/>
        </pc:sldMkLst>
        <pc:spChg chg="mod">
          <ac:chgData name="Aaron Steven Walcott" userId="S::asw254@nau.edu::dcd12583-90e8-41cf-a9f1-c42677bc03d6" providerId="AD" clId="Web-{BB7F2DE2-FCF3-48D0-8481-8CD7A9349ECA}" dt="2023-04-15T06:14:45.910" v="36" actId="14100"/>
          <ac:spMkLst>
            <pc:docMk/>
            <pc:sldMk cId="3226362183" sldId="268"/>
            <ac:spMk id="2" creationId="{A0F7051B-2FF7-CE13-3DC2-EED3CE720284}"/>
          </ac:spMkLst>
        </pc:spChg>
        <pc:spChg chg="mod">
          <ac:chgData name="Aaron Steven Walcott" userId="S::asw254@nau.edu::dcd12583-90e8-41cf-a9f1-c42677bc03d6" providerId="AD" clId="Web-{BB7F2DE2-FCF3-48D0-8481-8CD7A9349ECA}" dt="2023-04-15T06:54:14.772" v="1622" actId="20577"/>
          <ac:spMkLst>
            <pc:docMk/>
            <pc:sldMk cId="3226362183" sldId="268"/>
            <ac:spMk id="3" creationId="{25A0BE69-A949-000F-026F-5CDE530FF1F9}"/>
          </ac:spMkLst>
        </pc:spChg>
      </pc:sldChg>
      <pc:sldChg chg="addSp delSp modSp new ord">
        <pc:chgData name="Aaron Steven Walcott" userId="S::asw254@nau.edu::dcd12583-90e8-41cf-a9f1-c42677bc03d6" providerId="AD" clId="Web-{BB7F2DE2-FCF3-48D0-8481-8CD7A9349ECA}" dt="2023-04-15T06:53:34.300" v="1614"/>
        <pc:sldMkLst>
          <pc:docMk/>
          <pc:sldMk cId="3397714475" sldId="269"/>
        </pc:sldMkLst>
        <pc:spChg chg="mod">
          <ac:chgData name="Aaron Steven Walcott" userId="S::asw254@nau.edu::dcd12583-90e8-41cf-a9f1-c42677bc03d6" providerId="AD" clId="Web-{BB7F2DE2-FCF3-48D0-8481-8CD7A9349ECA}" dt="2023-04-15T06:15:19.069" v="59" actId="20577"/>
          <ac:spMkLst>
            <pc:docMk/>
            <pc:sldMk cId="3397714475" sldId="269"/>
            <ac:spMk id="2" creationId="{4A743C34-70F5-3C2A-CD9C-8630276AB922}"/>
          </ac:spMkLst>
        </pc:spChg>
        <pc:spChg chg="del mod">
          <ac:chgData name="Aaron Steven Walcott" userId="S::asw254@nau.edu::dcd12583-90e8-41cf-a9f1-c42677bc03d6" providerId="AD" clId="Web-{BB7F2DE2-FCF3-48D0-8481-8CD7A9349ECA}" dt="2023-04-15T06:15:20.944" v="61"/>
          <ac:spMkLst>
            <pc:docMk/>
            <pc:sldMk cId="3397714475" sldId="269"/>
            <ac:spMk id="3" creationId="{590EC24A-E55E-A22A-8DD8-EF6E312527E7}"/>
          </ac:spMkLst>
        </pc:spChg>
        <pc:spChg chg="add mod">
          <ac:chgData name="Aaron Steven Walcott" userId="S::asw254@nau.edu::dcd12583-90e8-41cf-a9f1-c42677bc03d6" providerId="AD" clId="Web-{BB7F2DE2-FCF3-48D0-8481-8CD7A9349ECA}" dt="2023-04-15T06:15:20.960" v="63"/>
          <ac:spMkLst>
            <pc:docMk/>
            <pc:sldMk cId="3397714475" sldId="269"/>
            <ac:spMk id="6" creationId="{80A43E31-562A-90CF-BD0D-3C5D32217A5D}"/>
          </ac:spMkLst>
        </pc:spChg>
        <pc:graphicFrameChg chg="add mod ord modGraphic">
          <ac:chgData name="Aaron Steven Walcott" userId="S::asw254@nau.edu::dcd12583-90e8-41cf-a9f1-c42677bc03d6" providerId="AD" clId="Web-{BB7F2DE2-FCF3-48D0-8481-8CD7A9349ECA}" dt="2023-04-15T06:15:20.944" v="61"/>
          <ac:graphicFrameMkLst>
            <pc:docMk/>
            <pc:sldMk cId="3397714475" sldId="269"/>
            <ac:graphicFrameMk id="5" creationId="{DEB2014C-F8FA-CE11-A023-2775C256E50E}"/>
          </ac:graphicFrameMkLst>
        </pc:graphicFrameChg>
      </pc:sldChg>
      <pc:sldChg chg="modSp new">
        <pc:chgData name="Aaron Steven Walcott" userId="S::asw254@nau.edu::dcd12583-90e8-41cf-a9f1-c42677bc03d6" providerId="AD" clId="Web-{BB7F2DE2-FCF3-48D0-8481-8CD7A9349ECA}" dt="2023-04-15T06:53:25.378" v="1611" actId="20577"/>
        <pc:sldMkLst>
          <pc:docMk/>
          <pc:sldMk cId="1559662517" sldId="270"/>
        </pc:sldMkLst>
        <pc:spChg chg="mod">
          <ac:chgData name="Aaron Steven Walcott" userId="S::asw254@nau.edu::dcd12583-90e8-41cf-a9f1-c42677bc03d6" providerId="AD" clId="Web-{BB7F2DE2-FCF3-48D0-8481-8CD7A9349ECA}" dt="2023-04-15T06:16:12.776" v="79" actId="20577"/>
          <ac:spMkLst>
            <pc:docMk/>
            <pc:sldMk cId="1559662517" sldId="270"/>
            <ac:spMk id="2" creationId="{6A18EF4E-E858-1478-7C89-9FEC82AA338A}"/>
          </ac:spMkLst>
        </pc:spChg>
        <pc:spChg chg="mod">
          <ac:chgData name="Aaron Steven Walcott" userId="S::asw254@nau.edu::dcd12583-90e8-41cf-a9f1-c42677bc03d6" providerId="AD" clId="Web-{BB7F2DE2-FCF3-48D0-8481-8CD7A9349ECA}" dt="2023-04-15T06:53:25.378" v="1611" actId="20577"/>
          <ac:spMkLst>
            <pc:docMk/>
            <pc:sldMk cId="1559662517" sldId="270"/>
            <ac:spMk id="3" creationId="{E704B1D7-A26D-E755-B5E5-731FCBDF7699}"/>
          </ac:spMkLst>
        </pc:spChg>
      </pc:sldChg>
      <pc:sldChg chg="modSp new">
        <pc:chgData name="Aaron Steven Walcott" userId="S::asw254@nau.edu::dcd12583-90e8-41cf-a9f1-c42677bc03d6" providerId="AD" clId="Web-{BB7F2DE2-FCF3-48D0-8481-8CD7A9349ECA}" dt="2023-04-15T06:16:41.028" v="94" actId="20577"/>
        <pc:sldMkLst>
          <pc:docMk/>
          <pc:sldMk cId="2549586877" sldId="271"/>
        </pc:sldMkLst>
        <pc:spChg chg="mod">
          <ac:chgData name="Aaron Steven Walcott" userId="S::asw254@nau.edu::dcd12583-90e8-41cf-a9f1-c42677bc03d6" providerId="AD" clId="Web-{BB7F2DE2-FCF3-48D0-8481-8CD7A9349ECA}" dt="2023-04-15T06:16:27.574" v="91" actId="20577"/>
          <ac:spMkLst>
            <pc:docMk/>
            <pc:sldMk cId="2549586877" sldId="271"/>
            <ac:spMk id="2" creationId="{443723AA-C213-8B06-B5C2-4642481EA792}"/>
          </ac:spMkLst>
        </pc:spChg>
        <pc:spChg chg="mod">
          <ac:chgData name="Aaron Steven Walcott" userId="S::asw254@nau.edu::dcd12583-90e8-41cf-a9f1-c42677bc03d6" providerId="AD" clId="Web-{BB7F2DE2-FCF3-48D0-8481-8CD7A9349ECA}" dt="2023-04-15T06:16:41.028" v="94" actId="20577"/>
          <ac:spMkLst>
            <pc:docMk/>
            <pc:sldMk cId="2549586877" sldId="271"/>
            <ac:spMk id="3" creationId="{BEDE6DB8-68FB-E8DF-802B-B2ED77854770}"/>
          </ac:spMkLst>
        </pc:spChg>
      </pc:sldChg>
      <pc:sldChg chg="modSp new">
        <pc:chgData name="Aaron Steven Walcott" userId="S::asw254@nau.edu::dcd12583-90e8-41cf-a9f1-c42677bc03d6" providerId="AD" clId="Web-{BB7F2DE2-FCF3-48D0-8481-8CD7A9349ECA}" dt="2023-04-15T06:16:58.185" v="106" actId="20577"/>
        <pc:sldMkLst>
          <pc:docMk/>
          <pc:sldMk cId="1082890883" sldId="272"/>
        </pc:sldMkLst>
        <pc:spChg chg="mod">
          <ac:chgData name="Aaron Steven Walcott" userId="S::asw254@nau.edu::dcd12583-90e8-41cf-a9f1-c42677bc03d6" providerId="AD" clId="Web-{BB7F2DE2-FCF3-48D0-8481-8CD7A9349ECA}" dt="2023-04-15T06:16:53.747" v="103" actId="20577"/>
          <ac:spMkLst>
            <pc:docMk/>
            <pc:sldMk cId="1082890883" sldId="272"/>
            <ac:spMk id="2" creationId="{B2EE23DE-A8FA-E768-8D8C-D5E0D7A82E5B}"/>
          </ac:spMkLst>
        </pc:spChg>
        <pc:spChg chg="mod">
          <ac:chgData name="Aaron Steven Walcott" userId="S::asw254@nau.edu::dcd12583-90e8-41cf-a9f1-c42677bc03d6" providerId="AD" clId="Web-{BB7F2DE2-FCF3-48D0-8481-8CD7A9349ECA}" dt="2023-04-15T06:16:58.185" v="106" actId="20577"/>
          <ac:spMkLst>
            <pc:docMk/>
            <pc:sldMk cId="1082890883" sldId="272"/>
            <ac:spMk id="3" creationId="{1D061A87-BFAE-CA94-02DF-00ABBB84D96A}"/>
          </ac:spMkLst>
        </pc:spChg>
      </pc:sldChg>
      <pc:sldChg chg="modSp new">
        <pc:chgData name="Aaron Steven Walcott" userId="S::asw254@nau.edu::dcd12583-90e8-41cf-a9f1-c42677bc03d6" providerId="AD" clId="Web-{BB7F2DE2-FCF3-48D0-8481-8CD7A9349ECA}" dt="2023-04-15T06:17:12.389" v="114" actId="20577"/>
        <pc:sldMkLst>
          <pc:docMk/>
          <pc:sldMk cId="1086087929" sldId="273"/>
        </pc:sldMkLst>
        <pc:spChg chg="mod">
          <ac:chgData name="Aaron Steven Walcott" userId="S::asw254@nau.edu::dcd12583-90e8-41cf-a9f1-c42677bc03d6" providerId="AD" clId="Web-{BB7F2DE2-FCF3-48D0-8481-8CD7A9349ECA}" dt="2023-04-15T06:17:02.013" v="110" actId="20577"/>
          <ac:spMkLst>
            <pc:docMk/>
            <pc:sldMk cId="1086087929" sldId="273"/>
            <ac:spMk id="2" creationId="{B676BC1F-85F1-82A7-4814-A7AE8083C1B4}"/>
          </ac:spMkLst>
        </pc:spChg>
        <pc:spChg chg="mod">
          <ac:chgData name="Aaron Steven Walcott" userId="S::asw254@nau.edu::dcd12583-90e8-41cf-a9f1-c42677bc03d6" providerId="AD" clId="Web-{BB7F2DE2-FCF3-48D0-8481-8CD7A9349ECA}" dt="2023-04-15T06:17:12.389" v="114" actId="20577"/>
          <ac:spMkLst>
            <pc:docMk/>
            <pc:sldMk cId="1086087929" sldId="273"/>
            <ac:spMk id="3" creationId="{050CF3EF-2BC5-E56F-752C-2345A4D8B4A4}"/>
          </ac:spMkLst>
        </pc:spChg>
      </pc:sldChg>
      <pc:sldChg chg="addSp delSp modSp new ord">
        <pc:chgData name="Aaron Steven Walcott" userId="S::asw254@nau.edu::dcd12583-90e8-41cf-a9f1-c42677bc03d6" providerId="AD" clId="Web-{BB7F2DE2-FCF3-48D0-8481-8CD7A9349ECA}" dt="2023-04-15T06:52:47.157" v="1575"/>
        <pc:sldMkLst>
          <pc:docMk/>
          <pc:sldMk cId="3802139068" sldId="274"/>
        </pc:sldMkLst>
        <pc:spChg chg="mod">
          <ac:chgData name="Aaron Steven Walcott" userId="S::asw254@nau.edu::dcd12583-90e8-41cf-a9f1-c42677bc03d6" providerId="AD" clId="Web-{BB7F2DE2-FCF3-48D0-8481-8CD7A9349ECA}" dt="2023-04-15T06:18:32.160" v="125" actId="20577"/>
          <ac:spMkLst>
            <pc:docMk/>
            <pc:sldMk cId="3802139068" sldId="274"/>
            <ac:spMk id="2" creationId="{423E040B-42B0-A9DE-5229-E72176027E42}"/>
          </ac:spMkLst>
        </pc:spChg>
        <pc:spChg chg="del mod">
          <ac:chgData name="Aaron Steven Walcott" userId="S::asw254@nau.edu::dcd12583-90e8-41cf-a9f1-c42677bc03d6" providerId="AD" clId="Web-{BB7F2DE2-FCF3-48D0-8481-8CD7A9349ECA}" dt="2023-04-15T06:18:33.832" v="128"/>
          <ac:spMkLst>
            <pc:docMk/>
            <pc:sldMk cId="3802139068" sldId="274"/>
            <ac:spMk id="3" creationId="{A95AA529-388D-41AF-D1AC-CAE61D77D9D8}"/>
          </ac:spMkLst>
        </pc:spChg>
        <pc:spChg chg="add del mod">
          <ac:chgData name="Aaron Steven Walcott" userId="S::asw254@nau.edu::dcd12583-90e8-41cf-a9f1-c42677bc03d6" providerId="AD" clId="Web-{BB7F2DE2-FCF3-48D0-8481-8CD7A9349ECA}" dt="2023-04-15T06:51:52.778" v="1553"/>
          <ac:spMkLst>
            <pc:docMk/>
            <pc:sldMk cId="3802139068" sldId="274"/>
            <ac:spMk id="6" creationId="{C56BD81B-B9DB-3B5A-48D2-CC3603C44D74}"/>
          </ac:spMkLst>
        </pc:spChg>
        <pc:graphicFrameChg chg="add mod ord modGraphic">
          <ac:chgData name="Aaron Steven Walcott" userId="S::asw254@nau.edu::dcd12583-90e8-41cf-a9f1-c42677bc03d6" providerId="AD" clId="Web-{BB7F2DE2-FCF3-48D0-8481-8CD7A9349ECA}" dt="2023-04-15T06:52:47.157" v="1575"/>
          <ac:graphicFrameMkLst>
            <pc:docMk/>
            <pc:sldMk cId="3802139068" sldId="274"/>
            <ac:graphicFrameMk id="5" creationId="{11366C33-81FF-705A-AD6A-F02BE10EE098}"/>
          </ac:graphicFrameMkLst>
        </pc:graphicFrameChg>
      </pc:sldChg>
      <pc:sldChg chg="addSp delSp modSp new ord">
        <pc:chgData name="Aaron Steven Walcott" userId="S::asw254@nau.edu::dcd12583-90e8-41cf-a9f1-c42677bc03d6" providerId="AD" clId="Web-{BB7F2DE2-FCF3-48D0-8481-8CD7A9349ECA}" dt="2023-04-15T06:53:49.567" v="1617"/>
        <pc:sldMkLst>
          <pc:docMk/>
          <pc:sldMk cId="4081522676" sldId="275"/>
        </pc:sldMkLst>
        <pc:spChg chg="mod">
          <ac:chgData name="Aaron Steven Walcott" userId="S::asw254@nau.edu::dcd12583-90e8-41cf-a9f1-c42677bc03d6" providerId="AD" clId="Web-{BB7F2DE2-FCF3-48D0-8481-8CD7A9349ECA}" dt="2023-04-15T06:18:58.881" v="146" actId="20577"/>
          <ac:spMkLst>
            <pc:docMk/>
            <pc:sldMk cId="4081522676" sldId="275"/>
            <ac:spMk id="2" creationId="{E5594AF3-5F31-3A47-A4D5-009C876C416C}"/>
          </ac:spMkLst>
        </pc:spChg>
        <pc:spChg chg="del mod">
          <ac:chgData name="Aaron Steven Walcott" userId="S::asw254@nau.edu::dcd12583-90e8-41cf-a9f1-c42677bc03d6" providerId="AD" clId="Web-{BB7F2DE2-FCF3-48D0-8481-8CD7A9349ECA}" dt="2023-04-15T06:19:05.600" v="148"/>
          <ac:spMkLst>
            <pc:docMk/>
            <pc:sldMk cId="4081522676" sldId="275"/>
            <ac:spMk id="3" creationId="{4E598B8F-83C0-D643-70BB-D6B6388E2A97}"/>
          </ac:spMkLst>
        </pc:spChg>
        <pc:spChg chg="add mod">
          <ac:chgData name="Aaron Steven Walcott" userId="S::asw254@nau.edu::dcd12583-90e8-41cf-a9f1-c42677bc03d6" providerId="AD" clId="Web-{BB7F2DE2-FCF3-48D0-8481-8CD7A9349ECA}" dt="2023-04-15T06:19:05.631" v="150"/>
          <ac:spMkLst>
            <pc:docMk/>
            <pc:sldMk cId="4081522676" sldId="275"/>
            <ac:spMk id="6" creationId="{20A64A74-A211-31FC-92F0-582AB3CE330B}"/>
          </ac:spMkLst>
        </pc:spChg>
        <pc:graphicFrameChg chg="add mod ord modGraphic">
          <ac:chgData name="Aaron Steven Walcott" userId="S::asw254@nau.edu::dcd12583-90e8-41cf-a9f1-c42677bc03d6" providerId="AD" clId="Web-{BB7F2DE2-FCF3-48D0-8481-8CD7A9349ECA}" dt="2023-04-15T06:23:27.109" v="236"/>
          <ac:graphicFrameMkLst>
            <pc:docMk/>
            <pc:sldMk cId="4081522676" sldId="275"/>
            <ac:graphicFrameMk id="5" creationId="{5DF039D9-F514-2594-1BF7-E9B2F8C1D8CB}"/>
          </ac:graphicFrameMkLst>
        </pc:graphicFrameChg>
      </pc:sldChg>
      <pc:sldChg chg="addSp delSp modSp new mod setBg">
        <pc:chgData name="Aaron Steven Walcott" userId="S::asw254@nau.edu::dcd12583-90e8-41cf-a9f1-c42677bc03d6" providerId="AD" clId="Web-{BB7F2DE2-FCF3-48D0-8481-8CD7A9349ECA}" dt="2023-04-15T06:48:19.217" v="1542" actId="20577"/>
        <pc:sldMkLst>
          <pc:docMk/>
          <pc:sldMk cId="3573197881" sldId="276"/>
        </pc:sldMkLst>
        <pc:spChg chg="mod">
          <ac:chgData name="Aaron Steven Walcott" userId="S::asw254@nau.edu::dcd12583-90e8-41cf-a9f1-c42677bc03d6" providerId="AD" clId="Web-{BB7F2DE2-FCF3-48D0-8481-8CD7A9349ECA}" dt="2023-04-15T06:47:04.290" v="1498"/>
          <ac:spMkLst>
            <pc:docMk/>
            <pc:sldMk cId="3573197881" sldId="276"/>
            <ac:spMk id="2" creationId="{5B3ED158-BCE8-8952-0EA2-3D73384D9EA6}"/>
          </ac:spMkLst>
        </pc:spChg>
        <pc:spChg chg="mod ord">
          <ac:chgData name="Aaron Steven Walcott" userId="S::asw254@nau.edu::dcd12583-90e8-41cf-a9f1-c42677bc03d6" providerId="AD" clId="Web-{BB7F2DE2-FCF3-48D0-8481-8CD7A9349ECA}" dt="2023-04-15T06:48:19.217" v="1542" actId="20577"/>
          <ac:spMkLst>
            <pc:docMk/>
            <pc:sldMk cId="3573197881" sldId="276"/>
            <ac:spMk id="3" creationId="{9512CCFA-7B0B-93BC-335A-7D4EAA5B0F84}"/>
          </ac:spMkLst>
        </pc:spChg>
        <pc:spChg chg="add del">
          <ac:chgData name="Aaron Steven Walcott" userId="S::asw254@nau.edu::dcd12583-90e8-41cf-a9f1-c42677bc03d6" providerId="AD" clId="Web-{BB7F2DE2-FCF3-48D0-8481-8CD7A9349ECA}" dt="2023-04-15T06:47:04.290" v="1497"/>
          <ac:spMkLst>
            <pc:docMk/>
            <pc:sldMk cId="3573197881" sldId="276"/>
            <ac:spMk id="10" creationId="{60C2BF78-EE5B-49C7-ADD9-58CDBD13E3AA}"/>
          </ac:spMkLst>
        </pc:spChg>
        <pc:picChg chg="add mod">
          <ac:chgData name="Aaron Steven Walcott" userId="S::asw254@nau.edu::dcd12583-90e8-41cf-a9f1-c42677bc03d6" providerId="AD" clId="Web-{BB7F2DE2-FCF3-48D0-8481-8CD7A9349ECA}" dt="2023-04-15T06:47:04.290" v="1498"/>
          <ac:picMkLst>
            <pc:docMk/>
            <pc:sldMk cId="3573197881" sldId="276"/>
            <ac:picMk id="5" creationId="{6B70DE74-4954-61F9-9A12-466646D9A9EC}"/>
          </ac:picMkLst>
        </pc:picChg>
      </pc:sldChg>
      <pc:sldChg chg="modSp add replId">
        <pc:chgData name="Aaron Steven Walcott" userId="S::asw254@nau.edu::dcd12583-90e8-41cf-a9f1-c42677bc03d6" providerId="AD" clId="Web-{BB7F2DE2-FCF3-48D0-8481-8CD7A9349ECA}" dt="2023-04-15T06:40:11.650" v="1194" actId="20577"/>
        <pc:sldMkLst>
          <pc:docMk/>
          <pc:sldMk cId="2818259033" sldId="277"/>
        </pc:sldMkLst>
        <pc:spChg chg="mod">
          <ac:chgData name="Aaron Steven Walcott" userId="S::asw254@nau.edu::dcd12583-90e8-41cf-a9f1-c42677bc03d6" providerId="AD" clId="Web-{BB7F2DE2-FCF3-48D0-8481-8CD7A9349ECA}" dt="2023-04-15T06:35:22.052" v="671" actId="20577"/>
          <ac:spMkLst>
            <pc:docMk/>
            <pc:sldMk cId="2818259033" sldId="277"/>
            <ac:spMk id="2" creationId="{5B3ED158-BCE8-8952-0EA2-3D73384D9EA6}"/>
          </ac:spMkLst>
        </pc:spChg>
        <pc:spChg chg="mod">
          <ac:chgData name="Aaron Steven Walcott" userId="S::asw254@nau.edu::dcd12583-90e8-41cf-a9f1-c42677bc03d6" providerId="AD" clId="Web-{BB7F2DE2-FCF3-48D0-8481-8CD7A9349ECA}" dt="2023-04-15T06:40:11.650" v="1194" actId="20577"/>
          <ac:spMkLst>
            <pc:docMk/>
            <pc:sldMk cId="2818259033" sldId="277"/>
            <ac:spMk id="3" creationId="{9512CCFA-7B0B-93BC-335A-7D4EAA5B0F84}"/>
          </ac:spMkLst>
        </pc:spChg>
      </pc:sldChg>
      <pc:sldChg chg="addSp modSp new ord">
        <pc:chgData name="Aaron Steven Walcott" userId="S::asw254@nau.edu::dcd12583-90e8-41cf-a9f1-c42677bc03d6" providerId="AD" clId="Web-{BB7F2DE2-FCF3-48D0-8481-8CD7A9349ECA}" dt="2023-04-15T06:54:57.290" v="1623"/>
        <pc:sldMkLst>
          <pc:docMk/>
          <pc:sldMk cId="480780269" sldId="278"/>
        </pc:sldMkLst>
        <pc:spChg chg="mod">
          <ac:chgData name="Aaron Steven Walcott" userId="S::asw254@nau.edu::dcd12583-90e8-41cf-a9f1-c42677bc03d6" providerId="AD" clId="Web-{BB7F2DE2-FCF3-48D0-8481-8CD7A9349ECA}" dt="2023-04-15T06:44:43.278" v="1486" actId="20577"/>
          <ac:spMkLst>
            <pc:docMk/>
            <pc:sldMk cId="480780269" sldId="278"/>
            <ac:spMk id="2" creationId="{F34CCC7D-6E5C-3A42-DC53-3954B4255E46}"/>
          </ac:spMkLst>
        </pc:spChg>
        <pc:spChg chg="mod">
          <ac:chgData name="Aaron Steven Walcott" userId="S::asw254@nau.edu::dcd12583-90e8-41cf-a9f1-c42677bc03d6" providerId="AD" clId="Web-{BB7F2DE2-FCF3-48D0-8481-8CD7A9349ECA}" dt="2023-04-15T06:41:55.610" v="1323" actId="14100"/>
          <ac:spMkLst>
            <pc:docMk/>
            <pc:sldMk cId="480780269" sldId="278"/>
            <ac:spMk id="3" creationId="{808860E0-CFE1-8272-ADAE-E52AB0A0A08A}"/>
          </ac:spMkLst>
        </pc:spChg>
        <pc:spChg chg="add mod">
          <ac:chgData name="Aaron Steven Walcott" userId="S::asw254@nau.edu::dcd12583-90e8-41cf-a9f1-c42677bc03d6" providerId="AD" clId="Web-{BB7F2DE2-FCF3-48D0-8481-8CD7A9349ECA}" dt="2023-04-15T06:44:56.810" v="1494" actId="20577"/>
          <ac:spMkLst>
            <pc:docMk/>
            <pc:sldMk cId="480780269" sldId="278"/>
            <ac:spMk id="5" creationId="{21BF2C7D-C94E-4EE8-DA7D-04ED0AEEBA98}"/>
          </ac:spMkLst>
        </pc:spChg>
        <pc:spChg chg="add mod">
          <ac:chgData name="Aaron Steven Walcott" userId="S::asw254@nau.edu::dcd12583-90e8-41cf-a9f1-c42677bc03d6" providerId="AD" clId="Web-{BB7F2DE2-FCF3-48D0-8481-8CD7A9349ECA}" dt="2023-04-15T06:43:47.149" v="1477" actId="14100"/>
          <ac:spMkLst>
            <pc:docMk/>
            <pc:sldMk cId="480780269" sldId="278"/>
            <ac:spMk id="7" creationId="{12EB1A9B-EF33-FF87-8E3A-5D92E6329444}"/>
          </ac:spMkLst>
        </pc:spChg>
      </pc:sldChg>
    </pc:docChg>
  </pc:docChgLst>
  <pc:docChgLst>
    <pc:chgData name="Simei Abdias Portillo Ramos" userId="S::sap394@nau.edu::a6023f4a-8a27-47c6-971d-e44b1ecb5981" providerId="AD" clId="Web-{23DAE8EF-2F0C-41C2-A65E-99E23B0EA89C}"/>
    <pc:docChg chg="modSld">
      <pc:chgData name="Simei Abdias Portillo Ramos" userId="S::sap394@nau.edu::a6023f4a-8a27-47c6-971d-e44b1ecb5981" providerId="AD" clId="Web-{23DAE8EF-2F0C-41C2-A65E-99E23B0EA89C}" dt="2023-04-15T06:46:16.412" v="455"/>
      <pc:docMkLst>
        <pc:docMk/>
      </pc:docMkLst>
      <pc:sldChg chg="addSp delSp modSp">
        <pc:chgData name="Simei Abdias Portillo Ramos" userId="S::sap394@nau.edu::a6023f4a-8a27-47c6-971d-e44b1ecb5981" providerId="AD" clId="Web-{23DAE8EF-2F0C-41C2-A65E-99E23B0EA89C}" dt="2023-04-15T06:33:54.807" v="85"/>
        <pc:sldMkLst>
          <pc:docMk/>
          <pc:sldMk cId="810679819" sldId="266"/>
        </pc:sldMkLst>
        <pc:spChg chg="add del mod">
          <ac:chgData name="Simei Abdias Portillo Ramos" userId="S::sap394@nau.edu::a6023f4a-8a27-47c6-971d-e44b1ecb5981" providerId="AD" clId="Web-{23DAE8EF-2F0C-41C2-A65E-99E23B0EA89C}" dt="2023-04-15T06:33:54.807" v="85"/>
          <ac:spMkLst>
            <pc:docMk/>
            <pc:sldMk cId="810679819" sldId="266"/>
            <ac:spMk id="8" creationId="{C24C9A33-635F-7267-C469-889744982A41}"/>
          </ac:spMkLst>
        </pc:spChg>
        <pc:picChg chg="add del mod">
          <ac:chgData name="Simei Abdias Portillo Ramos" userId="S::sap394@nau.edu::a6023f4a-8a27-47c6-971d-e44b1ecb5981" providerId="AD" clId="Web-{23DAE8EF-2F0C-41C2-A65E-99E23B0EA89C}" dt="2023-04-15T06:28:09.045" v="1"/>
          <ac:picMkLst>
            <pc:docMk/>
            <pc:sldMk cId="810679819" sldId="266"/>
            <ac:picMk id="4" creationId="{95F02314-F372-8F7E-4D37-F53DC8A97D09}"/>
          </ac:picMkLst>
        </pc:picChg>
      </pc:sldChg>
      <pc:sldChg chg="addSp delSp modSp">
        <pc:chgData name="Simei Abdias Portillo Ramos" userId="S::sap394@nau.edu::a6023f4a-8a27-47c6-971d-e44b1ecb5981" providerId="AD" clId="Web-{23DAE8EF-2F0C-41C2-A65E-99E23B0EA89C}" dt="2023-04-15T06:46:16.412" v="455"/>
        <pc:sldMkLst>
          <pc:docMk/>
          <pc:sldMk cId="3573197881" sldId="276"/>
        </pc:sldMkLst>
        <pc:spChg chg="mod">
          <ac:chgData name="Simei Abdias Portillo Ramos" userId="S::sap394@nau.edu::a6023f4a-8a27-47c6-971d-e44b1ecb5981" providerId="AD" clId="Web-{23DAE8EF-2F0C-41C2-A65E-99E23B0EA89C}" dt="2023-04-15T06:43:38.078" v="424" actId="20577"/>
          <ac:spMkLst>
            <pc:docMk/>
            <pc:sldMk cId="3573197881" sldId="276"/>
            <ac:spMk id="3" creationId="{9512CCFA-7B0B-93BC-335A-7D4EAA5B0F84}"/>
          </ac:spMkLst>
        </pc:spChg>
        <pc:spChg chg="add del mod">
          <ac:chgData name="Simei Abdias Portillo Ramos" userId="S::sap394@nau.edu::a6023f4a-8a27-47c6-971d-e44b1ecb5981" providerId="AD" clId="Web-{23DAE8EF-2F0C-41C2-A65E-99E23B0EA89C}" dt="2023-04-15T06:46:16.412" v="455"/>
          <ac:spMkLst>
            <pc:docMk/>
            <pc:sldMk cId="3573197881" sldId="276"/>
            <ac:spMk id="4" creationId="{1CB4CB61-B5A0-5EEF-8A25-4858C19C5131}"/>
          </ac:spMkLst>
        </pc:spChg>
      </pc:sldChg>
    </pc:docChg>
  </pc:docChgLst>
  <pc:docChgLst>
    <pc:chgData name="Musaab S S Nasralla" userId="S::msn54@nau.edu::32d9f8af-ebc7-4d1f-8223-a8e244b7389a" providerId="AD" clId="Web-{3C7C29F6-9A36-4A80-B358-9E4726AFAE8B}"/>
    <pc:docChg chg="addSld modSld">
      <pc:chgData name="Musaab S S Nasralla" userId="S::msn54@nau.edu::32d9f8af-ebc7-4d1f-8223-a8e244b7389a" providerId="AD" clId="Web-{3C7C29F6-9A36-4A80-B358-9E4726AFAE8B}" dt="2023-04-03T07:33:07.562" v="131" actId="20577"/>
      <pc:docMkLst>
        <pc:docMk/>
      </pc:docMkLst>
      <pc:sldChg chg="modSp new">
        <pc:chgData name="Musaab S S Nasralla" userId="S::msn54@nau.edu::32d9f8af-ebc7-4d1f-8223-a8e244b7389a" providerId="AD" clId="Web-{3C7C29F6-9A36-4A80-B358-9E4726AFAE8B}" dt="2023-04-03T07:18:52.622" v="17" actId="20577"/>
        <pc:sldMkLst>
          <pc:docMk/>
          <pc:sldMk cId="3920539371" sldId="266"/>
        </pc:sldMkLst>
        <pc:spChg chg="mod">
          <ac:chgData name="Musaab S S Nasralla" userId="S::msn54@nau.edu::32d9f8af-ebc7-4d1f-8223-a8e244b7389a" providerId="AD" clId="Web-{3C7C29F6-9A36-4A80-B358-9E4726AFAE8B}" dt="2023-04-03T07:18:52.622" v="17" actId="20577"/>
          <ac:spMkLst>
            <pc:docMk/>
            <pc:sldMk cId="3920539371" sldId="266"/>
            <ac:spMk id="2" creationId="{EFEDDF4D-8E33-161F-6E97-1BCE23268559}"/>
          </ac:spMkLst>
        </pc:spChg>
      </pc:sldChg>
      <pc:sldChg chg="modSp new">
        <pc:chgData name="Musaab S S Nasralla" userId="S::msn54@nau.edu::32d9f8af-ebc7-4d1f-8223-a8e244b7389a" providerId="AD" clId="Web-{3C7C29F6-9A36-4A80-B358-9E4726AFAE8B}" dt="2023-04-03T07:33:07.562" v="131" actId="20577"/>
        <pc:sldMkLst>
          <pc:docMk/>
          <pc:sldMk cId="14817110" sldId="267"/>
        </pc:sldMkLst>
        <pc:spChg chg="mod">
          <ac:chgData name="Musaab S S Nasralla" userId="S::msn54@nau.edu::32d9f8af-ebc7-4d1f-8223-a8e244b7389a" providerId="AD" clId="Web-{3C7C29F6-9A36-4A80-B358-9E4726AFAE8B}" dt="2023-04-03T07:28:45.550" v="30" actId="20577"/>
          <ac:spMkLst>
            <pc:docMk/>
            <pc:sldMk cId="14817110" sldId="267"/>
            <ac:spMk id="2" creationId="{C6D9079C-C867-6852-A12E-494D81EAAD0A}"/>
          </ac:spMkLst>
        </pc:spChg>
        <pc:spChg chg="mod">
          <ac:chgData name="Musaab S S Nasralla" userId="S::msn54@nau.edu::32d9f8af-ebc7-4d1f-8223-a8e244b7389a" providerId="AD" clId="Web-{3C7C29F6-9A36-4A80-B358-9E4726AFAE8B}" dt="2023-04-03T07:33:07.562" v="131" actId="20577"/>
          <ac:spMkLst>
            <pc:docMk/>
            <pc:sldMk cId="14817110" sldId="267"/>
            <ac:spMk id="3" creationId="{205DFA7A-4155-EE2E-8BE4-5A0C4D3FA023}"/>
          </ac:spMkLst>
        </pc:spChg>
      </pc:sldChg>
    </pc:docChg>
  </pc:docChgLst>
  <pc:docChgLst>
    <pc:chgData name="Aaron Steven Walcott" userId="S::asw254@nau.edu::dcd12583-90e8-41cf-a9f1-c42677bc03d6" providerId="AD" clId="Web-{B02DACF0-4A13-4873-9B26-001F3365D1D5}"/>
    <pc:docChg chg="addSld modSld">
      <pc:chgData name="Aaron Steven Walcott" userId="S::asw254@nau.edu::dcd12583-90e8-41cf-a9f1-c42677bc03d6" providerId="AD" clId="Web-{B02DACF0-4A13-4873-9B26-001F3365D1D5}" dt="2023-04-16T05:57:13.067" v="11" actId="14100"/>
      <pc:docMkLst>
        <pc:docMk/>
      </pc:docMkLst>
      <pc:sldChg chg="addSp delSp modSp new">
        <pc:chgData name="Aaron Steven Walcott" userId="S::asw254@nau.edu::dcd12583-90e8-41cf-a9f1-c42677bc03d6" providerId="AD" clId="Web-{B02DACF0-4A13-4873-9B26-001F3365D1D5}" dt="2023-04-16T05:57:13.067" v="11" actId="14100"/>
        <pc:sldMkLst>
          <pc:docMk/>
          <pc:sldMk cId="2290810462" sldId="279"/>
        </pc:sldMkLst>
        <pc:spChg chg="del">
          <ac:chgData name="Aaron Steven Walcott" userId="S::asw254@nau.edu::dcd12583-90e8-41cf-a9f1-c42677bc03d6" providerId="AD" clId="Web-{B02DACF0-4A13-4873-9B26-001F3365D1D5}" dt="2023-04-16T05:56:21.768" v="2"/>
          <ac:spMkLst>
            <pc:docMk/>
            <pc:sldMk cId="2290810462" sldId="279"/>
            <ac:spMk id="2" creationId="{C4552B3C-6392-D61B-CE03-398A43B1D130}"/>
          </ac:spMkLst>
        </pc:spChg>
        <pc:spChg chg="del">
          <ac:chgData name="Aaron Steven Walcott" userId="S::asw254@nau.edu::dcd12583-90e8-41cf-a9f1-c42677bc03d6" providerId="AD" clId="Web-{B02DACF0-4A13-4873-9B26-001F3365D1D5}" dt="2023-04-16T05:56:20.425" v="1"/>
          <ac:spMkLst>
            <pc:docMk/>
            <pc:sldMk cId="2290810462" sldId="279"/>
            <ac:spMk id="3" creationId="{B2D0866C-5336-3F64-255E-FBDFD5B443B4}"/>
          </ac:spMkLst>
        </pc:spChg>
        <pc:picChg chg="add mod modCrop">
          <ac:chgData name="Aaron Steven Walcott" userId="S::asw254@nau.edu::dcd12583-90e8-41cf-a9f1-c42677bc03d6" providerId="AD" clId="Web-{B02DACF0-4A13-4873-9B26-001F3365D1D5}" dt="2023-04-16T05:57:13.067" v="11" actId="14100"/>
          <ac:picMkLst>
            <pc:docMk/>
            <pc:sldMk cId="2290810462" sldId="279"/>
            <ac:picMk id="4" creationId="{32670C9E-A0C5-3867-6109-D4EC45D970B6}"/>
          </ac:picMkLst>
        </pc:picChg>
      </pc:sldChg>
    </pc:docChg>
  </pc:docChgLst>
  <pc:docChgLst>
    <pc:chgData name="Simei Abdias Portillo Ramos" userId="S::sap394@nau.edu::a6023f4a-8a27-47c6-971d-e44b1ecb5981" providerId="AD" clId="Web-{EBB9DAA9-570E-4304-8650-0B124E76979F}"/>
    <pc:docChg chg="modSld sldOrd">
      <pc:chgData name="Simei Abdias Portillo Ramos" userId="S::sap394@nau.edu::a6023f4a-8a27-47c6-971d-e44b1ecb5981" providerId="AD" clId="Web-{EBB9DAA9-570E-4304-8650-0B124E76979F}" dt="2023-04-16T00:33:02.195" v="14"/>
      <pc:docMkLst>
        <pc:docMk/>
      </pc:docMkLst>
      <pc:sldChg chg="ord">
        <pc:chgData name="Simei Abdias Portillo Ramos" userId="S::sap394@nau.edu::a6023f4a-8a27-47c6-971d-e44b1ecb5981" providerId="AD" clId="Web-{EBB9DAA9-570E-4304-8650-0B124E76979F}" dt="2023-04-16T00:33:02.195" v="14"/>
        <pc:sldMkLst>
          <pc:docMk/>
          <pc:sldMk cId="1219321642" sldId="265"/>
        </pc:sldMkLst>
      </pc:sldChg>
      <pc:sldChg chg="ord">
        <pc:chgData name="Simei Abdias Portillo Ramos" userId="S::sap394@nau.edu::a6023f4a-8a27-47c6-971d-e44b1ecb5981" providerId="AD" clId="Web-{EBB9DAA9-570E-4304-8650-0B124E76979F}" dt="2023-04-16T00:31:39.580" v="0"/>
        <pc:sldMkLst>
          <pc:docMk/>
          <pc:sldMk cId="3802139068" sldId="274"/>
        </pc:sldMkLst>
      </pc:sldChg>
      <pc:sldChg chg="modSp">
        <pc:chgData name="Simei Abdias Portillo Ramos" userId="S::sap394@nau.edu::a6023f4a-8a27-47c6-971d-e44b1ecb5981" providerId="AD" clId="Web-{EBB9DAA9-570E-4304-8650-0B124E76979F}" dt="2023-04-16T00:32:26.521" v="12"/>
        <pc:sldMkLst>
          <pc:docMk/>
          <pc:sldMk cId="4081522676" sldId="275"/>
        </pc:sldMkLst>
        <pc:graphicFrameChg chg="mod modGraphic">
          <ac:chgData name="Simei Abdias Portillo Ramos" userId="S::sap394@nau.edu::a6023f4a-8a27-47c6-971d-e44b1ecb5981" providerId="AD" clId="Web-{EBB9DAA9-570E-4304-8650-0B124E76979F}" dt="2023-04-16T00:32:26.521" v="12"/>
          <ac:graphicFrameMkLst>
            <pc:docMk/>
            <pc:sldMk cId="4081522676" sldId="275"/>
            <ac:graphicFrameMk id="5" creationId="{5DF039D9-F514-2594-1BF7-E9B2F8C1D8CB}"/>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4/15/2023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2080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dirty="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9307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dirty="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7469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7652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055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dirty="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7987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dirty="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2748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5854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2044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6956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7546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4/15/2023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946551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LT307o_KI8Q?feature=oembed" TargetMode="External"/><Relationship Id="rId1" Type="http://schemas.openxmlformats.org/officeDocument/2006/relationships/video" Target="https://www.youtube.com/embed/UWTuJUCw8H0?feature=oembed"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 name="Picture 4" descr="Abstract bubble art">
            <a:extLst>
              <a:ext uri="{FF2B5EF4-FFF2-40B4-BE49-F238E27FC236}">
                <a16:creationId xmlns:a16="http://schemas.microsoft.com/office/drawing/2014/main" id="{A35C7884-2A66-E2D9-5D94-BEF94B88DA73}"/>
              </a:ext>
            </a:extLst>
          </p:cNvPr>
          <p:cNvPicPr>
            <a:picLocks noChangeAspect="1"/>
          </p:cNvPicPr>
          <p:nvPr/>
        </p:nvPicPr>
        <p:blipFill rotWithShape="1">
          <a:blip r:embed="rId2">
            <a:duotone>
              <a:prstClr val="black"/>
              <a:schemeClr val="tx2">
                <a:tint val="45000"/>
                <a:satMod val="400000"/>
              </a:schemeClr>
            </a:duotone>
            <a:alphaModFix amt="20000"/>
          </a:blip>
          <a:srcRect t="34618" b="4653"/>
          <a:stretch/>
        </p:blipFill>
        <p:spPr>
          <a:xfrm>
            <a:off x="20" y="10"/>
            <a:ext cx="11292820" cy="6857990"/>
          </a:xfrm>
          <a:prstGeom prst="rect">
            <a:avLst/>
          </a:prstGeom>
        </p:spPr>
      </p:pic>
      <p:sp>
        <p:nvSpPr>
          <p:cNvPr id="2" name="Title 1"/>
          <p:cNvSpPr>
            <a:spLocks noGrp="1"/>
          </p:cNvSpPr>
          <p:nvPr>
            <p:ph type="ctrTitle"/>
          </p:nvPr>
        </p:nvSpPr>
        <p:spPr>
          <a:xfrm>
            <a:off x="1261872" y="758952"/>
            <a:ext cx="9418320" cy="4041648"/>
          </a:xfrm>
        </p:spPr>
        <p:txBody>
          <a:bodyPr>
            <a:normAutofit/>
          </a:bodyPr>
          <a:lstStyle/>
          <a:p>
            <a:r>
              <a:rPr lang="en-US" cap="all">
                <a:latin typeface="Times New Roman"/>
                <a:cs typeface="Times New Roman"/>
              </a:rPr>
              <a:t>HFSBG Initial Testing Results</a:t>
            </a:r>
            <a:r>
              <a:rPr lang="en-US" b="0" i="0">
                <a:effectLst/>
                <a:latin typeface="Times New Roman"/>
                <a:cs typeface="Times New Roman"/>
              </a:rPr>
              <a:t>​</a:t>
            </a:r>
            <a:endParaRPr lang="en-US">
              <a:latin typeface="Times New Roman"/>
              <a:cs typeface="Times New Roman"/>
            </a:endParaRPr>
          </a:p>
        </p:txBody>
      </p:sp>
      <p:sp>
        <p:nvSpPr>
          <p:cNvPr id="3" name="Subtitle 2"/>
          <p:cNvSpPr>
            <a:spLocks noGrp="1"/>
          </p:cNvSpPr>
          <p:nvPr>
            <p:ph type="subTitle" idx="1"/>
          </p:nvPr>
        </p:nvSpPr>
        <p:spPr>
          <a:xfrm>
            <a:off x="1261872" y="4879074"/>
            <a:ext cx="9418320" cy="1613165"/>
          </a:xfrm>
        </p:spPr>
        <p:txBody>
          <a:bodyPr>
            <a:normAutofit/>
          </a:bodyPr>
          <a:lstStyle/>
          <a:p>
            <a:r>
              <a:rPr lang="en-US" b="0" i="0" u="none" strike="noStrike" cap="small">
                <a:solidFill>
                  <a:schemeClr val="tx1">
                    <a:lumMod val="85000"/>
                  </a:schemeClr>
                </a:solidFill>
                <a:effectLst/>
                <a:latin typeface="Times New Roman" panose="02020603050405020304" pitchFamily="18" charset="0"/>
                <a:cs typeface="Times New Roman" panose="02020603050405020304" pitchFamily="18" charset="0"/>
              </a:rPr>
              <a:t>P16: Aaron Walcott, Simei Portillo, Musaab Nasralla</a:t>
            </a:r>
            <a:r>
              <a:rPr lang="en-US" b="0" i="0">
                <a:solidFill>
                  <a:schemeClr val="tx1">
                    <a:lumMod val="85000"/>
                  </a:schemeClr>
                </a:solidFill>
                <a:effectLst/>
                <a:latin typeface="Times New Roman" panose="02020603050405020304" pitchFamily="18" charset="0"/>
                <a:cs typeface="Times New Roman" panose="02020603050405020304" pitchFamily="18" charset="0"/>
              </a:rPr>
              <a:t>​</a:t>
            </a:r>
            <a:endParaRPr lang="en-US">
              <a:solidFill>
                <a:schemeClr val="tx1">
                  <a:lumMod val="85000"/>
                </a:schemeClr>
              </a:solidFill>
              <a:latin typeface="Times New Roman" panose="02020603050405020304" pitchFamily="18" charset="0"/>
              <a:cs typeface="Times New Roman" panose="02020603050405020304" pitchFamily="18" charset="0"/>
            </a:endParaRPr>
          </a:p>
        </p:txBody>
      </p:sp>
      <p:sp>
        <p:nvSpPr>
          <p:cNvPr id="9" name="Rectangle 11">
            <a:extLst>
              <a:ext uri="{FF2B5EF4-FFF2-40B4-BE49-F238E27FC236}">
                <a16:creationId xmlns:a16="http://schemas.microsoft.com/office/drawing/2014/main" id="{F774E8E4-3A52-4B19-AFD7-B242CE61A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 y="0"/>
            <a:ext cx="4572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266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BC1F-85F1-82A7-4814-A7AE8083C1B4}"/>
              </a:ext>
            </a:extLst>
          </p:cNvPr>
          <p:cNvSpPr>
            <a:spLocks noGrp="1"/>
          </p:cNvSpPr>
          <p:nvPr>
            <p:ph type="title"/>
          </p:nvPr>
        </p:nvSpPr>
        <p:spPr/>
        <p:txBody>
          <a:bodyPr/>
          <a:lstStyle/>
          <a:p>
            <a:r>
              <a:rPr lang="en-US"/>
              <a:t>Detailed EX4</a:t>
            </a:r>
          </a:p>
        </p:txBody>
      </p:sp>
      <p:sp>
        <p:nvSpPr>
          <p:cNvPr id="3" name="Content Placeholder 2">
            <a:extLst>
              <a:ext uri="{FF2B5EF4-FFF2-40B4-BE49-F238E27FC236}">
                <a16:creationId xmlns:a16="http://schemas.microsoft.com/office/drawing/2014/main" id="{050CF3EF-2BC5-E56F-752C-2345A4D8B4A4}"/>
              </a:ext>
            </a:extLst>
          </p:cNvPr>
          <p:cNvSpPr>
            <a:spLocks noGrp="1"/>
          </p:cNvSpPr>
          <p:nvPr>
            <p:ph idx="1"/>
          </p:nvPr>
        </p:nvSpPr>
        <p:spPr/>
        <p:txBody>
          <a:bodyPr vert="horz" lIns="91440" tIns="45720" rIns="91440" bIns="45720" rtlCol="0" anchor="t">
            <a:normAutofit lnSpcReduction="10000"/>
          </a:bodyPr>
          <a:lstStyle/>
          <a:p>
            <a:pPr algn="just">
              <a:buNone/>
            </a:pPr>
            <a:r>
              <a:rPr lang="en-US" u="sng">
                <a:latin typeface="Times New Roman"/>
                <a:cs typeface="Times New Roman"/>
              </a:rPr>
              <a:t>Ex4-Bubble Diameter Test</a:t>
            </a:r>
            <a:endParaRPr lang="en-US"/>
          </a:p>
          <a:p>
            <a:pPr algn="just">
              <a:buNone/>
            </a:pPr>
            <a:r>
              <a:rPr lang="en-US">
                <a:latin typeface="Times New Roman"/>
                <a:cs typeface="Times New Roman"/>
              </a:rPr>
              <a:t>During this test, the goal is to be able to measure the diameter of the bubbles that had been generated by the 3-layer coaxial nozzle, we need to be able to generate bubbles with diameters that range between 15-150 microns. To perform this test, we will need the 3-layer coaxial nozzle, Phantom camera, and wind tunnel. Below is a list of steps needed to perform the test:</a:t>
            </a:r>
            <a:endParaRPr lang="en-US"/>
          </a:p>
          <a:p>
            <a:pPr>
              <a:buFont typeface="Arial"/>
              <a:buChar char="•"/>
            </a:pPr>
            <a:r>
              <a:rPr lang="en-US">
                <a:latin typeface="Times New Roman"/>
                <a:cs typeface="Times New Roman"/>
              </a:rPr>
              <a:t>Connect compressor, Pump, and Helium tank to nozzle.</a:t>
            </a:r>
            <a:endParaRPr lang="en-US"/>
          </a:p>
          <a:p>
            <a:pPr>
              <a:buFont typeface="Arial"/>
              <a:buChar char="•"/>
            </a:pPr>
            <a:r>
              <a:rPr lang="en-US">
                <a:latin typeface="Times New Roman"/>
                <a:cs typeface="Times New Roman"/>
              </a:rPr>
              <a:t>Open Valves to start generating bubbles.</a:t>
            </a:r>
            <a:endParaRPr lang="en-US"/>
          </a:p>
          <a:p>
            <a:pPr>
              <a:buFont typeface="Arial"/>
              <a:buChar char="•"/>
            </a:pPr>
            <a:r>
              <a:rPr lang="en-US">
                <a:latin typeface="Times New Roman"/>
                <a:cs typeface="Times New Roman"/>
              </a:rPr>
              <a:t>Set Phantom camera to record the generated bubbles.</a:t>
            </a:r>
            <a:endParaRPr lang="en-US"/>
          </a:p>
          <a:p>
            <a:pPr>
              <a:buFont typeface="Arial"/>
              <a:buChar char="•"/>
            </a:pPr>
            <a:r>
              <a:rPr lang="en-US">
                <a:latin typeface="Times New Roman"/>
                <a:cs typeface="Times New Roman"/>
              </a:rPr>
              <a:t>Use MATLAB code depth perception included.</a:t>
            </a:r>
            <a:endParaRPr lang="en-US"/>
          </a:p>
          <a:p>
            <a:pPr indent="0" algn="just">
              <a:buNone/>
            </a:pPr>
            <a:r>
              <a:rPr lang="en-US">
                <a:latin typeface="Times New Roman"/>
                <a:cs typeface="Times New Roman"/>
              </a:rPr>
              <a:t>The main variables that need to be calculated from these results are the bubble diameters and bubble concentrations and the type of bubble stream.</a:t>
            </a:r>
            <a:endParaRPr lang="en-US"/>
          </a:p>
          <a:p>
            <a:pPr marL="0" indent="0">
              <a:buNone/>
            </a:pPr>
            <a:endParaRPr lang="en-US"/>
          </a:p>
        </p:txBody>
      </p:sp>
    </p:spTree>
    <p:extLst>
      <p:ext uri="{BB962C8B-B14F-4D97-AF65-F5344CB8AC3E}">
        <p14:creationId xmlns:p14="http://schemas.microsoft.com/office/powerpoint/2010/main" val="108608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040B-42B0-A9DE-5229-E72176027E42}"/>
              </a:ext>
            </a:extLst>
          </p:cNvPr>
          <p:cNvSpPr>
            <a:spLocks noGrp="1"/>
          </p:cNvSpPr>
          <p:nvPr>
            <p:ph type="title"/>
          </p:nvPr>
        </p:nvSpPr>
        <p:spPr/>
        <p:txBody>
          <a:bodyPr/>
          <a:lstStyle/>
          <a:p>
            <a:r>
              <a:rPr lang="en-US"/>
              <a:t>Specification sheet</a:t>
            </a:r>
          </a:p>
        </p:txBody>
      </p:sp>
      <p:graphicFrame>
        <p:nvGraphicFramePr>
          <p:cNvPr id="5" name="Content Placeholder 4">
            <a:extLst>
              <a:ext uri="{FF2B5EF4-FFF2-40B4-BE49-F238E27FC236}">
                <a16:creationId xmlns:a16="http://schemas.microsoft.com/office/drawing/2014/main" id="{11366C33-81FF-705A-AD6A-F02BE10EE098}"/>
              </a:ext>
            </a:extLst>
          </p:cNvPr>
          <p:cNvGraphicFramePr>
            <a:graphicFrameLocks noGrp="1"/>
          </p:cNvGraphicFramePr>
          <p:nvPr>
            <p:ph idx="1"/>
            <p:extLst>
              <p:ext uri="{D42A27DB-BD31-4B8C-83A1-F6EECF244321}">
                <p14:modId xmlns:p14="http://schemas.microsoft.com/office/powerpoint/2010/main" val="583843662"/>
              </p:ext>
            </p:extLst>
          </p:nvPr>
        </p:nvGraphicFramePr>
        <p:xfrm>
          <a:off x="1262063" y="1828800"/>
          <a:ext cx="8594723" cy="2743200"/>
        </p:xfrm>
        <a:graphic>
          <a:graphicData uri="http://schemas.openxmlformats.org/drawingml/2006/table">
            <a:tbl>
              <a:tblPr firstRow="1" firstCol="1" bandRow="1">
                <a:tableStyleId>{5C22544A-7EE6-4342-B048-85BDC9FD1C3A}</a:tableStyleId>
              </a:tblPr>
              <a:tblGrid>
                <a:gridCol w="2864295">
                  <a:extLst>
                    <a:ext uri="{9D8B030D-6E8A-4147-A177-3AD203B41FA5}">
                      <a16:colId xmlns:a16="http://schemas.microsoft.com/office/drawing/2014/main" val="2506069321"/>
                    </a:ext>
                  </a:extLst>
                </a:gridCol>
                <a:gridCol w="2865214">
                  <a:extLst>
                    <a:ext uri="{9D8B030D-6E8A-4147-A177-3AD203B41FA5}">
                      <a16:colId xmlns:a16="http://schemas.microsoft.com/office/drawing/2014/main" val="1818121504"/>
                    </a:ext>
                  </a:extLst>
                </a:gridCol>
                <a:gridCol w="2865214">
                  <a:extLst>
                    <a:ext uri="{9D8B030D-6E8A-4147-A177-3AD203B41FA5}">
                      <a16:colId xmlns:a16="http://schemas.microsoft.com/office/drawing/2014/main" val="3864174361"/>
                    </a:ext>
                  </a:extLst>
                </a:gridCol>
              </a:tblGrid>
              <a:tr h="0">
                <a:tc>
                  <a:txBody>
                    <a:bodyPr/>
                    <a:lstStyle/>
                    <a:p>
                      <a:pPr algn="just"/>
                      <a:r>
                        <a:rPr lang="en-US">
                          <a:effectLst/>
                        </a:rPr>
                        <a:t>Customer Requirement</a:t>
                      </a:r>
                    </a:p>
                  </a:txBody>
                  <a:tcPr marL="68580" marR="68580" marT="0" marB="0"/>
                </a:tc>
                <a:tc>
                  <a:txBody>
                    <a:bodyPr/>
                    <a:lstStyle/>
                    <a:p>
                      <a:pPr algn="just"/>
                      <a:r>
                        <a:rPr lang="en-US">
                          <a:effectLst/>
                        </a:rPr>
                        <a:t>Cr Met? (Y/N)</a:t>
                      </a:r>
                    </a:p>
                  </a:txBody>
                  <a:tcPr marL="68580" marR="68580" marT="0" marB="0"/>
                </a:tc>
                <a:tc>
                  <a:txBody>
                    <a:bodyPr/>
                    <a:lstStyle/>
                    <a:p>
                      <a:pPr algn="just"/>
                      <a:r>
                        <a:rPr lang="en-US">
                          <a:effectLst/>
                        </a:rPr>
                        <a:t>Client Acceptable? (Y/N)</a:t>
                      </a:r>
                    </a:p>
                  </a:txBody>
                  <a:tcPr marL="68580" marR="68580" marT="0" marB="0"/>
                </a:tc>
                <a:extLst>
                  <a:ext uri="{0D108BD9-81ED-4DB2-BD59-A6C34878D82A}">
                    <a16:rowId xmlns:a16="http://schemas.microsoft.com/office/drawing/2014/main" val="615008997"/>
                  </a:ext>
                </a:extLst>
              </a:tr>
              <a:tr h="0">
                <a:tc>
                  <a:txBody>
                    <a:bodyPr/>
                    <a:lstStyle/>
                    <a:p>
                      <a:pPr algn="just"/>
                      <a:r>
                        <a:rPr lang="en-US" u="sng">
                          <a:effectLst/>
                        </a:rPr>
                        <a:t>CR1</a:t>
                      </a:r>
                      <a:endParaRPr lang="en-US">
                        <a:effectLst/>
                      </a:endParaRPr>
                    </a:p>
                  </a:txBody>
                  <a:tcPr marL="68580" marR="68580" marT="0" marB="0"/>
                </a:tc>
                <a:tc>
                  <a:txBody>
                    <a:bodyPr/>
                    <a:lstStyle/>
                    <a:p>
                      <a:pPr algn="just"/>
                      <a:r>
                        <a:rPr lang="en-US">
                          <a:effectLst/>
                        </a:rPr>
                        <a:t>N</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2735496305"/>
                  </a:ext>
                </a:extLst>
              </a:tr>
              <a:tr h="0">
                <a:tc>
                  <a:txBody>
                    <a:bodyPr/>
                    <a:lstStyle/>
                    <a:p>
                      <a:pPr algn="just"/>
                      <a:r>
                        <a:rPr lang="en-US">
                          <a:effectLst/>
                        </a:rPr>
                        <a:t>CR2</a:t>
                      </a:r>
                    </a:p>
                  </a:txBody>
                  <a:tcPr marL="68580" marR="68580" marT="0" marB="0"/>
                </a:tc>
                <a:tc>
                  <a:txBody>
                    <a:bodyPr/>
                    <a:lstStyle/>
                    <a:p>
                      <a:pPr algn="just"/>
                      <a:endParaRPr lang="en-US">
                        <a:effectLst/>
                      </a:endParaRPr>
                    </a:p>
                  </a:txBody>
                  <a:tcPr marL="68580" marR="68580" marT="0" marB="0"/>
                </a:tc>
                <a:tc>
                  <a:txBody>
                    <a:bodyPr/>
                    <a:lstStyle/>
                    <a:p>
                      <a:pPr algn="just"/>
                      <a:endParaRPr lang="en-US">
                        <a:effectLst/>
                      </a:endParaRPr>
                    </a:p>
                  </a:txBody>
                  <a:tcPr marL="68580" marR="68580" marT="0" marB="0"/>
                </a:tc>
                <a:extLst>
                  <a:ext uri="{0D108BD9-81ED-4DB2-BD59-A6C34878D82A}">
                    <a16:rowId xmlns:a16="http://schemas.microsoft.com/office/drawing/2014/main" val="2464223323"/>
                  </a:ext>
                </a:extLst>
              </a:tr>
              <a:tr h="0">
                <a:tc>
                  <a:txBody>
                    <a:bodyPr/>
                    <a:lstStyle/>
                    <a:p>
                      <a:pPr algn="just"/>
                      <a:r>
                        <a:rPr lang="en-US">
                          <a:effectLst/>
                        </a:rPr>
                        <a:t>CR3</a:t>
                      </a:r>
                    </a:p>
                  </a:txBody>
                  <a:tcPr marL="68580" marR="68580" marT="0" marB="0"/>
                </a:tc>
                <a:tc>
                  <a:txBody>
                    <a:bodyPr/>
                    <a:lstStyle/>
                    <a:p>
                      <a:pPr algn="just"/>
                      <a:r>
                        <a:rPr lang="en-US" u="none" strike="noStrike">
                          <a:effectLst/>
                        </a:rPr>
                        <a:t>Y</a:t>
                      </a:r>
                      <a:endParaRPr lang="en-US">
                        <a:effectLst/>
                      </a:endParaRPr>
                    </a:p>
                  </a:txBody>
                  <a:tcPr marL="68580" marR="68580" marT="0" marB="0"/>
                </a:tc>
                <a:tc>
                  <a:txBody>
                    <a:bodyPr/>
                    <a:lstStyle/>
                    <a:p>
                      <a:pPr algn="just"/>
                      <a:r>
                        <a:rPr lang="en-US" u="none" strike="noStrike">
                          <a:effectLst/>
                        </a:rPr>
                        <a:t>Y</a:t>
                      </a:r>
                      <a:endParaRPr lang="en-US">
                        <a:effectLst/>
                      </a:endParaRPr>
                    </a:p>
                  </a:txBody>
                  <a:tcPr marL="68580" marR="68580" marT="0" marB="0"/>
                </a:tc>
                <a:extLst>
                  <a:ext uri="{0D108BD9-81ED-4DB2-BD59-A6C34878D82A}">
                    <a16:rowId xmlns:a16="http://schemas.microsoft.com/office/drawing/2014/main" val="881406788"/>
                  </a:ext>
                </a:extLst>
              </a:tr>
              <a:tr h="0">
                <a:tc>
                  <a:txBody>
                    <a:bodyPr/>
                    <a:lstStyle/>
                    <a:p>
                      <a:pPr algn="just"/>
                      <a:r>
                        <a:rPr lang="en-US">
                          <a:effectLst/>
                        </a:rPr>
                        <a:t>CR4</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178978508"/>
                  </a:ext>
                </a:extLst>
              </a:tr>
              <a:tr h="0">
                <a:tc>
                  <a:txBody>
                    <a:bodyPr/>
                    <a:lstStyle/>
                    <a:p>
                      <a:pPr algn="just"/>
                      <a:r>
                        <a:rPr lang="en-US">
                          <a:effectLst/>
                        </a:rPr>
                        <a:t>CR5</a:t>
                      </a:r>
                    </a:p>
                  </a:txBody>
                  <a:tcPr marL="68580" marR="68580" marT="0" marB="0"/>
                </a:tc>
                <a:tc>
                  <a:txBody>
                    <a:bodyPr/>
                    <a:lstStyle/>
                    <a:p>
                      <a:pPr algn="just"/>
                      <a:endParaRPr lang="en-US">
                        <a:effectLst/>
                      </a:endParaRPr>
                    </a:p>
                  </a:txBody>
                  <a:tcPr marL="68580" marR="68580" marT="0" marB="0"/>
                </a:tc>
                <a:tc>
                  <a:txBody>
                    <a:bodyPr/>
                    <a:lstStyle/>
                    <a:p>
                      <a:pPr algn="just"/>
                      <a:endParaRPr lang="en-US">
                        <a:effectLst/>
                      </a:endParaRPr>
                    </a:p>
                  </a:txBody>
                  <a:tcPr marL="68580" marR="68580" marT="0" marB="0"/>
                </a:tc>
                <a:extLst>
                  <a:ext uri="{0D108BD9-81ED-4DB2-BD59-A6C34878D82A}">
                    <a16:rowId xmlns:a16="http://schemas.microsoft.com/office/drawing/2014/main" val="647146538"/>
                  </a:ext>
                </a:extLst>
              </a:tr>
              <a:tr h="0">
                <a:tc>
                  <a:txBody>
                    <a:bodyPr/>
                    <a:lstStyle/>
                    <a:p>
                      <a:pPr algn="just"/>
                      <a:r>
                        <a:rPr lang="en-US">
                          <a:effectLst/>
                        </a:rPr>
                        <a:t>CR6</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2442143027"/>
                  </a:ext>
                </a:extLst>
              </a:tr>
              <a:tr h="0">
                <a:tc>
                  <a:txBody>
                    <a:bodyPr/>
                    <a:lstStyle/>
                    <a:p>
                      <a:pPr algn="just"/>
                      <a:r>
                        <a:rPr lang="en-US">
                          <a:effectLst/>
                        </a:rPr>
                        <a:t>CR7</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123988152"/>
                  </a:ext>
                </a:extLst>
              </a:tr>
              <a:tr h="0">
                <a:tc>
                  <a:txBody>
                    <a:bodyPr/>
                    <a:lstStyle/>
                    <a:p>
                      <a:pPr algn="just"/>
                      <a:r>
                        <a:rPr lang="en-US">
                          <a:effectLst/>
                        </a:rPr>
                        <a:t>CR8</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1703944379"/>
                  </a:ext>
                </a:extLst>
              </a:tr>
            </a:tbl>
          </a:graphicData>
        </a:graphic>
      </p:graphicFrame>
    </p:spTree>
    <p:extLst>
      <p:ext uri="{BB962C8B-B14F-4D97-AF65-F5344CB8AC3E}">
        <p14:creationId xmlns:p14="http://schemas.microsoft.com/office/powerpoint/2010/main" val="380213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4AF3-5F31-3A47-A4D5-009C876C416C}"/>
              </a:ext>
            </a:extLst>
          </p:cNvPr>
          <p:cNvSpPr>
            <a:spLocks noGrp="1"/>
          </p:cNvSpPr>
          <p:nvPr>
            <p:ph type="title"/>
          </p:nvPr>
        </p:nvSpPr>
        <p:spPr/>
        <p:txBody>
          <a:bodyPr/>
          <a:lstStyle/>
          <a:p>
            <a:r>
              <a:rPr lang="en-US"/>
              <a:t>Specification sheet cont.</a:t>
            </a:r>
          </a:p>
        </p:txBody>
      </p:sp>
      <p:graphicFrame>
        <p:nvGraphicFramePr>
          <p:cNvPr id="5" name="Content Placeholder 4">
            <a:extLst>
              <a:ext uri="{FF2B5EF4-FFF2-40B4-BE49-F238E27FC236}">
                <a16:creationId xmlns:a16="http://schemas.microsoft.com/office/drawing/2014/main" id="{5DF039D9-F514-2594-1BF7-E9B2F8C1D8CB}"/>
              </a:ext>
            </a:extLst>
          </p:cNvPr>
          <p:cNvGraphicFramePr>
            <a:graphicFrameLocks noGrp="1"/>
          </p:cNvGraphicFramePr>
          <p:nvPr>
            <p:ph idx="1"/>
            <p:extLst>
              <p:ext uri="{D42A27DB-BD31-4B8C-83A1-F6EECF244321}">
                <p14:modId xmlns:p14="http://schemas.microsoft.com/office/powerpoint/2010/main" val="1425172198"/>
              </p:ext>
            </p:extLst>
          </p:nvPr>
        </p:nvGraphicFramePr>
        <p:xfrm>
          <a:off x="1262063" y="1828800"/>
          <a:ext cx="8594713" cy="3840480"/>
        </p:xfrm>
        <a:graphic>
          <a:graphicData uri="http://schemas.openxmlformats.org/drawingml/2006/table">
            <a:tbl>
              <a:tblPr firstRow="1" firstCol="1" bandRow="1">
                <a:tableStyleId>{5C22544A-7EE6-4342-B048-85BDC9FD1C3A}</a:tableStyleId>
              </a:tblPr>
              <a:tblGrid>
                <a:gridCol w="1549685">
                  <a:extLst>
                    <a:ext uri="{9D8B030D-6E8A-4147-A177-3AD203B41FA5}">
                      <a16:colId xmlns:a16="http://schemas.microsoft.com/office/drawing/2014/main" val="1915580178"/>
                    </a:ext>
                  </a:extLst>
                </a:gridCol>
                <a:gridCol w="1435955">
                  <a:extLst>
                    <a:ext uri="{9D8B030D-6E8A-4147-A177-3AD203B41FA5}">
                      <a16:colId xmlns:a16="http://schemas.microsoft.com/office/drawing/2014/main" val="3488326949"/>
                    </a:ext>
                  </a:extLst>
                </a:gridCol>
                <a:gridCol w="1565323">
                  <a:extLst>
                    <a:ext uri="{9D8B030D-6E8A-4147-A177-3AD203B41FA5}">
                      <a16:colId xmlns:a16="http://schemas.microsoft.com/office/drawing/2014/main" val="779842629"/>
                    </a:ext>
                  </a:extLst>
                </a:gridCol>
                <a:gridCol w="1177618">
                  <a:extLst>
                    <a:ext uri="{9D8B030D-6E8A-4147-A177-3AD203B41FA5}">
                      <a16:colId xmlns:a16="http://schemas.microsoft.com/office/drawing/2014/main" val="1925310233"/>
                    </a:ext>
                  </a:extLst>
                </a:gridCol>
                <a:gridCol w="1433066">
                  <a:extLst>
                    <a:ext uri="{9D8B030D-6E8A-4147-A177-3AD203B41FA5}">
                      <a16:colId xmlns:a16="http://schemas.microsoft.com/office/drawing/2014/main" val="3771708038"/>
                    </a:ext>
                  </a:extLst>
                </a:gridCol>
                <a:gridCol w="1433066">
                  <a:extLst>
                    <a:ext uri="{9D8B030D-6E8A-4147-A177-3AD203B41FA5}">
                      <a16:colId xmlns:a16="http://schemas.microsoft.com/office/drawing/2014/main" val="3926241342"/>
                    </a:ext>
                  </a:extLst>
                </a:gridCol>
              </a:tblGrid>
              <a:tr h="0">
                <a:tc>
                  <a:txBody>
                    <a:bodyPr/>
                    <a:lstStyle/>
                    <a:p>
                      <a:pPr algn="just"/>
                      <a:r>
                        <a:rPr lang="en-US">
                          <a:effectLst/>
                        </a:rPr>
                        <a:t>ER</a:t>
                      </a:r>
                    </a:p>
                  </a:txBody>
                  <a:tcPr marL="68580" marR="68580" marT="0" marB="0"/>
                </a:tc>
                <a:tc>
                  <a:txBody>
                    <a:bodyPr/>
                    <a:lstStyle/>
                    <a:p>
                      <a:pPr algn="just"/>
                      <a:r>
                        <a:rPr lang="en-US">
                          <a:effectLst/>
                        </a:rPr>
                        <a:t>Target</a:t>
                      </a:r>
                    </a:p>
                  </a:txBody>
                  <a:tcPr marL="68580" marR="68580" marT="0" marB="0"/>
                </a:tc>
                <a:tc>
                  <a:txBody>
                    <a:bodyPr/>
                    <a:lstStyle/>
                    <a:p>
                      <a:pPr algn="just"/>
                      <a:r>
                        <a:rPr lang="en-US">
                          <a:effectLst/>
                        </a:rPr>
                        <a:t>Tolerance</a:t>
                      </a:r>
                    </a:p>
                  </a:txBody>
                  <a:tcPr marL="68580" marR="68580" marT="0" marB="0"/>
                </a:tc>
                <a:tc>
                  <a:txBody>
                    <a:bodyPr/>
                    <a:lstStyle/>
                    <a:p>
                      <a:pPr algn="just"/>
                      <a:r>
                        <a:rPr lang="en-US">
                          <a:effectLst/>
                        </a:rPr>
                        <a:t>Measure/Calc Value</a:t>
                      </a:r>
                    </a:p>
                  </a:txBody>
                  <a:tcPr marL="68580" marR="68580" marT="0" marB="0"/>
                </a:tc>
                <a:tc>
                  <a:txBody>
                    <a:bodyPr/>
                    <a:lstStyle/>
                    <a:p>
                      <a:pPr algn="just"/>
                      <a:r>
                        <a:rPr lang="en-US">
                          <a:effectLst/>
                        </a:rPr>
                        <a:t>ER Met? (Y/N)</a:t>
                      </a:r>
                    </a:p>
                  </a:txBody>
                  <a:tcPr marL="68580" marR="68580" marT="0" marB="0"/>
                </a:tc>
                <a:tc>
                  <a:txBody>
                    <a:bodyPr/>
                    <a:lstStyle/>
                    <a:p>
                      <a:pPr algn="just"/>
                      <a:r>
                        <a:rPr lang="en-US">
                          <a:effectLst/>
                        </a:rPr>
                        <a:t>Client Acceptable? (Y/N)</a:t>
                      </a:r>
                    </a:p>
                  </a:txBody>
                  <a:tcPr marL="68580" marR="68580" marT="0" marB="0"/>
                </a:tc>
                <a:extLst>
                  <a:ext uri="{0D108BD9-81ED-4DB2-BD59-A6C34878D82A}">
                    <a16:rowId xmlns:a16="http://schemas.microsoft.com/office/drawing/2014/main" val="4159636907"/>
                  </a:ext>
                </a:extLst>
              </a:tr>
              <a:tr h="0">
                <a:tc>
                  <a:txBody>
                    <a:bodyPr/>
                    <a:lstStyle/>
                    <a:p>
                      <a:pPr algn="just"/>
                      <a:r>
                        <a:rPr lang="en-US">
                          <a:effectLst/>
                        </a:rPr>
                        <a:t>ER1-Bubble Output</a:t>
                      </a:r>
                    </a:p>
                  </a:txBody>
                  <a:tcPr marL="68580" marR="68580" marT="0" marB="0"/>
                </a:tc>
                <a:tc>
                  <a:txBody>
                    <a:bodyPr/>
                    <a:lstStyle/>
                    <a:p>
                      <a:pPr algn="just"/>
                      <a:r>
                        <a:rPr lang="en-US" u="none">
                          <a:effectLst/>
                        </a:rPr>
                        <a:t>3^6</a:t>
                      </a:r>
                    </a:p>
                  </a:txBody>
                  <a:tcPr marL="68580" marR="68580" marT="0" marB="0"/>
                </a:tc>
                <a:tc>
                  <a:txBody>
                    <a:bodyPr/>
                    <a:lstStyle/>
                    <a:p>
                      <a:pPr algn="just"/>
                      <a:r>
                        <a:rPr lang="en-US" u="sng">
                          <a:effectLst/>
                        </a:rPr>
                        <a:t>+</a:t>
                      </a:r>
                      <a:r>
                        <a:rPr lang="en-US">
                          <a:effectLst/>
                        </a:rPr>
                        <a:t> 3^3</a:t>
                      </a:r>
                    </a:p>
                  </a:txBody>
                  <a:tcPr marL="68580" marR="68580" marT="0" marB="0"/>
                </a:tc>
                <a:tc>
                  <a:txBody>
                    <a:bodyPr/>
                    <a:lstStyle/>
                    <a:p>
                      <a:pPr algn="just"/>
                      <a:endParaRPr lang="en-US">
                        <a:effectLst/>
                      </a:endParaRPr>
                    </a:p>
                  </a:txBody>
                  <a:tcPr marL="68580" marR="68580" marT="0" marB="0"/>
                </a:tc>
                <a:tc>
                  <a:txBody>
                    <a:bodyPr/>
                    <a:lstStyle/>
                    <a:p>
                      <a:pPr algn="just"/>
                      <a:r>
                        <a:rPr lang="en-US">
                          <a:effectLst/>
                        </a:rPr>
                        <a:t>N</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001807206"/>
                  </a:ext>
                </a:extLst>
              </a:tr>
              <a:tr h="0">
                <a:tc>
                  <a:txBody>
                    <a:bodyPr/>
                    <a:lstStyle/>
                    <a:p>
                      <a:pPr algn="just"/>
                      <a:r>
                        <a:rPr lang="en-US">
                          <a:effectLst/>
                        </a:rPr>
                        <a:t>ER2-Bubble Density</a:t>
                      </a:r>
                    </a:p>
                  </a:txBody>
                  <a:tcPr marL="68580" marR="68580" marT="0" marB="0"/>
                </a:tc>
                <a:tc>
                  <a:txBody>
                    <a:bodyPr/>
                    <a:lstStyle/>
                    <a:p>
                      <a:pPr algn="just"/>
                      <a:r>
                        <a:rPr lang="en-US" u="none">
                          <a:effectLst/>
                        </a:rPr>
                        <a:t>20000 /cm^3</a:t>
                      </a:r>
                    </a:p>
                  </a:txBody>
                  <a:tcPr marL="68580" marR="68580" marT="0" marB="0"/>
                </a:tc>
                <a:tc>
                  <a:txBody>
                    <a:bodyPr/>
                    <a:lstStyle/>
                    <a:p>
                      <a:pPr algn="just"/>
                      <a:r>
                        <a:rPr lang="en-US" u="sng">
                          <a:effectLst/>
                        </a:rPr>
                        <a:t>+</a:t>
                      </a:r>
                      <a:r>
                        <a:rPr lang="en-US">
                          <a:effectLst/>
                        </a:rPr>
                        <a:t> 100 / cm^3</a:t>
                      </a:r>
                    </a:p>
                  </a:txBody>
                  <a:tcPr marL="68580" marR="68580" marT="0" marB="0"/>
                </a:tc>
                <a:tc>
                  <a:txBody>
                    <a:bodyPr/>
                    <a:lstStyle/>
                    <a:p>
                      <a:pPr algn="just"/>
                      <a:endParaRPr lang="en-US">
                        <a:effectLst/>
                      </a:endParaRPr>
                    </a:p>
                  </a:txBody>
                  <a:tcPr marL="68580" marR="68580" marT="0" marB="0"/>
                </a:tc>
                <a:tc>
                  <a:txBody>
                    <a:bodyPr/>
                    <a:lstStyle/>
                    <a:p>
                      <a:pPr algn="just"/>
                      <a:endParaRPr lang="en-US">
                        <a:effectLst/>
                      </a:endParaRPr>
                    </a:p>
                  </a:txBody>
                  <a:tcPr marL="68580" marR="68580" marT="0" marB="0"/>
                </a:tc>
                <a:tc>
                  <a:txBody>
                    <a:bodyPr/>
                    <a:lstStyle/>
                    <a:p>
                      <a:pPr algn="just"/>
                      <a:endParaRPr lang="en-US">
                        <a:effectLst/>
                      </a:endParaRPr>
                    </a:p>
                  </a:txBody>
                  <a:tcPr marL="68580" marR="68580" marT="0" marB="0"/>
                </a:tc>
                <a:extLst>
                  <a:ext uri="{0D108BD9-81ED-4DB2-BD59-A6C34878D82A}">
                    <a16:rowId xmlns:a16="http://schemas.microsoft.com/office/drawing/2014/main" val="2868237728"/>
                  </a:ext>
                </a:extLst>
              </a:tr>
              <a:tr h="0">
                <a:tc>
                  <a:txBody>
                    <a:bodyPr/>
                    <a:lstStyle/>
                    <a:p>
                      <a:pPr algn="just"/>
                      <a:r>
                        <a:rPr lang="en-US" u="sng">
                          <a:effectLst/>
                        </a:rPr>
                        <a:t>ER3-Residence Time</a:t>
                      </a:r>
                      <a:endParaRPr lang="en-US">
                        <a:effectLst/>
                      </a:endParaRPr>
                    </a:p>
                  </a:txBody>
                  <a:tcPr marL="68580" marR="68580" marT="0" marB="0"/>
                </a:tc>
                <a:tc>
                  <a:txBody>
                    <a:bodyPr/>
                    <a:lstStyle/>
                    <a:p>
                      <a:pPr algn="just"/>
                      <a:r>
                        <a:rPr lang="en-US" u="none">
                          <a:effectLst/>
                        </a:rPr>
                        <a:t>30 minutes</a:t>
                      </a:r>
                    </a:p>
                  </a:txBody>
                  <a:tcPr marL="68580" marR="68580" marT="0" marB="0"/>
                </a:tc>
                <a:tc>
                  <a:txBody>
                    <a:bodyPr/>
                    <a:lstStyle/>
                    <a:p>
                      <a:pPr algn="just"/>
                      <a:r>
                        <a:rPr lang="en-US" u="sng">
                          <a:effectLst/>
                        </a:rPr>
                        <a:t>+</a:t>
                      </a:r>
                      <a:r>
                        <a:rPr lang="en-US">
                          <a:effectLst/>
                        </a:rPr>
                        <a:t> 2-3 minutes</a:t>
                      </a:r>
                    </a:p>
                  </a:txBody>
                  <a:tcPr marL="68580" marR="68580" marT="0" marB="0"/>
                </a:tc>
                <a:tc>
                  <a:txBody>
                    <a:bodyPr/>
                    <a:lstStyle/>
                    <a:p>
                      <a:pPr algn="just"/>
                      <a:r>
                        <a:rPr lang="en-US" u="none" strike="noStrike">
                          <a:effectLst/>
                        </a:rPr>
                        <a:t>28 minutes</a:t>
                      </a:r>
                      <a:endParaRPr lang="en-US">
                        <a:effectLst/>
                      </a:endParaRPr>
                    </a:p>
                  </a:txBody>
                  <a:tcPr marL="68580" marR="68580" marT="0" marB="0"/>
                </a:tc>
                <a:tc>
                  <a:txBody>
                    <a:bodyPr/>
                    <a:lstStyle/>
                    <a:p>
                      <a:pPr algn="just"/>
                      <a:r>
                        <a:rPr lang="en-US" u="none" strike="noStrike">
                          <a:effectLst/>
                        </a:rPr>
                        <a:t> Y</a:t>
                      </a:r>
                      <a:endParaRPr lang="en-US">
                        <a:effectLst/>
                      </a:endParaRPr>
                    </a:p>
                  </a:txBody>
                  <a:tcPr marL="68580" marR="68580" marT="0" marB="0"/>
                </a:tc>
                <a:tc>
                  <a:txBody>
                    <a:bodyPr/>
                    <a:lstStyle/>
                    <a:p>
                      <a:pPr algn="just"/>
                      <a:r>
                        <a:rPr lang="en-US" u="none" strike="noStrike">
                          <a:effectLst/>
                        </a:rPr>
                        <a:t> Y</a:t>
                      </a:r>
                      <a:endParaRPr lang="en-US">
                        <a:effectLst/>
                      </a:endParaRPr>
                    </a:p>
                  </a:txBody>
                  <a:tcPr marL="68580" marR="68580" marT="0" marB="0"/>
                </a:tc>
                <a:extLst>
                  <a:ext uri="{0D108BD9-81ED-4DB2-BD59-A6C34878D82A}">
                    <a16:rowId xmlns:a16="http://schemas.microsoft.com/office/drawing/2014/main" val="3816646609"/>
                  </a:ext>
                </a:extLst>
              </a:tr>
              <a:tr h="0">
                <a:tc>
                  <a:txBody>
                    <a:bodyPr/>
                    <a:lstStyle/>
                    <a:p>
                      <a:pPr algn="just"/>
                      <a:r>
                        <a:rPr lang="en-US" u="sng">
                          <a:effectLst/>
                        </a:rPr>
                        <a:t>ER4-Material</a:t>
                      </a:r>
                      <a:endParaRPr lang="en-US">
                        <a:effectLst/>
                      </a:endParaRPr>
                    </a:p>
                  </a:txBody>
                  <a:tcPr marL="68580" marR="68580" marT="0" marB="0"/>
                </a:tc>
                <a:tc>
                  <a:txBody>
                    <a:bodyPr/>
                    <a:lstStyle/>
                    <a:p>
                      <a:pPr algn="just"/>
                      <a:r>
                        <a:rPr lang="en-US" u="none">
                          <a:effectLst/>
                        </a:rPr>
                        <a:t>-</a:t>
                      </a:r>
                      <a:endParaRPr lang="en-US" u="sng">
                        <a:effectLst/>
                      </a:endParaRP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extLst>
                  <a:ext uri="{0D108BD9-81ED-4DB2-BD59-A6C34878D82A}">
                    <a16:rowId xmlns:a16="http://schemas.microsoft.com/office/drawing/2014/main" val="4126574584"/>
                  </a:ext>
                </a:extLst>
              </a:tr>
              <a:tr h="0">
                <a:tc>
                  <a:txBody>
                    <a:bodyPr/>
                    <a:lstStyle/>
                    <a:p>
                      <a:pPr algn="just"/>
                      <a:r>
                        <a:rPr lang="en-US" u="sng">
                          <a:effectLst/>
                        </a:rPr>
                        <a:t>ER5-Bubble Size</a:t>
                      </a:r>
                      <a:endParaRPr lang="en-US">
                        <a:effectLst/>
                      </a:endParaRPr>
                    </a:p>
                  </a:txBody>
                  <a:tcPr marL="68580" marR="68580" marT="0" marB="0"/>
                </a:tc>
                <a:tc>
                  <a:txBody>
                    <a:bodyPr/>
                    <a:lstStyle/>
                    <a:p>
                      <a:pPr algn="just"/>
                      <a:r>
                        <a:rPr lang="en-US" u="none">
                          <a:effectLst/>
                        </a:rPr>
                        <a:t>15-150 Microns</a:t>
                      </a:r>
                    </a:p>
                  </a:txBody>
                  <a:tcPr marL="68580" marR="68580" marT="0" marB="0"/>
                </a:tc>
                <a:tc>
                  <a:txBody>
                    <a:bodyPr/>
                    <a:lstStyle/>
                    <a:p>
                      <a:pPr algn="just"/>
                      <a:r>
                        <a:rPr lang="en-US" u="sng">
                          <a:effectLst/>
                        </a:rPr>
                        <a:t>+</a:t>
                      </a:r>
                      <a:r>
                        <a:rPr lang="en-US">
                          <a:effectLst/>
                        </a:rPr>
                        <a:t> 20 microns</a:t>
                      </a:r>
                    </a:p>
                    <a:p>
                      <a:pPr algn="just"/>
                      <a:endParaRPr lang="en-US">
                        <a:effectLst/>
                      </a:endParaRPr>
                    </a:p>
                  </a:txBody>
                  <a:tcPr marL="68580" marR="68580" marT="0" marB="0"/>
                </a:tc>
                <a:tc>
                  <a:txBody>
                    <a:bodyPr/>
                    <a:lstStyle/>
                    <a:p>
                      <a:pPr algn="just"/>
                      <a:r>
                        <a:rPr lang="en-US">
                          <a:effectLst/>
                        </a:rPr>
                        <a:t>500 microns</a:t>
                      </a:r>
                    </a:p>
                  </a:txBody>
                  <a:tcPr marL="68580" marR="68580" marT="0" marB="0"/>
                </a:tc>
                <a:tc>
                  <a:txBody>
                    <a:bodyPr/>
                    <a:lstStyle/>
                    <a:p>
                      <a:pPr algn="just"/>
                      <a:r>
                        <a:rPr lang="en-US">
                          <a:effectLst/>
                        </a:rPr>
                        <a:t>N</a:t>
                      </a:r>
                    </a:p>
                  </a:txBody>
                  <a:tcPr marL="68580" marR="68580" marT="0" marB="0"/>
                </a:tc>
                <a:tc>
                  <a:txBody>
                    <a:bodyPr/>
                    <a:lstStyle/>
                    <a:p>
                      <a:pPr algn="just"/>
                      <a:r>
                        <a:rPr lang="en-US">
                          <a:effectLst/>
                        </a:rPr>
                        <a:t>N</a:t>
                      </a:r>
                    </a:p>
                  </a:txBody>
                  <a:tcPr marL="68580" marR="68580" marT="0" marB="0"/>
                </a:tc>
                <a:extLst>
                  <a:ext uri="{0D108BD9-81ED-4DB2-BD59-A6C34878D82A}">
                    <a16:rowId xmlns:a16="http://schemas.microsoft.com/office/drawing/2014/main" val="524230832"/>
                  </a:ext>
                </a:extLst>
              </a:tr>
            </a:tbl>
          </a:graphicData>
        </a:graphic>
      </p:graphicFrame>
      <p:sp>
        <p:nvSpPr>
          <p:cNvPr id="6" name="TextBox 5">
            <a:extLst>
              <a:ext uri="{FF2B5EF4-FFF2-40B4-BE49-F238E27FC236}">
                <a16:creationId xmlns:a16="http://schemas.microsoft.com/office/drawing/2014/main" id="{20A64A74-A211-31FC-92F0-582AB3CE330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408152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CC7D-6E5C-3A42-DC53-3954B4255E46}"/>
              </a:ext>
            </a:extLst>
          </p:cNvPr>
          <p:cNvSpPr>
            <a:spLocks noGrp="1"/>
          </p:cNvSpPr>
          <p:nvPr>
            <p:ph type="title"/>
          </p:nvPr>
        </p:nvSpPr>
        <p:spPr/>
        <p:txBody>
          <a:bodyPr/>
          <a:lstStyle/>
          <a:p>
            <a:r>
              <a:rPr lang="en-US"/>
              <a:t>Current Testing Specifications</a:t>
            </a:r>
          </a:p>
        </p:txBody>
      </p:sp>
      <p:sp>
        <p:nvSpPr>
          <p:cNvPr id="3" name="Content Placeholder 2">
            <a:extLst>
              <a:ext uri="{FF2B5EF4-FFF2-40B4-BE49-F238E27FC236}">
                <a16:creationId xmlns:a16="http://schemas.microsoft.com/office/drawing/2014/main" id="{808860E0-CFE1-8272-ADAE-E52AB0A0A08A}"/>
              </a:ext>
            </a:extLst>
          </p:cNvPr>
          <p:cNvSpPr>
            <a:spLocks noGrp="1"/>
          </p:cNvSpPr>
          <p:nvPr>
            <p:ph idx="1"/>
          </p:nvPr>
        </p:nvSpPr>
        <p:spPr>
          <a:xfrm>
            <a:off x="1261872" y="1828800"/>
            <a:ext cx="8595360" cy="1294776"/>
          </a:xfrm>
        </p:spPr>
        <p:txBody>
          <a:bodyPr vert="horz" lIns="91440" tIns="45720" rIns="91440" bIns="45720" rtlCol="0" anchor="t">
            <a:normAutofit lnSpcReduction="10000"/>
          </a:bodyPr>
          <a:lstStyle/>
          <a:p>
            <a:r>
              <a:rPr lang="en-US"/>
              <a:t>Main Air input:  1 liters/min</a:t>
            </a:r>
          </a:p>
          <a:p>
            <a:r>
              <a:rPr lang="en-US"/>
              <a:t>Secondary Air input: 0.1 liters/min</a:t>
            </a:r>
          </a:p>
          <a:p>
            <a:r>
              <a:rPr lang="en-US"/>
              <a:t>Solution input: 7 mL/</a:t>
            </a:r>
            <a:r>
              <a:rPr lang="en-US" err="1"/>
              <a:t>hr</a:t>
            </a:r>
          </a:p>
          <a:p>
            <a:pPr marL="0" indent="0">
              <a:buNone/>
            </a:pPr>
            <a:endParaRPr lang="en-US"/>
          </a:p>
        </p:txBody>
      </p:sp>
      <p:sp>
        <p:nvSpPr>
          <p:cNvPr id="5" name="Title 1">
            <a:extLst>
              <a:ext uri="{FF2B5EF4-FFF2-40B4-BE49-F238E27FC236}">
                <a16:creationId xmlns:a16="http://schemas.microsoft.com/office/drawing/2014/main" id="{21BF2C7D-C94E-4EE8-DA7D-04ED0AEEBA98}"/>
              </a:ext>
            </a:extLst>
          </p:cNvPr>
          <p:cNvSpPr txBox="1">
            <a:spLocks/>
          </p:cNvSpPr>
          <p:nvPr/>
        </p:nvSpPr>
        <p:spPr>
          <a:xfrm>
            <a:off x="1260160" y="2461688"/>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600"/>
              <a:t>Other Important Specifications</a:t>
            </a:r>
          </a:p>
        </p:txBody>
      </p:sp>
      <p:sp>
        <p:nvSpPr>
          <p:cNvPr id="7" name="Content Placeholder 2">
            <a:extLst>
              <a:ext uri="{FF2B5EF4-FFF2-40B4-BE49-F238E27FC236}">
                <a16:creationId xmlns:a16="http://schemas.microsoft.com/office/drawing/2014/main" id="{12EB1A9B-EF33-FF87-8E3A-5D92E6329444}"/>
              </a:ext>
            </a:extLst>
          </p:cNvPr>
          <p:cNvSpPr txBox="1">
            <a:spLocks/>
          </p:cNvSpPr>
          <p:nvPr/>
        </p:nvSpPr>
        <p:spPr>
          <a:xfrm>
            <a:off x="1260160" y="3984661"/>
            <a:ext cx="8595360" cy="1714304"/>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t>The total height of the camera frame: 6.28mm</a:t>
            </a:r>
          </a:p>
          <a:p>
            <a:r>
              <a:rPr lang="en-US"/>
              <a:t>Roughly: 1 cm = 132 </a:t>
            </a:r>
            <a:r>
              <a:rPr lang="en-US" err="1"/>
              <a:t>px</a:t>
            </a:r>
          </a:p>
          <a:p>
            <a:r>
              <a:rPr lang="en-US"/>
              <a:t>Whole picture: 829 pixels</a:t>
            </a:r>
          </a:p>
          <a:p>
            <a:r>
              <a:rPr lang="en-US"/>
              <a:t>Frame rate: 68,000 fps</a:t>
            </a:r>
          </a:p>
          <a:p>
            <a:pPr marL="0" indent="0">
              <a:buNone/>
            </a:pPr>
            <a:endParaRPr lang="en-US"/>
          </a:p>
        </p:txBody>
      </p:sp>
    </p:spTree>
    <p:extLst>
      <p:ext uri="{BB962C8B-B14F-4D97-AF65-F5344CB8AC3E}">
        <p14:creationId xmlns:p14="http://schemas.microsoft.com/office/powerpoint/2010/main" val="48078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2218-B748-F06D-2D18-B9EB0712600D}"/>
              </a:ext>
            </a:extLst>
          </p:cNvPr>
          <p:cNvSpPr>
            <a:spLocks noGrp="1"/>
          </p:cNvSpPr>
          <p:nvPr>
            <p:ph type="title"/>
          </p:nvPr>
        </p:nvSpPr>
        <p:spPr/>
        <p:txBody>
          <a:bodyPr/>
          <a:lstStyle/>
          <a:p>
            <a:r>
              <a:rPr lang="en-US"/>
              <a:t>Short video Demo</a:t>
            </a:r>
          </a:p>
        </p:txBody>
      </p:sp>
      <p:pic>
        <p:nvPicPr>
          <p:cNvPr id="6" name="Online Media 5" title="Bubble closeup video">
            <a:hlinkClick r:id="" action="ppaction://media"/>
            <a:extLst>
              <a:ext uri="{FF2B5EF4-FFF2-40B4-BE49-F238E27FC236}">
                <a16:creationId xmlns:a16="http://schemas.microsoft.com/office/drawing/2014/main" id="{0C76BC0D-572C-47BE-B577-2BB08E6F5375}"/>
              </a:ext>
            </a:extLst>
          </p:cNvPr>
          <p:cNvPicPr>
            <a:picLocks noRot="1" noChangeAspect="1"/>
          </p:cNvPicPr>
          <p:nvPr>
            <a:videoFile r:link="rId1"/>
          </p:nvPr>
        </p:nvPicPr>
        <p:blipFill>
          <a:blip r:embed="rId4"/>
          <a:stretch>
            <a:fillRect/>
          </a:stretch>
        </p:blipFill>
        <p:spPr>
          <a:xfrm>
            <a:off x="390989" y="2214866"/>
            <a:ext cx="6033213" cy="3404313"/>
          </a:xfrm>
          <a:prstGeom prst="rect">
            <a:avLst/>
          </a:prstGeom>
        </p:spPr>
      </p:pic>
      <p:pic>
        <p:nvPicPr>
          <p:cNvPr id="9" name="Online Media 8" title="Bubble testing">
            <a:hlinkClick r:id="" action="ppaction://media"/>
            <a:extLst>
              <a:ext uri="{FF2B5EF4-FFF2-40B4-BE49-F238E27FC236}">
                <a16:creationId xmlns:a16="http://schemas.microsoft.com/office/drawing/2014/main" id="{92DFF2DE-DC0F-19FF-9F2D-A067ABFCC3EA}"/>
              </a:ext>
            </a:extLst>
          </p:cNvPr>
          <p:cNvPicPr>
            <a:picLocks noRot="1" noChangeAspect="1"/>
          </p:cNvPicPr>
          <p:nvPr>
            <a:videoFile r:link="rId2"/>
          </p:nvPr>
        </p:nvPicPr>
        <p:blipFill>
          <a:blip r:embed="rId5"/>
          <a:stretch>
            <a:fillRect/>
          </a:stretch>
        </p:blipFill>
        <p:spPr>
          <a:xfrm>
            <a:off x="6876765" y="1859337"/>
            <a:ext cx="3806716" cy="4235235"/>
          </a:xfrm>
          <a:prstGeom prst="rect">
            <a:avLst/>
          </a:prstGeom>
        </p:spPr>
      </p:pic>
    </p:spTree>
    <p:extLst>
      <p:ext uri="{BB962C8B-B14F-4D97-AF65-F5344CB8AC3E}">
        <p14:creationId xmlns:p14="http://schemas.microsoft.com/office/powerpoint/2010/main" val="81067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D158-BCE8-8952-0EA2-3D73384D9EA6}"/>
              </a:ext>
            </a:extLst>
          </p:cNvPr>
          <p:cNvSpPr>
            <a:spLocks noGrp="1"/>
          </p:cNvSpPr>
          <p:nvPr>
            <p:ph type="title"/>
          </p:nvPr>
        </p:nvSpPr>
        <p:spPr>
          <a:xfrm>
            <a:off x="6420464" y="539087"/>
            <a:ext cx="4534047" cy="1584895"/>
          </a:xfrm>
        </p:spPr>
        <p:txBody>
          <a:bodyPr>
            <a:normAutofit/>
          </a:bodyPr>
          <a:lstStyle/>
          <a:p>
            <a:r>
              <a:rPr lang="en-US"/>
              <a:t>Results of EX 3 – Run time test</a:t>
            </a:r>
          </a:p>
        </p:txBody>
      </p:sp>
      <p:pic>
        <p:nvPicPr>
          <p:cNvPr id="5" name="Picture 5" descr="A picture containing person, indoor, hand&#10;&#10;Description automatically generated">
            <a:extLst>
              <a:ext uri="{FF2B5EF4-FFF2-40B4-BE49-F238E27FC236}">
                <a16:creationId xmlns:a16="http://schemas.microsoft.com/office/drawing/2014/main" id="{6B70DE74-4954-61F9-9A12-466646D9A9EC}"/>
              </a:ext>
            </a:extLst>
          </p:cNvPr>
          <p:cNvPicPr>
            <a:picLocks noChangeAspect="1"/>
          </p:cNvPicPr>
          <p:nvPr/>
        </p:nvPicPr>
        <p:blipFill rotWithShape="1">
          <a:blip r:embed="rId2"/>
          <a:srcRect l="7184"/>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9512CCFA-7B0B-93BC-335A-7D4EAA5B0F84}"/>
              </a:ext>
            </a:extLst>
          </p:cNvPr>
          <p:cNvSpPr>
            <a:spLocks noGrp="1"/>
          </p:cNvSpPr>
          <p:nvPr>
            <p:ph idx="1"/>
          </p:nvPr>
        </p:nvSpPr>
        <p:spPr>
          <a:xfrm>
            <a:off x="6420463" y="2438399"/>
            <a:ext cx="4572002" cy="3880514"/>
          </a:xfrm>
        </p:spPr>
        <p:txBody>
          <a:bodyPr vert="horz" lIns="91440" tIns="45720" rIns="91440" bIns="45720" rtlCol="0" anchor="t">
            <a:normAutofit/>
          </a:bodyPr>
          <a:lstStyle/>
          <a:p>
            <a:r>
              <a:rPr lang="en-US"/>
              <a:t>During the experiment, the team was able to set an automated syringe to 7mL/</a:t>
            </a:r>
            <a:r>
              <a:rPr lang="en-US" err="1"/>
              <a:t>hr</a:t>
            </a:r>
            <a:r>
              <a:rPr lang="en-US"/>
              <a:t>, this allowed us to run the nozzle for about 30-35 consecutive minutes easily.</a:t>
            </a:r>
          </a:p>
          <a:p>
            <a:r>
              <a:rPr lang="en-US"/>
              <a:t>So far, the team has not had any problems with the nozzle clogging up while testing but has had problems with producing bubbles non-stop.</a:t>
            </a:r>
          </a:p>
          <a:p>
            <a:r>
              <a:rPr lang="en-US"/>
              <a:t>50 mL syringe</a:t>
            </a:r>
          </a:p>
          <a:p>
            <a:endParaRPr lang="en-US"/>
          </a:p>
        </p:txBody>
      </p:sp>
    </p:spTree>
    <p:extLst>
      <p:ext uri="{BB962C8B-B14F-4D97-AF65-F5344CB8AC3E}">
        <p14:creationId xmlns:p14="http://schemas.microsoft.com/office/powerpoint/2010/main" val="357319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D158-BCE8-8952-0EA2-3D73384D9EA6}"/>
              </a:ext>
            </a:extLst>
          </p:cNvPr>
          <p:cNvSpPr>
            <a:spLocks noGrp="1"/>
          </p:cNvSpPr>
          <p:nvPr>
            <p:ph type="title"/>
          </p:nvPr>
        </p:nvSpPr>
        <p:spPr/>
        <p:txBody>
          <a:bodyPr>
            <a:normAutofit/>
          </a:bodyPr>
          <a:lstStyle/>
          <a:p>
            <a:r>
              <a:rPr lang="en-US" sz="4000"/>
              <a:t>Results of EX 4 - Bubble diameter test</a:t>
            </a:r>
          </a:p>
        </p:txBody>
      </p:sp>
      <p:sp>
        <p:nvSpPr>
          <p:cNvPr id="3" name="Content Placeholder 2">
            <a:extLst>
              <a:ext uri="{FF2B5EF4-FFF2-40B4-BE49-F238E27FC236}">
                <a16:creationId xmlns:a16="http://schemas.microsoft.com/office/drawing/2014/main" id="{9512CCFA-7B0B-93BC-335A-7D4EAA5B0F84}"/>
              </a:ext>
            </a:extLst>
          </p:cNvPr>
          <p:cNvSpPr>
            <a:spLocks noGrp="1"/>
          </p:cNvSpPr>
          <p:nvPr>
            <p:ph idx="1"/>
          </p:nvPr>
        </p:nvSpPr>
        <p:spPr/>
        <p:txBody>
          <a:bodyPr vert="horz" lIns="91440" tIns="45720" rIns="91440" bIns="45720" rtlCol="0" anchor="t">
            <a:normAutofit/>
          </a:bodyPr>
          <a:lstStyle/>
          <a:p>
            <a:r>
              <a:rPr lang="en-US"/>
              <a:t>Team achieved around 500 microns in initial testing which could have been due to the flow rate, however the client said that it might work</a:t>
            </a:r>
          </a:p>
          <a:p>
            <a:r>
              <a:rPr lang="en-US"/>
              <a:t>Used the closeup shots of the bubbles as seen in the previous demo slide, then in the same frame took a ruler and had to count the number of pixels the bubbles were and how many pixels were in a millimeter.</a:t>
            </a:r>
          </a:p>
          <a:p>
            <a:r>
              <a:rPr lang="en-US"/>
              <a:t>The team is currently retesting this now to try and get smaller bubbles.</a:t>
            </a:r>
          </a:p>
          <a:p>
            <a:pPr lvl="1"/>
            <a:r>
              <a:rPr lang="en-US" spc="10">
                <a:solidFill>
                  <a:srgbClr val="000000"/>
                </a:solidFill>
              </a:rPr>
              <a:t>There were way smaller bubbles present however it was a bit harder to measure as they just appeared as blobs</a:t>
            </a:r>
          </a:p>
          <a:p>
            <a:pPr lvl="2"/>
            <a:r>
              <a:rPr lang="en-US" spc="10">
                <a:solidFill>
                  <a:srgbClr val="000000"/>
                </a:solidFill>
              </a:rPr>
              <a:t>Client reassured the team that they were bubbles</a:t>
            </a:r>
          </a:p>
        </p:txBody>
      </p:sp>
    </p:spTree>
    <p:extLst>
      <p:ext uri="{BB962C8B-B14F-4D97-AF65-F5344CB8AC3E}">
        <p14:creationId xmlns:p14="http://schemas.microsoft.com/office/powerpoint/2010/main" val="281825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2670C9E-A0C5-3867-6109-D4EC45D970B6}"/>
              </a:ext>
            </a:extLst>
          </p:cNvPr>
          <p:cNvPicPr>
            <a:picLocks noChangeAspect="1"/>
          </p:cNvPicPr>
          <p:nvPr/>
        </p:nvPicPr>
        <p:blipFill rotWithShape="1">
          <a:blip r:embed="rId2"/>
          <a:srcRect l="6183" t="15862" r="6183" b="23310"/>
          <a:stretch/>
        </p:blipFill>
        <p:spPr>
          <a:xfrm>
            <a:off x="353771" y="319189"/>
            <a:ext cx="10884439" cy="5840792"/>
          </a:xfrm>
          <a:prstGeom prst="rect">
            <a:avLst/>
          </a:prstGeom>
        </p:spPr>
      </p:pic>
    </p:spTree>
    <p:extLst>
      <p:ext uri="{BB962C8B-B14F-4D97-AF65-F5344CB8AC3E}">
        <p14:creationId xmlns:p14="http://schemas.microsoft.com/office/powerpoint/2010/main" val="229081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4DE8-9535-E3B8-472F-91346A87A9A9}"/>
              </a:ext>
            </a:extLst>
          </p:cNvPr>
          <p:cNvSpPr>
            <a:spLocks noGrp="1"/>
          </p:cNvSpPr>
          <p:nvPr>
            <p:ph type="title"/>
          </p:nvPr>
        </p:nvSpPr>
        <p:spPr>
          <a:xfrm>
            <a:off x="961615" y="472610"/>
            <a:ext cx="9842538" cy="1141141"/>
          </a:xfrm>
        </p:spPr>
        <p:txBody>
          <a:bodyPr/>
          <a:lstStyle/>
          <a:p>
            <a:r>
              <a:rPr lang="en-US">
                <a:latin typeface="Times New Roman"/>
                <a:cs typeface="Times New Roman"/>
              </a:rPr>
              <a:t>Nozzle Specifications</a:t>
            </a:r>
            <a:endParaRPr lang="en-US">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2A7B8EF-23A9-A71D-0A91-8AA6D527607D}"/>
              </a:ext>
            </a:extLst>
          </p:cNvPr>
          <p:cNvSpPr txBox="1"/>
          <p:nvPr/>
        </p:nvSpPr>
        <p:spPr>
          <a:xfrm>
            <a:off x="961615" y="1717435"/>
            <a:ext cx="8030833" cy="2308324"/>
          </a:xfrm>
          <a:prstGeom prst="rect">
            <a:avLst/>
          </a:prstGeom>
          <a:noFill/>
        </p:spPr>
        <p:txBody>
          <a:bodyPr wrap="square" lIns="91440" tIns="45720" rIns="91440" bIns="45720" rtlCol="0" anchor="t">
            <a:spAutoFit/>
          </a:bodyPr>
          <a:lstStyle/>
          <a:p>
            <a:pPr marL="285750" indent="-285750">
              <a:buFont typeface="Arial"/>
              <a:buChar char="•"/>
              <a:defRPr/>
            </a:pPr>
            <a:r>
              <a:rPr lang="en-US">
                <a:solidFill>
                  <a:srgbClr val="000000"/>
                </a:solidFill>
                <a:latin typeface="Times New Roman"/>
                <a:cs typeface="Times New Roman"/>
              </a:rPr>
              <a:t>Third layer adapter now machined.</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Threads all the way to the end of the nozzle</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2-3mm of space between brass nozzle end and adapter outlet</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Made from aluminum</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Still 0.5mm diameter outlet</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indent="-285750">
              <a:buFont typeface="Arial"/>
              <a:buChar char="•"/>
              <a:defRPr/>
            </a:pPr>
            <a:r>
              <a:rPr lang="en-US">
                <a:solidFill>
                  <a:srgbClr val="000000"/>
                </a:solidFill>
                <a:latin typeface="Times New Roman"/>
                <a:cs typeface="Times New Roman"/>
              </a:rPr>
              <a:t>Total length is 1.6 inches</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Times New Roman"/>
            </a:endParaRPr>
          </a:p>
          <a:p>
            <a:pPr marL="285750" indent="-285750">
              <a:buFont typeface="Arial" panose="020B0604020202020204" pitchFamily="34" charset="0"/>
              <a:buChar char="•"/>
              <a:defRPr/>
            </a:pPr>
            <a:endParaRPr lang="en-US">
              <a:solidFill>
                <a:srgbClr val="000000"/>
              </a:solidFill>
              <a:latin typeface="Times New Roman"/>
              <a:cs typeface="Times New Roman"/>
            </a:endParaRPr>
          </a:p>
        </p:txBody>
      </p:sp>
      <p:sp>
        <p:nvSpPr>
          <p:cNvPr id="5" name="TextBox 4">
            <a:extLst>
              <a:ext uri="{FF2B5EF4-FFF2-40B4-BE49-F238E27FC236}">
                <a16:creationId xmlns:a16="http://schemas.microsoft.com/office/drawing/2014/main" id="{EDA9CDF8-263B-34FA-4DCB-D0A503F1DB38}"/>
              </a:ext>
            </a:extLst>
          </p:cNvPr>
          <p:cNvSpPr txBox="1"/>
          <p:nvPr/>
        </p:nvSpPr>
        <p:spPr>
          <a:xfrm>
            <a:off x="1115887" y="5838829"/>
            <a:ext cx="34790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Figure 1: </a:t>
            </a:r>
            <a:r>
              <a:rPr lang="en-US">
                <a:solidFill>
                  <a:srgbClr val="000000"/>
                </a:solidFill>
                <a:latin typeface="Century Schoolbook" panose="02040604050505020304"/>
              </a:rPr>
              <a:t>Full Coaxial Design</a:t>
            </a:r>
            <a:endPar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endParaRPr>
          </a:p>
        </p:txBody>
      </p:sp>
      <p:sp>
        <p:nvSpPr>
          <p:cNvPr id="6" name="TextBox 5">
            <a:extLst>
              <a:ext uri="{FF2B5EF4-FFF2-40B4-BE49-F238E27FC236}">
                <a16:creationId xmlns:a16="http://schemas.microsoft.com/office/drawing/2014/main" id="{F2F0563E-D21A-0197-CEF4-3A27C22251A8}"/>
              </a:ext>
            </a:extLst>
          </p:cNvPr>
          <p:cNvSpPr txBox="1"/>
          <p:nvPr/>
        </p:nvSpPr>
        <p:spPr>
          <a:xfrm>
            <a:off x="7220185" y="5837295"/>
            <a:ext cx="36406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Figure 2: </a:t>
            </a:r>
            <a:r>
              <a:rPr lang="en-US">
                <a:solidFill>
                  <a:srgbClr val="000000"/>
                </a:solidFill>
                <a:latin typeface="Century Schoolbook" panose="02040604050505020304"/>
              </a:rPr>
              <a:t>Third Layer Adapter</a:t>
            </a:r>
            <a:endPar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endParaRPr>
          </a:p>
        </p:txBody>
      </p:sp>
      <p:pic>
        <p:nvPicPr>
          <p:cNvPr id="3" name="Picture 7" descr="A picture containing metalware&#10;&#10;Description automatically generated">
            <a:extLst>
              <a:ext uri="{FF2B5EF4-FFF2-40B4-BE49-F238E27FC236}">
                <a16:creationId xmlns:a16="http://schemas.microsoft.com/office/drawing/2014/main" id="{5F54987D-8E7C-DCE8-E51F-B7E18BEEEF12}"/>
              </a:ext>
            </a:extLst>
          </p:cNvPr>
          <p:cNvPicPr>
            <a:picLocks noChangeAspect="1"/>
          </p:cNvPicPr>
          <p:nvPr/>
        </p:nvPicPr>
        <p:blipFill>
          <a:blip r:embed="rId2"/>
          <a:stretch>
            <a:fillRect/>
          </a:stretch>
        </p:blipFill>
        <p:spPr>
          <a:xfrm>
            <a:off x="1478845" y="3689115"/>
            <a:ext cx="2743200" cy="2057400"/>
          </a:xfrm>
          <a:prstGeom prst="rect">
            <a:avLst/>
          </a:prstGeom>
        </p:spPr>
      </p:pic>
      <p:pic>
        <p:nvPicPr>
          <p:cNvPr id="9" name="Picture 9" descr="A picture containing indoor, floor, wooden, counter&#10;&#10;Description automatically generated">
            <a:extLst>
              <a:ext uri="{FF2B5EF4-FFF2-40B4-BE49-F238E27FC236}">
                <a16:creationId xmlns:a16="http://schemas.microsoft.com/office/drawing/2014/main" id="{1CE426DE-A8B4-EF8F-3F2D-F20725133C12}"/>
              </a:ext>
            </a:extLst>
          </p:cNvPr>
          <p:cNvPicPr>
            <a:picLocks noChangeAspect="1"/>
          </p:cNvPicPr>
          <p:nvPr/>
        </p:nvPicPr>
        <p:blipFill>
          <a:blip r:embed="rId3"/>
          <a:stretch>
            <a:fillRect/>
          </a:stretch>
        </p:blipFill>
        <p:spPr>
          <a:xfrm>
            <a:off x="7668918" y="2392461"/>
            <a:ext cx="2743200" cy="3352482"/>
          </a:xfrm>
          <a:prstGeom prst="rect">
            <a:avLst/>
          </a:prstGeom>
        </p:spPr>
      </p:pic>
    </p:spTree>
    <p:extLst>
      <p:ext uri="{BB962C8B-B14F-4D97-AF65-F5344CB8AC3E}">
        <p14:creationId xmlns:p14="http://schemas.microsoft.com/office/powerpoint/2010/main" val="132979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90B0-3C5B-7801-5C65-8AA0658734C7}"/>
              </a:ext>
            </a:extLst>
          </p:cNvPr>
          <p:cNvSpPr>
            <a:spLocks noGrp="1"/>
          </p:cNvSpPr>
          <p:nvPr>
            <p:ph type="title"/>
          </p:nvPr>
        </p:nvSpPr>
        <p:spPr>
          <a:xfrm>
            <a:off x="1261872" y="365760"/>
            <a:ext cx="6944303" cy="546439"/>
          </a:xfrm>
        </p:spPr>
        <p:txBody>
          <a:bodyPr>
            <a:normAutofit fontScale="90000"/>
          </a:bodyPr>
          <a:lstStyle/>
          <a:p>
            <a:r>
              <a:rPr lang="en-US" sz="3600"/>
              <a:t>Customer Requirements</a:t>
            </a:r>
          </a:p>
        </p:txBody>
      </p:sp>
      <p:sp>
        <p:nvSpPr>
          <p:cNvPr id="3" name="Content Placeholder 2">
            <a:extLst>
              <a:ext uri="{FF2B5EF4-FFF2-40B4-BE49-F238E27FC236}">
                <a16:creationId xmlns:a16="http://schemas.microsoft.com/office/drawing/2014/main" id="{E489B10F-234F-EA73-E101-4B71E5EC4704}"/>
              </a:ext>
            </a:extLst>
          </p:cNvPr>
          <p:cNvSpPr>
            <a:spLocks noGrp="1"/>
          </p:cNvSpPr>
          <p:nvPr>
            <p:ph idx="1"/>
          </p:nvPr>
        </p:nvSpPr>
        <p:spPr>
          <a:xfrm>
            <a:off x="1261872" y="912688"/>
            <a:ext cx="9417292" cy="5070528"/>
          </a:xfrm>
        </p:spPr>
        <p:txBody>
          <a:bodyPr vert="horz" lIns="91440" tIns="45720" rIns="91440" bIns="45720" rtlCol="0" anchor="t">
            <a:normAutofit fontScale="62500" lnSpcReduction="20000"/>
          </a:bodyPr>
          <a:lstStyle/>
          <a:p>
            <a:pPr marL="0" indent="0">
              <a:buNone/>
            </a:pPr>
            <a:endParaRPr lang="en-US" sz="1400" u="sng">
              <a:latin typeface="Times New Roman"/>
              <a:cs typeface="Times New Roman"/>
            </a:endParaRPr>
          </a:p>
          <a:p>
            <a:pPr algn="just"/>
            <a:r>
              <a:rPr lang="en-US">
                <a:latin typeface="Times New Roman"/>
                <a:cs typeface="Times New Roman"/>
              </a:rPr>
              <a:t>The team has been given a set of multiple requirements by the client Dr. </a:t>
            </a:r>
            <a:r>
              <a:rPr lang="en-US" err="1">
                <a:latin typeface="Times New Roman"/>
                <a:cs typeface="Times New Roman"/>
              </a:rPr>
              <a:t>Zhongwang</a:t>
            </a:r>
            <a:r>
              <a:rPr lang="en-US">
                <a:latin typeface="Times New Roman"/>
                <a:cs typeface="Times New Roman"/>
              </a:rPr>
              <a:t> Dou that the bubble generator should have. The most important requirements are the bubble output rate, the concentration of the bubble, and the size of the bubble. These are the major requirements which will make our machine different and better than the currently available machines. The requirements with ratings are given below.</a:t>
            </a:r>
            <a:endParaRPr lang="en-US"/>
          </a:p>
          <a:p>
            <a:r>
              <a:rPr lang="en-US">
                <a:latin typeface="Times New Roman"/>
                <a:cs typeface="Times New Roman"/>
              </a:rPr>
              <a:t>CR1: Bubble output rate,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CR2: Bubble Concentration,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CR3: Device residence, this was rated at 10/12</a:t>
            </a:r>
            <a:endParaRPr lang="en-US"/>
          </a:p>
          <a:p>
            <a:pPr lvl="1">
              <a:buFont typeface="Wingdings 2" pitchFamily="34" charset="0"/>
              <a:buChar char=""/>
            </a:pPr>
            <a:r>
              <a:rPr lang="en-US">
                <a:latin typeface="Times New Roman"/>
                <a:cs typeface="Times New Roman"/>
              </a:rPr>
              <a:t>This was rated a 10 since it was slightly less important than the others since the client felt as though the 30-minute run time was not as important</a:t>
            </a:r>
            <a:endParaRPr lang="en-US"/>
          </a:p>
          <a:p>
            <a:r>
              <a:rPr lang="en-US">
                <a:latin typeface="Times New Roman"/>
                <a:cs typeface="Times New Roman"/>
              </a:rPr>
              <a:t>CR4: Device material, this was rated at 10/12</a:t>
            </a:r>
            <a:endParaRPr lang="en-US"/>
          </a:p>
          <a:p>
            <a:pPr lvl="1">
              <a:buFont typeface="Wingdings 2" pitchFamily="34" charset="0"/>
              <a:buChar char=""/>
            </a:pPr>
            <a:r>
              <a:rPr lang="en-US">
                <a:latin typeface="Times New Roman"/>
                <a:cs typeface="Times New Roman"/>
              </a:rPr>
              <a:t>This was also rated a 10 since the device needs to be able to withstand higher pressures being pushed through the nozzle.</a:t>
            </a:r>
            <a:endParaRPr lang="en-US"/>
          </a:p>
          <a:p>
            <a:r>
              <a:rPr lang="en-US">
                <a:latin typeface="Times New Roman"/>
                <a:cs typeface="Times New Roman"/>
              </a:rPr>
              <a:t>CR5: Bubble size,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CR6: User friendly, this was rated at 4/12</a:t>
            </a:r>
            <a:endParaRPr lang="en-US"/>
          </a:p>
          <a:p>
            <a:pPr lvl="1">
              <a:buFont typeface="Wingdings 2" pitchFamily="34" charset="0"/>
              <a:buChar char=""/>
            </a:pPr>
            <a:r>
              <a:rPr lang="en-US">
                <a:latin typeface="Times New Roman"/>
                <a:cs typeface="Times New Roman"/>
              </a:rPr>
              <a:t>The client mentioned this as a goal however felt as though it was not the most important since his lab would mostly be the people using the device</a:t>
            </a:r>
            <a:endParaRPr lang="en-US"/>
          </a:p>
          <a:p>
            <a:r>
              <a:rPr lang="en-US">
                <a:latin typeface="Times New Roman"/>
                <a:cs typeface="Times New Roman"/>
              </a:rPr>
              <a:t>CR7: Durability, this was rated at 12/12</a:t>
            </a:r>
            <a:endParaRPr lang="en-US"/>
          </a:p>
          <a:p>
            <a:pPr lvl="1">
              <a:buFont typeface="Wingdings 2" pitchFamily="34" charset="0"/>
              <a:buChar char=""/>
            </a:pPr>
            <a:r>
              <a:rPr lang="en-US">
                <a:latin typeface="Times New Roman"/>
                <a:cs typeface="Times New Roman"/>
              </a:rPr>
              <a:t>The device needs to be able to withstand a constant stream of fluids and pressure going through the nozzle so the team felt as though durability was very important since the product needs to be a quality one that would last a long period of time.</a:t>
            </a:r>
            <a:endParaRPr lang="en-US"/>
          </a:p>
          <a:p>
            <a:r>
              <a:rPr lang="en-US">
                <a:latin typeface="Times New Roman"/>
                <a:cs typeface="Times New Roman"/>
              </a:rPr>
              <a:t>CR8: Reliability, this was rated at 12/12</a:t>
            </a:r>
            <a:endParaRPr lang="en-US"/>
          </a:p>
          <a:p>
            <a:endParaRPr lang="en-US"/>
          </a:p>
        </p:txBody>
      </p:sp>
    </p:spTree>
    <p:extLst>
      <p:ext uri="{BB962C8B-B14F-4D97-AF65-F5344CB8AC3E}">
        <p14:creationId xmlns:p14="http://schemas.microsoft.com/office/powerpoint/2010/main" val="37674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051B-2FF7-CE13-3DC2-EED3CE720284}"/>
              </a:ext>
            </a:extLst>
          </p:cNvPr>
          <p:cNvSpPr>
            <a:spLocks noGrp="1"/>
          </p:cNvSpPr>
          <p:nvPr>
            <p:ph type="title"/>
          </p:nvPr>
        </p:nvSpPr>
        <p:spPr>
          <a:xfrm>
            <a:off x="1261872" y="365760"/>
            <a:ext cx="5916888" cy="555000"/>
          </a:xfrm>
        </p:spPr>
        <p:txBody>
          <a:bodyPr>
            <a:normAutofit fontScale="90000"/>
          </a:bodyPr>
          <a:lstStyle/>
          <a:p>
            <a:r>
              <a:rPr lang="en-US" sz="3600"/>
              <a:t>Engineering Requirements</a:t>
            </a:r>
          </a:p>
        </p:txBody>
      </p:sp>
      <p:sp>
        <p:nvSpPr>
          <p:cNvPr id="3" name="Content Placeholder 2">
            <a:extLst>
              <a:ext uri="{FF2B5EF4-FFF2-40B4-BE49-F238E27FC236}">
                <a16:creationId xmlns:a16="http://schemas.microsoft.com/office/drawing/2014/main" id="{25A0BE69-A949-000F-026F-5CDE530FF1F9}"/>
              </a:ext>
            </a:extLst>
          </p:cNvPr>
          <p:cNvSpPr>
            <a:spLocks noGrp="1"/>
          </p:cNvSpPr>
          <p:nvPr>
            <p:ph idx="1"/>
          </p:nvPr>
        </p:nvSpPr>
        <p:spPr>
          <a:xfrm>
            <a:off x="1261872" y="981182"/>
            <a:ext cx="8595360" cy="4351337"/>
          </a:xfrm>
        </p:spPr>
        <p:txBody>
          <a:bodyPr vert="horz" lIns="91440" tIns="45720" rIns="91440" bIns="45720" rtlCol="0" anchor="t">
            <a:normAutofit/>
          </a:bodyPr>
          <a:lstStyle/>
          <a:p>
            <a:pPr marL="0" indent="0">
              <a:buNone/>
            </a:pPr>
            <a:r>
              <a:rPr lang="en-US">
                <a:latin typeface="Times New Roman"/>
                <a:cs typeface="Times New Roman"/>
              </a:rPr>
              <a:t>The engineering requirements were based on the customer requirements that the team received. So, the team took the customer requirements and had to produce a feasible way to conceptualize them. They were then able to make the list below. </a:t>
            </a:r>
            <a:endParaRPr lang="en-US"/>
          </a:p>
          <a:p>
            <a:r>
              <a:rPr lang="en-US">
                <a:latin typeface="Times New Roman"/>
                <a:cs typeface="Times New Roman"/>
              </a:rPr>
              <a:t>ER1: Bubble output rate 3,000,000 bubbles/second</a:t>
            </a:r>
            <a:endParaRPr lang="en-US"/>
          </a:p>
          <a:p>
            <a:r>
              <a:rPr lang="en-US">
                <a:latin typeface="Times New Roman"/>
                <a:cs typeface="Times New Roman"/>
              </a:rPr>
              <a:t>ER2: Bubble concentration of 20,000 bubbles/cm</a:t>
            </a:r>
            <a:r>
              <a:rPr lang="en-US" baseline="30000">
                <a:latin typeface="Times New Roman"/>
                <a:cs typeface="Times New Roman"/>
              </a:rPr>
              <a:t>3</a:t>
            </a:r>
            <a:endParaRPr lang="en-US"/>
          </a:p>
          <a:p>
            <a:r>
              <a:rPr lang="en-US">
                <a:latin typeface="Times New Roman"/>
                <a:cs typeface="Times New Roman"/>
              </a:rPr>
              <a:t>ER3: Device residence of 30 minutes</a:t>
            </a:r>
            <a:endParaRPr lang="en-US"/>
          </a:p>
          <a:p>
            <a:r>
              <a:rPr lang="en-US">
                <a:latin typeface="Times New Roman"/>
                <a:cs typeface="Times New Roman"/>
              </a:rPr>
              <a:t>ER4: Device material of aluminum and brass</a:t>
            </a:r>
            <a:endParaRPr lang="en-US"/>
          </a:p>
          <a:p>
            <a:r>
              <a:rPr lang="en-US">
                <a:latin typeface="Times New Roman"/>
                <a:cs typeface="Times New Roman"/>
              </a:rPr>
              <a:t>ER5: Bubble size of 15-150 microns</a:t>
            </a:r>
            <a:endParaRPr lang="en-US"/>
          </a:p>
          <a:p>
            <a:endParaRPr lang="en-US"/>
          </a:p>
        </p:txBody>
      </p:sp>
    </p:spTree>
    <p:extLst>
      <p:ext uri="{BB962C8B-B14F-4D97-AF65-F5344CB8AC3E}">
        <p14:creationId xmlns:p14="http://schemas.microsoft.com/office/powerpoint/2010/main" val="322636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8C3BB-A983-FE7D-259E-46531CDB59F6}"/>
              </a:ext>
            </a:extLst>
          </p:cNvPr>
          <p:cNvSpPr>
            <a:spLocks noGrp="1"/>
          </p:cNvSpPr>
          <p:nvPr>
            <p:ph type="title"/>
          </p:nvPr>
        </p:nvSpPr>
        <p:spPr/>
        <p:txBody>
          <a:bodyPr/>
          <a:lstStyle/>
          <a:p>
            <a:r>
              <a:rPr lang="en-US"/>
              <a:t>Schematic Diagram</a:t>
            </a:r>
          </a:p>
        </p:txBody>
      </p:sp>
      <p:sp>
        <p:nvSpPr>
          <p:cNvPr id="6" name="TextBox 5">
            <a:extLst>
              <a:ext uri="{FF2B5EF4-FFF2-40B4-BE49-F238E27FC236}">
                <a16:creationId xmlns:a16="http://schemas.microsoft.com/office/drawing/2014/main" id="{E9ECCA6E-A5AF-C788-D5E5-3D9AF5D9BE80}"/>
              </a:ext>
            </a:extLst>
          </p:cNvPr>
          <p:cNvSpPr txBox="1"/>
          <p:nvPr/>
        </p:nvSpPr>
        <p:spPr>
          <a:xfrm>
            <a:off x="4111053" y="6122908"/>
            <a:ext cx="3490332" cy="369332"/>
          </a:xfrm>
          <a:prstGeom prst="rect">
            <a:avLst/>
          </a:prstGeom>
          <a:noFill/>
        </p:spPr>
        <p:txBody>
          <a:bodyPr wrap="square" rtlCol="0">
            <a:spAutoFit/>
          </a:bodyPr>
          <a:lstStyle/>
          <a:p>
            <a:r>
              <a:rPr lang="en-US"/>
              <a:t>Figure 3: Schematic Diagram</a:t>
            </a:r>
          </a:p>
        </p:txBody>
      </p:sp>
      <p:pic>
        <p:nvPicPr>
          <p:cNvPr id="7" name="Picture 7">
            <a:extLst>
              <a:ext uri="{FF2B5EF4-FFF2-40B4-BE49-F238E27FC236}">
                <a16:creationId xmlns:a16="http://schemas.microsoft.com/office/drawing/2014/main" id="{92554496-3BAE-3EBE-0F93-09C3F209B0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6673" y="1691322"/>
            <a:ext cx="5959093" cy="4351338"/>
          </a:xfrm>
        </p:spPr>
      </p:pic>
    </p:spTree>
    <p:extLst>
      <p:ext uri="{BB962C8B-B14F-4D97-AF65-F5344CB8AC3E}">
        <p14:creationId xmlns:p14="http://schemas.microsoft.com/office/powerpoint/2010/main" val="121932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3C34-70F5-3C2A-CD9C-8630276AB922}"/>
              </a:ext>
            </a:extLst>
          </p:cNvPr>
          <p:cNvSpPr>
            <a:spLocks noGrp="1"/>
          </p:cNvSpPr>
          <p:nvPr>
            <p:ph type="title"/>
          </p:nvPr>
        </p:nvSpPr>
        <p:spPr/>
        <p:txBody>
          <a:bodyPr/>
          <a:lstStyle/>
          <a:p>
            <a:r>
              <a:rPr lang="en-US"/>
              <a:t>Top Level Testing Summary</a:t>
            </a:r>
          </a:p>
        </p:txBody>
      </p:sp>
      <p:graphicFrame>
        <p:nvGraphicFramePr>
          <p:cNvPr id="5" name="Content Placeholder 4">
            <a:extLst>
              <a:ext uri="{FF2B5EF4-FFF2-40B4-BE49-F238E27FC236}">
                <a16:creationId xmlns:a16="http://schemas.microsoft.com/office/drawing/2014/main" id="{DEB2014C-F8FA-CE11-A023-2775C256E50E}"/>
              </a:ext>
            </a:extLst>
          </p:cNvPr>
          <p:cNvGraphicFramePr>
            <a:graphicFrameLocks noGrp="1"/>
          </p:cNvGraphicFramePr>
          <p:nvPr>
            <p:ph idx="1"/>
          </p:nvPr>
        </p:nvGraphicFramePr>
        <p:xfrm>
          <a:off x="1262063" y="1828800"/>
          <a:ext cx="8594724" cy="1645920"/>
        </p:xfrm>
        <a:graphic>
          <a:graphicData uri="http://schemas.openxmlformats.org/drawingml/2006/table">
            <a:tbl>
              <a:tblPr firstRow="1" firstCol="1" bandRow="1">
                <a:tableStyleId>{5C22544A-7EE6-4342-B048-85BDC9FD1C3A}</a:tableStyleId>
              </a:tblPr>
              <a:tblGrid>
                <a:gridCol w="4297362">
                  <a:extLst>
                    <a:ext uri="{9D8B030D-6E8A-4147-A177-3AD203B41FA5}">
                      <a16:colId xmlns:a16="http://schemas.microsoft.com/office/drawing/2014/main" val="2621651089"/>
                    </a:ext>
                  </a:extLst>
                </a:gridCol>
                <a:gridCol w="4297362">
                  <a:extLst>
                    <a:ext uri="{9D8B030D-6E8A-4147-A177-3AD203B41FA5}">
                      <a16:colId xmlns:a16="http://schemas.microsoft.com/office/drawing/2014/main" val="2505068600"/>
                    </a:ext>
                  </a:extLst>
                </a:gridCol>
              </a:tblGrid>
              <a:tr h="190500">
                <a:tc>
                  <a:txBody>
                    <a:bodyPr/>
                    <a:lstStyle/>
                    <a:p>
                      <a:r>
                        <a:rPr lang="en-US">
                          <a:effectLst/>
                        </a:rPr>
                        <a:t>Experiment/Test</a:t>
                      </a:r>
                    </a:p>
                  </a:txBody>
                  <a:tcPr marL="68580" marR="68580" marT="0" marB="0"/>
                </a:tc>
                <a:tc>
                  <a:txBody>
                    <a:bodyPr/>
                    <a:lstStyle/>
                    <a:p>
                      <a:r>
                        <a:rPr lang="en-US">
                          <a:effectLst/>
                        </a:rPr>
                        <a:t>Relevant DRs</a:t>
                      </a:r>
                    </a:p>
                  </a:txBody>
                  <a:tcPr marL="68580" marR="68580" marT="0" marB="0"/>
                </a:tc>
                <a:extLst>
                  <a:ext uri="{0D108BD9-81ED-4DB2-BD59-A6C34878D82A}">
                    <a16:rowId xmlns:a16="http://schemas.microsoft.com/office/drawing/2014/main" val="1416726480"/>
                  </a:ext>
                </a:extLst>
              </a:tr>
              <a:tr h="190500">
                <a:tc>
                  <a:txBody>
                    <a:bodyPr/>
                    <a:lstStyle/>
                    <a:p>
                      <a:r>
                        <a:rPr lang="en-US">
                          <a:effectLst/>
                        </a:rPr>
                        <a:t>Ex1 – Bubble output rate test</a:t>
                      </a:r>
                    </a:p>
                  </a:txBody>
                  <a:tcPr marL="68580" marR="68580" marT="0" marB="0"/>
                </a:tc>
                <a:tc>
                  <a:txBody>
                    <a:bodyPr/>
                    <a:lstStyle/>
                    <a:p>
                      <a:r>
                        <a:rPr lang="en-US">
                          <a:effectLst/>
                        </a:rPr>
                        <a:t>ER1, CR1</a:t>
                      </a:r>
                    </a:p>
                  </a:txBody>
                  <a:tcPr marL="68580" marR="68580" marT="0" marB="0"/>
                </a:tc>
                <a:extLst>
                  <a:ext uri="{0D108BD9-81ED-4DB2-BD59-A6C34878D82A}">
                    <a16:rowId xmlns:a16="http://schemas.microsoft.com/office/drawing/2014/main" val="3686764981"/>
                  </a:ext>
                </a:extLst>
              </a:tr>
              <a:tr h="190500">
                <a:tc>
                  <a:txBody>
                    <a:bodyPr/>
                    <a:lstStyle/>
                    <a:p>
                      <a:r>
                        <a:rPr lang="en-US">
                          <a:effectLst/>
                        </a:rPr>
                        <a:t>Ex2 - Bubble concentration test</a:t>
                      </a:r>
                    </a:p>
                  </a:txBody>
                  <a:tcPr marL="68580" marR="68580" marT="0" marB="0"/>
                </a:tc>
                <a:tc>
                  <a:txBody>
                    <a:bodyPr/>
                    <a:lstStyle/>
                    <a:p>
                      <a:r>
                        <a:rPr lang="en-US">
                          <a:effectLst/>
                        </a:rPr>
                        <a:t>ER2, CR2</a:t>
                      </a:r>
                    </a:p>
                  </a:txBody>
                  <a:tcPr marL="68580" marR="68580" marT="0" marB="0"/>
                </a:tc>
                <a:extLst>
                  <a:ext uri="{0D108BD9-81ED-4DB2-BD59-A6C34878D82A}">
                    <a16:rowId xmlns:a16="http://schemas.microsoft.com/office/drawing/2014/main" val="1139244967"/>
                  </a:ext>
                </a:extLst>
              </a:tr>
              <a:tr h="190500">
                <a:tc>
                  <a:txBody>
                    <a:bodyPr/>
                    <a:lstStyle/>
                    <a:p>
                      <a:r>
                        <a:rPr lang="en-US">
                          <a:effectLst/>
                        </a:rPr>
                        <a:t>Ex3 - Device run time test</a:t>
                      </a:r>
                    </a:p>
                  </a:txBody>
                  <a:tcPr marL="68580" marR="68580" marT="0" marB="0"/>
                </a:tc>
                <a:tc>
                  <a:txBody>
                    <a:bodyPr/>
                    <a:lstStyle/>
                    <a:p>
                      <a:r>
                        <a:rPr lang="en-US">
                          <a:effectLst/>
                        </a:rPr>
                        <a:t>ER3, CR3</a:t>
                      </a:r>
                    </a:p>
                  </a:txBody>
                  <a:tcPr marL="68580" marR="68580" marT="0" marB="0"/>
                </a:tc>
                <a:extLst>
                  <a:ext uri="{0D108BD9-81ED-4DB2-BD59-A6C34878D82A}">
                    <a16:rowId xmlns:a16="http://schemas.microsoft.com/office/drawing/2014/main" val="685327047"/>
                  </a:ext>
                </a:extLst>
              </a:tr>
              <a:tr h="190500">
                <a:tc>
                  <a:txBody>
                    <a:bodyPr/>
                    <a:lstStyle/>
                    <a:p>
                      <a:r>
                        <a:rPr lang="en-US">
                          <a:effectLst/>
                        </a:rPr>
                        <a:t>Ex4 - Bubble diameter test</a:t>
                      </a:r>
                    </a:p>
                  </a:txBody>
                  <a:tcPr marL="68580" marR="68580" marT="0" marB="0"/>
                </a:tc>
                <a:tc>
                  <a:txBody>
                    <a:bodyPr/>
                    <a:lstStyle/>
                    <a:p>
                      <a:r>
                        <a:rPr lang="en-US">
                          <a:effectLst/>
                        </a:rPr>
                        <a:t>ER5, CR5</a:t>
                      </a:r>
                    </a:p>
                  </a:txBody>
                  <a:tcPr marL="68580" marR="68580" marT="0" marB="0"/>
                </a:tc>
                <a:extLst>
                  <a:ext uri="{0D108BD9-81ED-4DB2-BD59-A6C34878D82A}">
                    <a16:rowId xmlns:a16="http://schemas.microsoft.com/office/drawing/2014/main" val="4047968847"/>
                  </a:ext>
                </a:extLst>
              </a:tr>
              <a:tr h="190500">
                <a:tc>
                  <a:txBody>
                    <a:bodyPr/>
                    <a:lstStyle/>
                    <a:p>
                      <a:r>
                        <a:rPr lang="en-US">
                          <a:effectLst/>
                        </a:rPr>
                        <a:t> </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3573384420"/>
                  </a:ext>
                </a:extLst>
              </a:tr>
            </a:tbl>
          </a:graphicData>
        </a:graphic>
      </p:graphicFrame>
      <p:sp>
        <p:nvSpPr>
          <p:cNvPr id="6" name="TextBox 5">
            <a:extLst>
              <a:ext uri="{FF2B5EF4-FFF2-40B4-BE49-F238E27FC236}">
                <a16:creationId xmlns:a16="http://schemas.microsoft.com/office/drawing/2014/main" id="{80A43E31-562A-90CF-BD0D-3C5D32217A5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39771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EF4E-E858-1478-7C89-9FEC82AA338A}"/>
              </a:ext>
            </a:extLst>
          </p:cNvPr>
          <p:cNvSpPr>
            <a:spLocks noGrp="1"/>
          </p:cNvSpPr>
          <p:nvPr>
            <p:ph type="title"/>
          </p:nvPr>
        </p:nvSpPr>
        <p:spPr/>
        <p:txBody>
          <a:bodyPr/>
          <a:lstStyle/>
          <a:p>
            <a:r>
              <a:rPr lang="en-US"/>
              <a:t>Detailed EX1</a:t>
            </a:r>
          </a:p>
        </p:txBody>
      </p:sp>
      <p:sp>
        <p:nvSpPr>
          <p:cNvPr id="3" name="Content Placeholder 2">
            <a:extLst>
              <a:ext uri="{FF2B5EF4-FFF2-40B4-BE49-F238E27FC236}">
                <a16:creationId xmlns:a16="http://schemas.microsoft.com/office/drawing/2014/main" id="{E704B1D7-A26D-E755-B5E5-731FCBDF7699}"/>
              </a:ext>
            </a:extLst>
          </p:cNvPr>
          <p:cNvSpPr>
            <a:spLocks noGrp="1"/>
          </p:cNvSpPr>
          <p:nvPr>
            <p:ph idx="1"/>
          </p:nvPr>
        </p:nvSpPr>
        <p:spPr/>
        <p:txBody>
          <a:bodyPr vert="horz" lIns="91440" tIns="45720" rIns="91440" bIns="45720" rtlCol="0" anchor="t">
            <a:normAutofit fontScale="92500" lnSpcReduction="10000"/>
          </a:bodyPr>
          <a:lstStyle/>
          <a:p>
            <a:pPr>
              <a:buNone/>
            </a:pPr>
            <a:r>
              <a:rPr lang="en-US" u="sng">
                <a:latin typeface="Times New Roman"/>
                <a:cs typeface="Times New Roman"/>
              </a:rPr>
              <a:t>Ex1-Bubble Output Rate Test</a:t>
            </a:r>
            <a:endParaRPr lang="en-US"/>
          </a:p>
          <a:p>
            <a:pPr algn="just">
              <a:buNone/>
            </a:pPr>
            <a:r>
              <a:rPr lang="en-US">
                <a:latin typeface="Times New Roman"/>
                <a:cs typeface="Times New Roman"/>
              </a:rPr>
              <a:t>During this test, the goal is to be able to measure the number of bubbles that had been generated by the 3-layer coaxial nozzle, we need to be able to generate 10,000,000 bubbles/s. To be able to perform this test and any other test, the team will need to first have finished the 3</a:t>
            </a:r>
            <a:r>
              <a:rPr lang="en-US" baseline="30000">
                <a:latin typeface="Times New Roman"/>
                <a:cs typeface="Times New Roman"/>
              </a:rPr>
              <a:t>rd</a:t>
            </a:r>
            <a:r>
              <a:rPr lang="en-US">
                <a:latin typeface="Times New Roman"/>
                <a:cs typeface="Times New Roman"/>
              </a:rPr>
              <a:t> layer of the nozzle, which is currently at the Machine Shop. Another equipment needed to perform this test is the Phantom v7.3 camera which has been provided by the client and the wind tunnel. Below is a list of steps needed to perform the test:</a:t>
            </a:r>
            <a:endParaRPr lang="en-US"/>
          </a:p>
          <a:p>
            <a:pPr>
              <a:buFont typeface="Arial"/>
            </a:pPr>
            <a:r>
              <a:rPr lang="en-US">
                <a:latin typeface="Times New Roman"/>
                <a:cs typeface="Times New Roman"/>
              </a:rPr>
              <a:t>Connect compressor, Pump, and Helium tank to nozzle.</a:t>
            </a:r>
            <a:endParaRPr lang="en-US"/>
          </a:p>
          <a:p>
            <a:pPr>
              <a:buFont typeface="Arial"/>
            </a:pPr>
            <a:r>
              <a:rPr lang="en-US">
                <a:latin typeface="Times New Roman"/>
                <a:cs typeface="Times New Roman"/>
              </a:rPr>
              <a:t>Open Valves to start generating bubbles.</a:t>
            </a:r>
            <a:endParaRPr lang="en-US"/>
          </a:p>
          <a:p>
            <a:pPr>
              <a:buFont typeface="Arial"/>
            </a:pPr>
            <a:r>
              <a:rPr lang="en-US">
                <a:latin typeface="Times New Roman"/>
                <a:cs typeface="Times New Roman"/>
              </a:rPr>
              <a:t>Set Phantom camera to record the generated bubbles.</a:t>
            </a:r>
            <a:endParaRPr lang="en-US"/>
          </a:p>
          <a:p>
            <a:pPr>
              <a:buFont typeface="Arial"/>
            </a:pPr>
            <a:r>
              <a:rPr lang="en-US">
                <a:latin typeface="Times New Roman"/>
                <a:cs typeface="Times New Roman"/>
              </a:rPr>
              <a:t>Use MATLAB code to analyze how many bubbles per frame </a:t>
            </a:r>
            <a:endParaRPr lang="en-US"/>
          </a:p>
          <a:p>
            <a:pPr indent="0" algn="just">
              <a:buNone/>
            </a:pPr>
            <a:r>
              <a:rPr lang="en-US">
                <a:latin typeface="Times New Roman"/>
                <a:cs typeface="Times New Roman"/>
              </a:rPr>
              <a:t>The main variables that need to be calculated from these results are the bubble diameters and bubble concentrations.</a:t>
            </a:r>
            <a:endParaRPr lang="en-US"/>
          </a:p>
          <a:p>
            <a:pPr marL="0" indent="0">
              <a:buNone/>
            </a:pPr>
            <a:endParaRPr lang="en-US"/>
          </a:p>
        </p:txBody>
      </p:sp>
    </p:spTree>
    <p:extLst>
      <p:ext uri="{BB962C8B-B14F-4D97-AF65-F5344CB8AC3E}">
        <p14:creationId xmlns:p14="http://schemas.microsoft.com/office/powerpoint/2010/main" val="155966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23AA-C213-8B06-B5C2-4642481EA792}"/>
              </a:ext>
            </a:extLst>
          </p:cNvPr>
          <p:cNvSpPr>
            <a:spLocks noGrp="1"/>
          </p:cNvSpPr>
          <p:nvPr>
            <p:ph type="title"/>
          </p:nvPr>
        </p:nvSpPr>
        <p:spPr/>
        <p:txBody>
          <a:bodyPr/>
          <a:lstStyle/>
          <a:p>
            <a:r>
              <a:rPr lang="en-US"/>
              <a:t>Detailed EX2</a:t>
            </a:r>
          </a:p>
        </p:txBody>
      </p:sp>
      <p:sp>
        <p:nvSpPr>
          <p:cNvPr id="3" name="Content Placeholder 2">
            <a:extLst>
              <a:ext uri="{FF2B5EF4-FFF2-40B4-BE49-F238E27FC236}">
                <a16:creationId xmlns:a16="http://schemas.microsoft.com/office/drawing/2014/main" id="{BEDE6DB8-68FB-E8DF-802B-B2ED77854770}"/>
              </a:ext>
            </a:extLst>
          </p:cNvPr>
          <p:cNvSpPr>
            <a:spLocks noGrp="1"/>
          </p:cNvSpPr>
          <p:nvPr>
            <p:ph idx="1"/>
          </p:nvPr>
        </p:nvSpPr>
        <p:spPr/>
        <p:txBody>
          <a:bodyPr vert="horz" lIns="91440" tIns="45720" rIns="91440" bIns="45720" rtlCol="0" anchor="t">
            <a:normAutofit/>
          </a:bodyPr>
          <a:lstStyle/>
          <a:p>
            <a:pPr algn="just">
              <a:buNone/>
            </a:pPr>
            <a:r>
              <a:rPr lang="en-US" u="sng">
                <a:latin typeface="Times New Roman"/>
                <a:cs typeface="Times New Roman"/>
              </a:rPr>
              <a:t>Ex2-Bubble Concentration Test</a:t>
            </a:r>
            <a:endParaRPr lang="en-US"/>
          </a:p>
          <a:p>
            <a:pPr algn="just">
              <a:buNone/>
            </a:pPr>
            <a:r>
              <a:rPr lang="en-US">
                <a:latin typeface="Times New Roman"/>
                <a:cs typeface="Times New Roman"/>
              </a:rPr>
              <a:t>During this test, the goal is to be able to measure the number of bubbles that had been generated by the 3-layer coaxial nozzle, we need to be able to generate 20,000 bubbles/cm</a:t>
            </a:r>
            <a:r>
              <a:rPr lang="en-US" baseline="30000">
                <a:latin typeface="Times New Roman"/>
                <a:cs typeface="Times New Roman"/>
              </a:rPr>
              <a:t>3</a:t>
            </a:r>
            <a:r>
              <a:rPr lang="en-US">
                <a:latin typeface="Times New Roman"/>
                <a:cs typeface="Times New Roman"/>
              </a:rPr>
              <a:t>. To perform this test, we will need the 3-layer coaxial nozzle, Phantom camera, and wind tunnel. Below is a list of steps needed to perform the test:</a:t>
            </a:r>
            <a:endParaRPr lang="en-US"/>
          </a:p>
          <a:p>
            <a:pPr>
              <a:buFont typeface="Arial"/>
              <a:buChar char="•"/>
            </a:pPr>
            <a:r>
              <a:rPr lang="en-US">
                <a:latin typeface="Times New Roman"/>
                <a:cs typeface="Times New Roman"/>
              </a:rPr>
              <a:t>Connect compressor, Pump, and Helium tank to nozzle.</a:t>
            </a:r>
            <a:endParaRPr lang="en-US"/>
          </a:p>
          <a:p>
            <a:pPr>
              <a:buFont typeface="Arial"/>
              <a:buChar char="•"/>
            </a:pPr>
            <a:r>
              <a:rPr lang="en-US">
                <a:latin typeface="Times New Roman"/>
                <a:cs typeface="Times New Roman"/>
              </a:rPr>
              <a:t>Open Valves to start generating bubbles.</a:t>
            </a:r>
            <a:endParaRPr lang="en-US"/>
          </a:p>
          <a:p>
            <a:pPr>
              <a:buFont typeface="Arial"/>
              <a:buChar char="•"/>
            </a:pPr>
            <a:r>
              <a:rPr lang="en-US">
                <a:latin typeface="Times New Roman"/>
                <a:cs typeface="Times New Roman"/>
              </a:rPr>
              <a:t>Set Phantom camera to record the generated bubbles.</a:t>
            </a:r>
            <a:endParaRPr lang="en-US"/>
          </a:p>
          <a:p>
            <a:pPr>
              <a:buFont typeface="Arial"/>
              <a:buChar char="•"/>
            </a:pPr>
            <a:r>
              <a:rPr lang="en-US">
                <a:latin typeface="Times New Roman"/>
                <a:cs typeface="Times New Roman"/>
              </a:rPr>
              <a:t>Use MATLAB code depth perception included.</a:t>
            </a:r>
            <a:endParaRPr lang="en-US"/>
          </a:p>
          <a:p>
            <a:pPr indent="0" algn="just">
              <a:buNone/>
            </a:pPr>
            <a:r>
              <a:rPr lang="en-US">
                <a:latin typeface="Times New Roman"/>
                <a:cs typeface="Times New Roman"/>
              </a:rPr>
              <a:t>The main variables that need to be calculated from these results are the bubble diameters and bubble concentrations as well as the type of bubble stream the team is achieving.</a:t>
            </a:r>
            <a:endParaRPr lang="en-US"/>
          </a:p>
          <a:p>
            <a:pPr marL="0" indent="0">
              <a:buNone/>
            </a:pPr>
            <a:endParaRPr lang="en-US"/>
          </a:p>
        </p:txBody>
      </p:sp>
    </p:spTree>
    <p:extLst>
      <p:ext uri="{BB962C8B-B14F-4D97-AF65-F5344CB8AC3E}">
        <p14:creationId xmlns:p14="http://schemas.microsoft.com/office/powerpoint/2010/main" val="254958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3DE-A8FA-E768-8D8C-D5E0D7A82E5B}"/>
              </a:ext>
            </a:extLst>
          </p:cNvPr>
          <p:cNvSpPr>
            <a:spLocks noGrp="1"/>
          </p:cNvSpPr>
          <p:nvPr>
            <p:ph type="title"/>
          </p:nvPr>
        </p:nvSpPr>
        <p:spPr/>
        <p:txBody>
          <a:bodyPr/>
          <a:lstStyle/>
          <a:p>
            <a:r>
              <a:rPr lang="en-US"/>
              <a:t>Detailed EX3</a:t>
            </a:r>
          </a:p>
        </p:txBody>
      </p:sp>
      <p:sp>
        <p:nvSpPr>
          <p:cNvPr id="3" name="Content Placeholder 2">
            <a:extLst>
              <a:ext uri="{FF2B5EF4-FFF2-40B4-BE49-F238E27FC236}">
                <a16:creationId xmlns:a16="http://schemas.microsoft.com/office/drawing/2014/main" id="{1D061A87-BFAE-CA94-02DF-00ABBB84D96A}"/>
              </a:ext>
            </a:extLst>
          </p:cNvPr>
          <p:cNvSpPr>
            <a:spLocks noGrp="1"/>
          </p:cNvSpPr>
          <p:nvPr>
            <p:ph idx="1"/>
          </p:nvPr>
        </p:nvSpPr>
        <p:spPr/>
        <p:txBody>
          <a:bodyPr vert="horz" lIns="91440" tIns="45720" rIns="91440" bIns="45720" rtlCol="0" anchor="t">
            <a:normAutofit/>
          </a:bodyPr>
          <a:lstStyle/>
          <a:p>
            <a:pPr algn="just">
              <a:buNone/>
            </a:pPr>
            <a:r>
              <a:rPr lang="en-US" u="sng">
                <a:latin typeface="Times New Roman"/>
                <a:cs typeface="Times New Roman"/>
              </a:rPr>
              <a:t>Ex3-Device Run Time Test</a:t>
            </a:r>
            <a:endParaRPr lang="en-US"/>
          </a:p>
          <a:p>
            <a:pPr algn="just">
              <a:buNone/>
            </a:pPr>
            <a:r>
              <a:rPr lang="en-US">
                <a:latin typeface="Times New Roman"/>
                <a:cs typeface="Times New Roman"/>
              </a:rPr>
              <a:t>During this test, the goal is to be able to generate bubbles non-stop for at least 30 minutes. To perform this test, we will need the 3-layer coaxial nozzle, stopwatch, and wind tunnel. Below is a list of steps needed to perform the test:</a:t>
            </a:r>
            <a:endParaRPr lang="en-US"/>
          </a:p>
          <a:p>
            <a:pPr>
              <a:buFont typeface="Arial"/>
            </a:pPr>
            <a:r>
              <a:rPr lang="en-US">
                <a:latin typeface="Times New Roman"/>
                <a:cs typeface="Times New Roman"/>
              </a:rPr>
              <a:t>Connect compressor, Pump, and Helium tank to nozzle.</a:t>
            </a:r>
            <a:endParaRPr lang="en-US"/>
          </a:p>
          <a:p>
            <a:pPr>
              <a:buFont typeface="Arial"/>
            </a:pPr>
            <a:r>
              <a:rPr lang="en-US">
                <a:latin typeface="Times New Roman"/>
                <a:cs typeface="Times New Roman"/>
              </a:rPr>
              <a:t>Open Valves to start generating bubbles.</a:t>
            </a:r>
            <a:endParaRPr lang="en-US"/>
          </a:p>
          <a:p>
            <a:pPr>
              <a:buFont typeface="Arial"/>
            </a:pPr>
            <a:r>
              <a:rPr lang="en-US">
                <a:latin typeface="Times New Roman"/>
                <a:cs typeface="Times New Roman"/>
              </a:rPr>
              <a:t>Start stopwatch as soon as bubbles are being generated.</a:t>
            </a:r>
            <a:endParaRPr lang="en-US"/>
          </a:p>
          <a:p>
            <a:pPr indent="0" algn="just">
              <a:buNone/>
            </a:pPr>
            <a:r>
              <a:rPr lang="en-US">
                <a:latin typeface="Times New Roman"/>
                <a:cs typeface="Times New Roman"/>
              </a:rPr>
              <a:t>The main variables that need to be calculated from these results are the length of time the machine can run as well as the durability of the machine.</a:t>
            </a:r>
            <a:endParaRPr lang="en-US"/>
          </a:p>
          <a:p>
            <a:pPr marL="0" indent="0">
              <a:buNone/>
            </a:pPr>
            <a:endParaRPr lang="en-US"/>
          </a:p>
        </p:txBody>
      </p:sp>
    </p:spTree>
    <p:extLst>
      <p:ext uri="{BB962C8B-B14F-4D97-AF65-F5344CB8AC3E}">
        <p14:creationId xmlns:p14="http://schemas.microsoft.com/office/powerpoint/2010/main" val="108289088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95547f-6426-403b-99a6-33b9191fd657">
      <Terms xmlns="http://schemas.microsoft.com/office/infopath/2007/PartnerControls"/>
    </lcf76f155ced4ddcb4097134ff3c332f>
    <TaxCatchAll xmlns="a7db099f-59fe-4b99-b59b-ec951a31166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5AB101631C5C4EA48E99C99147403D" ma:contentTypeVersion="11" ma:contentTypeDescription="Create a new document." ma:contentTypeScope="" ma:versionID="50e465f0095f90b11599395192c5e75a">
  <xsd:schema xmlns:xsd="http://www.w3.org/2001/XMLSchema" xmlns:xs="http://www.w3.org/2001/XMLSchema" xmlns:p="http://schemas.microsoft.com/office/2006/metadata/properties" xmlns:ns2="a795547f-6426-403b-99a6-33b9191fd657" xmlns:ns3="a7db099f-59fe-4b99-b59b-ec951a311665" targetNamespace="http://schemas.microsoft.com/office/2006/metadata/properties" ma:root="true" ma:fieldsID="71e5d9deed8dd3172e84b18a66ab86b3" ns2:_="" ns3:_="">
    <xsd:import namespace="a795547f-6426-403b-99a6-33b9191fd657"/>
    <xsd:import namespace="a7db099f-59fe-4b99-b59b-ec951a3116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5547f-6426-403b-99a6-33b9191fd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db099f-59fe-4b99-b59b-ec951a3116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99e742-7a90-4de9-ac2c-f09de85e56e7}" ma:internalName="TaxCatchAll" ma:showField="CatchAllData" ma:web="a7db099f-59fe-4b99-b59b-ec951a3116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C48E51-A575-4D4A-93C6-100C94270516}">
  <ds:schemaRefs>
    <ds:schemaRef ds:uri="a795547f-6426-403b-99a6-33b9191fd657"/>
    <ds:schemaRef ds:uri="a7db099f-59fe-4b99-b59b-ec951a311665"/>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4F4DA97C-3481-4C3B-BD6A-5CEFD7B754A2}">
  <ds:schemaRefs>
    <ds:schemaRef ds:uri="http://schemas.microsoft.com/sharepoint/v3/contenttype/forms"/>
  </ds:schemaRefs>
</ds:datastoreItem>
</file>

<file path=customXml/itemProps3.xml><?xml version="1.0" encoding="utf-8"?>
<ds:datastoreItem xmlns:ds="http://schemas.openxmlformats.org/officeDocument/2006/customXml" ds:itemID="{E54CF992-124A-4739-9C54-CD6B11797557}">
  <ds:schemaRefs>
    <ds:schemaRef ds:uri="a795547f-6426-403b-99a6-33b9191fd657"/>
    <ds:schemaRef ds:uri="a7db099f-59fe-4b99-b59b-ec951a3116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View</vt:lpstr>
      <vt:lpstr>HFSBG Initial Testing Results​</vt:lpstr>
      <vt:lpstr>Nozzle Specifications</vt:lpstr>
      <vt:lpstr>Customer Requirements</vt:lpstr>
      <vt:lpstr>Engineering Requirements</vt:lpstr>
      <vt:lpstr>Schematic Diagram</vt:lpstr>
      <vt:lpstr>Top Level Testing Summary</vt:lpstr>
      <vt:lpstr>Detailed EX1</vt:lpstr>
      <vt:lpstr>Detailed EX2</vt:lpstr>
      <vt:lpstr>Detailed EX3</vt:lpstr>
      <vt:lpstr>Detailed EX4</vt:lpstr>
      <vt:lpstr>Specification sheet</vt:lpstr>
      <vt:lpstr>Specification sheet cont.</vt:lpstr>
      <vt:lpstr>Current Testing Specifications</vt:lpstr>
      <vt:lpstr>Short video Demo</vt:lpstr>
      <vt:lpstr>Results of EX 3 – Run time test</vt:lpstr>
      <vt:lpstr>Results of EX 4 - Bubble diameter 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cp:revision>
  <dcterms:created xsi:type="dcterms:W3CDTF">2023-04-03T07:00:07Z</dcterms:created>
  <dcterms:modified xsi:type="dcterms:W3CDTF">2023-04-16T05:57:19Z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0x010100A75AB101631C5C4EA48E99C99147403D</vt:lpwstr>
  </property>
  <property fmtid="{D5CDD505-2E9C-101B-9397-08002B2CF9AE}" pid="3" name="MediaServiceImageTags">
    <vt:lpwstr/>
  </property>
</Properties>
</file>