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80" r:id="rId6"/>
    <p:sldId id="281" r:id="rId7"/>
    <p:sldId id="267" r:id="rId8"/>
    <p:sldId id="268" r:id="rId9"/>
    <p:sldId id="283" r:id="rId10"/>
    <p:sldId id="282" r:id="rId11"/>
    <p:sldId id="284" r:id="rId12"/>
    <p:sldId id="261" r:id="rId13"/>
    <p:sldId id="265" r:id="rId14"/>
    <p:sldId id="278" r:id="rId15"/>
    <p:sldId id="270" r:id="rId16"/>
    <p:sldId id="271" r:id="rId17"/>
    <p:sldId id="273" r:id="rId18"/>
    <p:sldId id="277" r:id="rId19"/>
    <p:sldId id="274" r:id="rId20"/>
    <p:sldId id="275" r:id="rId21"/>
    <p:sldId id="266" r:id="rId22"/>
    <p:sldId id="285"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44F2C-5F02-4545-9DE7-C7D51BEFE0E1}" v="22" dt="2023-04-17T05:45:33.339"/>
    <p1510:client id="{20048CEE-68DD-46DA-AD1A-F782CBB1AEF9}" v="3124" dt="2023-04-17T06:44:23.112"/>
    <p1510:client id="{5FADCADA-3A60-4D61-A317-04673BCD6892}" v="245" dt="2023-04-17T06:51:07.555"/>
    <p1510:client id="{924B29B6-4AE9-C84A-B918-E6BF1BBA90FA}" v="1267" dt="2023-04-17T06:51:26.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aab S S Nasralla" userId="S::msn54@nau.edu::32d9f8af-ebc7-4d1f-8223-a8e244b7389a" providerId="AD" clId="Web-{515010EF-8DA4-4E62-8AC3-E481CD152306}"/>
    <pc:docChg chg="sldOrd">
      <pc:chgData name="Musaab S S Nasralla" userId="S::msn54@nau.edu::32d9f8af-ebc7-4d1f-8223-a8e244b7389a" providerId="AD" clId="Web-{515010EF-8DA4-4E62-8AC3-E481CD152306}" dt="2023-04-03T07:57:46.540" v="0"/>
      <pc:docMkLst>
        <pc:docMk/>
      </pc:docMkLst>
      <pc:sldChg chg="ord">
        <pc:chgData name="Musaab S S Nasralla" userId="S::msn54@nau.edu::32d9f8af-ebc7-4d1f-8223-a8e244b7389a" providerId="AD" clId="Web-{515010EF-8DA4-4E62-8AC3-E481CD152306}" dt="2023-04-03T07:57:46.540" v="0"/>
        <pc:sldMkLst>
          <pc:docMk/>
          <pc:sldMk cId="3920539371" sldId="266"/>
        </pc:sldMkLst>
      </pc:sldChg>
    </pc:docChg>
  </pc:docChgLst>
  <pc:docChgLst>
    <pc:chgData name="Simei Abdias Portillo Ramos" userId="a6023f4a-8a27-47c6-971d-e44b1ecb5981" providerId="ADAL" clId="{F1842393-FF20-CC44-A3DA-EF54F4226301}"/>
    <pc:docChg chg="custSel modSld">
      <pc:chgData name="Simei Abdias Portillo Ramos" userId="a6023f4a-8a27-47c6-971d-e44b1ecb5981" providerId="ADAL" clId="{F1842393-FF20-CC44-A3DA-EF54F4226301}" dt="2023-04-08T01:18:36.806" v="63" actId="931"/>
      <pc:docMkLst>
        <pc:docMk/>
      </pc:docMkLst>
      <pc:sldChg chg="modSp">
        <pc:chgData name="Simei Abdias Portillo Ramos" userId="a6023f4a-8a27-47c6-971d-e44b1ecb5981" providerId="ADAL" clId="{F1842393-FF20-CC44-A3DA-EF54F4226301}" dt="2023-04-08T00:48:34.826" v="56" actId="20577"/>
        <pc:sldMkLst>
          <pc:docMk/>
          <pc:sldMk cId="109857222" sldId="256"/>
        </pc:sldMkLst>
        <pc:spChg chg="mod">
          <ac:chgData name="Simei Abdias Portillo Ramos" userId="a6023f4a-8a27-47c6-971d-e44b1ecb5981" providerId="ADAL" clId="{F1842393-FF20-CC44-A3DA-EF54F4226301}" dt="2023-04-08T00:48:34.826" v="56" actId="20577"/>
          <ac:spMkLst>
            <pc:docMk/>
            <pc:sldMk cId="109857222" sldId="256"/>
            <ac:spMk id="8" creationId="{0E85FF58-A5CB-3291-C53B-546E1E800342}"/>
          </ac:spMkLst>
        </pc:spChg>
      </pc:sldChg>
      <pc:sldChg chg="addSp delSp modSp">
        <pc:chgData name="Simei Abdias Portillo Ramos" userId="a6023f4a-8a27-47c6-971d-e44b1ecb5981" providerId="ADAL" clId="{F1842393-FF20-CC44-A3DA-EF54F4226301}" dt="2023-04-08T00:48:28.663" v="54" actId="20577"/>
        <pc:sldMkLst>
          <pc:docMk/>
          <pc:sldMk cId="2131204492" sldId="263"/>
        </pc:sldMkLst>
        <pc:spChg chg="mod">
          <ac:chgData name="Simei Abdias Portillo Ramos" userId="a6023f4a-8a27-47c6-971d-e44b1ecb5981" providerId="ADAL" clId="{F1842393-FF20-CC44-A3DA-EF54F4226301}" dt="2023-04-08T00:48:28.663" v="54" actId="20577"/>
          <ac:spMkLst>
            <pc:docMk/>
            <pc:sldMk cId="2131204492" sldId="263"/>
            <ac:spMk id="6" creationId="{3423DCDC-B33A-FAE7-E5D7-00C3BFEF9EDF}"/>
          </ac:spMkLst>
        </pc:spChg>
        <pc:picChg chg="del">
          <ac:chgData name="Simei Abdias Portillo Ramos" userId="a6023f4a-8a27-47c6-971d-e44b1ecb5981" providerId="ADAL" clId="{F1842393-FF20-CC44-A3DA-EF54F4226301}" dt="2023-04-08T00:31:48.436" v="0" actId="478"/>
          <ac:picMkLst>
            <pc:docMk/>
            <pc:sldMk cId="2131204492" sldId="263"/>
            <ac:picMk id="3" creationId="{17824EBC-6F6A-E2D8-28FD-B488F8C543EC}"/>
          </ac:picMkLst>
        </pc:picChg>
        <pc:picChg chg="add mod">
          <ac:chgData name="Simei Abdias Portillo Ramos" userId="a6023f4a-8a27-47c6-971d-e44b1ecb5981" providerId="ADAL" clId="{F1842393-FF20-CC44-A3DA-EF54F4226301}" dt="2023-04-08T00:32:10.988" v="7" actId="1076"/>
          <ac:picMkLst>
            <pc:docMk/>
            <pc:sldMk cId="2131204492" sldId="263"/>
            <ac:picMk id="4" creationId="{46A3B5E8-2EA8-F31F-98A2-953C66879643}"/>
          </ac:picMkLst>
        </pc:picChg>
      </pc:sldChg>
      <pc:sldChg chg="addSp delSp modSp">
        <pc:chgData name="Simei Abdias Portillo Ramos" userId="a6023f4a-8a27-47c6-971d-e44b1ecb5981" providerId="ADAL" clId="{F1842393-FF20-CC44-A3DA-EF54F4226301}" dt="2023-04-08T01:18:36.806" v="63" actId="931"/>
        <pc:sldMkLst>
          <pc:docMk/>
          <pc:sldMk cId="2087109895" sldId="264"/>
        </pc:sldMkLst>
        <pc:spChg chg="mod">
          <ac:chgData name="Simei Abdias Portillo Ramos" userId="a6023f4a-8a27-47c6-971d-e44b1ecb5981" providerId="ADAL" clId="{F1842393-FF20-CC44-A3DA-EF54F4226301}" dt="2023-04-08T00:48:41.535" v="58" actId="20577"/>
          <ac:spMkLst>
            <pc:docMk/>
            <pc:sldMk cId="2087109895" sldId="264"/>
            <ac:spMk id="7" creationId="{AF1B34C9-6AEF-54E8-19AD-523CAFBA0F0F}"/>
          </ac:spMkLst>
        </pc:spChg>
        <pc:picChg chg="del">
          <ac:chgData name="Simei Abdias Portillo Ramos" userId="a6023f4a-8a27-47c6-971d-e44b1ecb5981" providerId="ADAL" clId="{F1842393-FF20-CC44-A3DA-EF54F4226301}" dt="2023-04-08T01:18:33.732" v="62" actId="478"/>
          <ac:picMkLst>
            <pc:docMk/>
            <pc:sldMk cId="2087109895" sldId="264"/>
            <ac:picMk id="3" creationId="{33E80A22-D679-CE98-2AB0-B1B483B3C234}"/>
          </ac:picMkLst>
        </pc:picChg>
        <pc:picChg chg="add">
          <ac:chgData name="Simei Abdias Portillo Ramos" userId="a6023f4a-8a27-47c6-971d-e44b1ecb5981" providerId="ADAL" clId="{F1842393-FF20-CC44-A3DA-EF54F4226301}" dt="2023-04-08T01:18:36.806" v="63" actId="931"/>
          <ac:picMkLst>
            <pc:docMk/>
            <pc:sldMk cId="2087109895" sldId="264"/>
            <ac:picMk id="4" creationId="{BDF92621-5E95-57C6-E353-589766BCA552}"/>
          </ac:picMkLst>
        </pc:picChg>
      </pc:sldChg>
      <pc:sldChg chg="addSp delSp modSp">
        <pc:chgData name="Simei Abdias Portillo Ramos" userId="a6023f4a-8a27-47c6-971d-e44b1ecb5981" providerId="ADAL" clId="{F1842393-FF20-CC44-A3DA-EF54F4226301}" dt="2023-04-08T00:48:18.808" v="52" actId="20577"/>
        <pc:sldMkLst>
          <pc:docMk/>
          <pc:sldMk cId="1219321642" sldId="265"/>
        </pc:sldMkLst>
        <pc:spChg chg="add del mod">
          <ac:chgData name="Simei Abdias Portillo Ramos" userId="a6023f4a-8a27-47c6-971d-e44b1ecb5981" providerId="ADAL" clId="{F1842393-FF20-CC44-A3DA-EF54F4226301}" dt="2023-04-08T00:41:04.488" v="9" actId="931"/>
          <ac:spMkLst>
            <pc:docMk/>
            <pc:sldMk cId="1219321642" sldId="265"/>
            <ac:spMk id="4" creationId="{03E7A7D2-8B4E-6691-67CE-F2E07F8CDE46}"/>
          </ac:spMkLst>
        </pc:spChg>
        <pc:spChg chg="mod">
          <ac:chgData name="Simei Abdias Portillo Ramos" userId="a6023f4a-8a27-47c6-971d-e44b1ecb5981" providerId="ADAL" clId="{F1842393-FF20-CC44-A3DA-EF54F4226301}" dt="2023-04-08T00:48:18.808" v="52" actId="20577"/>
          <ac:spMkLst>
            <pc:docMk/>
            <pc:sldMk cId="1219321642" sldId="265"/>
            <ac:spMk id="6" creationId="{E9ECCA6E-A5AF-C788-D5E5-3D9AF5D9BE80}"/>
          </ac:spMkLst>
        </pc:spChg>
        <pc:picChg chg="del">
          <ac:chgData name="Simei Abdias Portillo Ramos" userId="a6023f4a-8a27-47c6-971d-e44b1ecb5981" providerId="ADAL" clId="{F1842393-FF20-CC44-A3DA-EF54F4226301}" dt="2023-04-08T00:41:00.409" v="8" actId="478"/>
          <ac:picMkLst>
            <pc:docMk/>
            <pc:sldMk cId="1219321642" sldId="265"/>
            <ac:picMk id="5" creationId="{844334DA-6723-2DF2-5BCC-FA1A1D49DEBB}"/>
          </ac:picMkLst>
        </pc:picChg>
        <pc:picChg chg="add mod ord">
          <ac:chgData name="Simei Abdias Portillo Ramos" userId="a6023f4a-8a27-47c6-971d-e44b1ecb5981" providerId="ADAL" clId="{F1842393-FF20-CC44-A3DA-EF54F4226301}" dt="2023-04-08T00:41:38.870" v="14" actId="1076"/>
          <ac:picMkLst>
            <pc:docMk/>
            <pc:sldMk cId="1219321642" sldId="265"/>
            <ac:picMk id="7" creationId="{92554496-3BAE-3EBE-0F93-09C3F209B09A}"/>
          </ac:picMkLst>
        </pc:picChg>
      </pc:sldChg>
      <pc:sldChg chg="addSp delSp modSp addAnim delAnim">
        <pc:chgData name="Simei Abdias Portillo Ramos" userId="a6023f4a-8a27-47c6-971d-e44b1ecb5981" providerId="ADAL" clId="{F1842393-FF20-CC44-A3DA-EF54F4226301}" dt="2023-04-08T00:53:26.002" v="60" actId="2711"/>
        <pc:sldMkLst>
          <pc:docMk/>
          <pc:sldMk cId="3920539371" sldId="266"/>
        </pc:sldMkLst>
        <pc:spChg chg="mod">
          <ac:chgData name="Simei Abdias Portillo Ramos" userId="a6023f4a-8a27-47c6-971d-e44b1ecb5981" providerId="ADAL" clId="{F1842393-FF20-CC44-A3DA-EF54F4226301}" dt="2023-04-08T00:53:26.002" v="60" actId="2711"/>
          <ac:spMkLst>
            <pc:docMk/>
            <pc:sldMk cId="3920539371" sldId="266"/>
            <ac:spMk id="3" creationId="{BDCE7615-D1D9-5D61-7DC9-8B107CDC1979}"/>
          </ac:spMkLst>
        </pc:spChg>
        <pc:spChg chg="add mod">
          <ac:chgData name="Simei Abdias Portillo Ramos" userId="a6023f4a-8a27-47c6-971d-e44b1ecb5981" providerId="ADAL" clId="{F1842393-FF20-CC44-A3DA-EF54F4226301}" dt="2023-04-08T00:48:00.021" v="50" actId="1076"/>
          <ac:spMkLst>
            <pc:docMk/>
            <pc:sldMk cId="3920539371" sldId="266"/>
            <ac:spMk id="4" creationId="{BF31045D-1B20-6C0D-2C44-B50566104F99}"/>
          </ac:spMkLst>
        </pc:spChg>
        <pc:picChg chg="add del mod">
          <ac:chgData name="Simei Abdias Portillo Ramos" userId="a6023f4a-8a27-47c6-971d-e44b1ecb5981" providerId="ADAL" clId="{F1842393-FF20-CC44-A3DA-EF54F4226301}" dt="2023-04-08T00:45:03.613" v="20" actId="478"/>
          <ac:picMkLst>
            <pc:docMk/>
            <pc:sldMk cId="3920539371" sldId="266"/>
            <ac:picMk id="4" creationId="{8727ADCA-F71F-0CF0-F5DA-75855CA256D7}"/>
          </ac:picMkLst>
        </pc:picChg>
        <pc:picChg chg="add mod">
          <ac:chgData name="Simei Abdias Portillo Ramos" userId="a6023f4a-8a27-47c6-971d-e44b1ecb5981" providerId="ADAL" clId="{F1842393-FF20-CC44-A3DA-EF54F4226301}" dt="2023-04-08T00:53:14.517" v="59" actId="14100"/>
          <ac:picMkLst>
            <pc:docMk/>
            <pc:sldMk cId="3920539371" sldId="266"/>
            <ac:picMk id="5" creationId="{972E6D16-C16C-0367-E10E-CED276D1AD3F}"/>
          </ac:picMkLst>
        </pc:picChg>
      </pc:sldChg>
      <pc:sldChg chg="modSp">
        <pc:chgData name="Simei Abdias Portillo Ramos" userId="a6023f4a-8a27-47c6-971d-e44b1ecb5981" providerId="ADAL" clId="{F1842393-FF20-CC44-A3DA-EF54F4226301}" dt="2023-04-08T00:55:14.894" v="61" actId="2711"/>
        <pc:sldMkLst>
          <pc:docMk/>
          <pc:sldMk cId="1351103724" sldId="267"/>
        </pc:sldMkLst>
        <pc:spChg chg="mod">
          <ac:chgData name="Simei Abdias Portillo Ramos" userId="a6023f4a-8a27-47c6-971d-e44b1ecb5981" providerId="ADAL" clId="{F1842393-FF20-CC44-A3DA-EF54F4226301}" dt="2023-04-08T00:46:35.111" v="23" actId="2711"/>
          <ac:spMkLst>
            <pc:docMk/>
            <pc:sldMk cId="1351103724" sldId="267"/>
            <ac:spMk id="2" creationId="{4E7F0686-A66A-2BB3-0A72-7470C86C8892}"/>
          </ac:spMkLst>
        </pc:spChg>
        <pc:spChg chg="mod">
          <ac:chgData name="Simei Abdias Portillo Ramos" userId="a6023f4a-8a27-47c6-971d-e44b1ecb5981" providerId="ADAL" clId="{F1842393-FF20-CC44-A3DA-EF54F4226301}" dt="2023-04-08T00:55:14.894" v="61" actId="2711"/>
          <ac:spMkLst>
            <pc:docMk/>
            <pc:sldMk cId="1351103724" sldId="267"/>
            <ac:spMk id="3" creationId="{75E4FBFC-A28E-E3BF-F1C3-79D609FA8445}"/>
          </ac:spMkLst>
        </pc:spChg>
      </pc:sldChg>
    </pc:docChg>
  </pc:docChgLst>
  <pc:docChgLst>
    <pc:chgData name="Aaron Steven Walcott" userId="S::asw254@nau.edu::dcd12583-90e8-41cf-a9f1-c42677bc03d6" providerId="AD" clId="Web-{DECCDDF1-35C5-4A3F-8045-3BBB43B9402A}"/>
    <pc:docChg chg="addSld modSld">
      <pc:chgData name="Aaron Steven Walcott" userId="S::asw254@nau.edu::dcd12583-90e8-41cf-a9f1-c42677bc03d6" providerId="AD" clId="Web-{DECCDDF1-35C5-4A3F-8045-3BBB43B9402A}" dt="2023-04-08T01:15:58.603" v="65" actId="20577"/>
      <pc:docMkLst>
        <pc:docMk/>
      </pc:docMkLst>
      <pc:sldChg chg="modSp new">
        <pc:chgData name="Aaron Steven Walcott" userId="S::asw254@nau.edu::dcd12583-90e8-41cf-a9f1-c42677bc03d6" providerId="AD" clId="Web-{DECCDDF1-35C5-4A3F-8045-3BBB43B9402A}" dt="2023-04-08T01:15:58.603" v="65" actId="20577"/>
        <pc:sldMkLst>
          <pc:docMk/>
          <pc:sldMk cId="1639934736" sldId="268"/>
        </pc:sldMkLst>
        <pc:spChg chg="mod">
          <ac:chgData name="Aaron Steven Walcott" userId="S::asw254@nau.edu::dcd12583-90e8-41cf-a9f1-c42677bc03d6" providerId="AD" clId="Web-{DECCDDF1-35C5-4A3F-8045-3BBB43B9402A}" dt="2023-04-08T01:12:19.235" v="9" actId="20577"/>
          <ac:spMkLst>
            <pc:docMk/>
            <pc:sldMk cId="1639934736" sldId="268"/>
            <ac:spMk id="2" creationId="{C000F8E2-BB92-CA64-7E8E-212BCC598A02}"/>
          </ac:spMkLst>
        </pc:spChg>
        <pc:spChg chg="mod">
          <ac:chgData name="Aaron Steven Walcott" userId="S::asw254@nau.edu::dcd12583-90e8-41cf-a9f1-c42677bc03d6" providerId="AD" clId="Web-{DECCDDF1-35C5-4A3F-8045-3BBB43B9402A}" dt="2023-04-08T01:15:58.603" v="65" actId="20577"/>
          <ac:spMkLst>
            <pc:docMk/>
            <pc:sldMk cId="1639934736" sldId="268"/>
            <ac:spMk id="3" creationId="{148110CE-6E67-D2BB-CC24-37DE5D270E96}"/>
          </ac:spMkLst>
        </pc:spChg>
      </pc:sldChg>
    </pc:docChg>
  </pc:docChgLst>
  <pc:docChgLst>
    <pc:chgData name="Simei Abdias Portillo Ramos" userId="a6023f4a-8a27-47c6-971d-e44b1ecb5981" providerId="ADAL" clId="{E5CC8560-F8AB-5C4E-8C2A-378C50327F60}"/>
    <pc:docChg chg="custSel addSld delSld modSld sldOrd delMainMaster">
      <pc:chgData name="Simei Abdias Portillo Ramos" userId="a6023f4a-8a27-47c6-971d-e44b1ecb5981" providerId="ADAL" clId="{E5CC8560-F8AB-5C4E-8C2A-378C50327F60}" dt="2023-04-03T07:32:18.788" v="98" actId="1076"/>
      <pc:docMkLst>
        <pc:docMk/>
      </pc:docMkLst>
      <pc:sldChg chg="addSp delSp modSp add del mod">
        <pc:chgData name="Simei Abdias Portillo Ramos" userId="a6023f4a-8a27-47c6-971d-e44b1ecb5981" providerId="ADAL" clId="{E5CC8560-F8AB-5C4E-8C2A-378C50327F60}" dt="2023-04-03T07:32:18.788" v="98" actId="1076"/>
        <pc:sldMkLst>
          <pc:docMk/>
          <pc:sldMk cId="109857222" sldId="256"/>
        </pc:sldMkLst>
        <pc:picChg chg="add mod">
          <ac:chgData name="Simei Abdias Portillo Ramos" userId="a6023f4a-8a27-47c6-971d-e44b1ecb5981" providerId="ADAL" clId="{E5CC8560-F8AB-5C4E-8C2A-378C50327F60}" dt="2023-04-03T07:32:18.788" v="98" actId="1076"/>
          <ac:picMkLst>
            <pc:docMk/>
            <pc:sldMk cId="109857222" sldId="256"/>
            <ac:picMk id="3" creationId="{3D0667E1-6B79-8322-C680-30C5058FB73B}"/>
          </ac:picMkLst>
        </pc:picChg>
        <pc:picChg chg="del">
          <ac:chgData name="Simei Abdias Portillo Ramos" userId="a6023f4a-8a27-47c6-971d-e44b1ecb5981" providerId="ADAL" clId="{E5CC8560-F8AB-5C4E-8C2A-378C50327F60}" dt="2023-04-03T07:31:42.959" v="89" actId="478"/>
          <ac:picMkLst>
            <pc:docMk/>
            <pc:sldMk cId="109857222" sldId="256"/>
            <ac:picMk id="5" creationId="{1B3AA416-E427-2120-2EBA-9F7992886735}"/>
          </ac:picMkLst>
        </pc:picChg>
      </pc:sldChg>
      <pc:sldChg chg="addSp delSp add del setBg delDesignElem">
        <pc:chgData name="Simei Abdias Portillo Ramos" userId="a6023f4a-8a27-47c6-971d-e44b1ecb5981" providerId="ADAL" clId="{E5CC8560-F8AB-5C4E-8C2A-378C50327F60}" dt="2023-04-03T07:01:06.163" v="3"/>
        <pc:sldMkLst>
          <pc:docMk/>
          <pc:sldMk cId="2852663241" sldId="257"/>
        </pc:sldMkLst>
        <pc:spChg chg="add del">
          <ac:chgData name="Simei Abdias Portillo Ramos" userId="a6023f4a-8a27-47c6-971d-e44b1ecb5981" providerId="ADAL" clId="{E5CC8560-F8AB-5C4E-8C2A-378C50327F60}" dt="2023-04-03T07:01:05.190" v="2"/>
          <ac:spMkLst>
            <pc:docMk/>
            <pc:sldMk cId="2852663241" sldId="257"/>
            <ac:spMk id="9" creationId="{F774E8E4-3A52-4B19-AFD7-B242CE61A7A9}"/>
          </ac:spMkLst>
        </pc:spChg>
      </pc:sldChg>
      <pc:sldChg chg="new del ord">
        <pc:chgData name="Simei Abdias Portillo Ramos" userId="a6023f4a-8a27-47c6-971d-e44b1ecb5981" providerId="ADAL" clId="{E5CC8560-F8AB-5C4E-8C2A-378C50327F60}" dt="2023-04-03T07:14:35.133" v="26" actId="2696"/>
        <pc:sldMkLst>
          <pc:docMk/>
          <pc:sldMk cId="849687983" sldId="258"/>
        </pc:sldMkLst>
      </pc:sldChg>
      <pc:sldChg chg="add del">
        <pc:chgData name="Simei Abdias Portillo Ramos" userId="a6023f4a-8a27-47c6-971d-e44b1ecb5981" providerId="ADAL" clId="{E5CC8560-F8AB-5C4E-8C2A-378C50327F60}" dt="2023-04-03T07:04:22.884" v="11"/>
        <pc:sldMkLst>
          <pc:docMk/>
          <pc:sldMk cId="1329797296" sldId="261"/>
        </pc:sldMkLst>
      </pc:sldChg>
      <pc:sldChg chg="new del">
        <pc:chgData name="Simei Abdias Portillo Ramos" userId="a6023f4a-8a27-47c6-971d-e44b1ecb5981" providerId="ADAL" clId="{E5CC8560-F8AB-5C4E-8C2A-378C50327F60}" dt="2023-04-03T07:14:29.694" v="25" actId="2696"/>
        <pc:sldMkLst>
          <pc:docMk/>
          <pc:sldMk cId="21916819" sldId="262"/>
        </pc:sldMkLst>
      </pc:sldChg>
      <pc:sldChg chg="add del ord">
        <pc:chgData name="Simei Abdias Portillo Ramos" userId="a6023f4a-8a27-47c6-971d-e44b1ecb5981" providerId="ADAL" clId="{E5CC8560-F8AB-5C4E-8C2A-378C50327F60}" dt="2023-04-03T07:14:00.106" v="17" actId="20578"/>
        <pc:sldMkLst>
          <pc:docMk/>
          <pc:sldMk cId="2131204492" sldId="263"/>
        </pc:sldMkLst>
      </pc:sldChg>
      <pc:sldChg chg="add del ord">
        <pc:chgData name="Simei Abdias Portillo Ramos" userId="a6023f4a-8a27-47c6-971d-e44b1ecb5981" providerId="ADAL" clId="{E5CC8560-F8AB-5C4E-8C2A-378C50327F60}" dt="2023-04-03T07:14:26.223" v="24" actId="20578"/>
        <pc:sldMkLst>
          <pc:docMk/>
          <pc:sldMk cId="2087109895" sldId="264"/>
        </pc:sldMkLst>
      </pc:sldChg>
      <pc:sldChg chg="addSp delSp modSp new mod">
        <pc:chgData name="Simei Abdias Portillo Ramos" userId="a6023f4a-8a27-47c6-971d-e44b1ecb5981" providerId="ADAL" clId="{E5CC8560-F8AB-5C4E-8C2A-378C50327F60}" dt="2023-04-03T07:19:22.517" v="88" actId="1076"/>
        <pc:sldMkLst>
          <pc:docMk/>
          <pc:sldMk cId="1219321642" sldId="265"/>
        </pc:sldMkLst>
        <pc:spChg chg="mod">
          <ac:chgData name="Simei Abdias Portillo Ramos" userId="a6023f4a-8a27-47c6-971d-e44b1ecb5981" providerId="ADAL" clId="{E5CC8560-F8AB-5C4E-8C2A-378C50327F60}" dt="2023-04-03T07:18:21.534" v="51" actId="20577"/>
          <ac:spMkLst>
            <pc:docMk/>
            <pc:sldMk cId="1219321642" sldId="265"/>
            <ac:spMk id="2" creationId="{9FF8C3BB-A983-FE7D-259E-46531CDB59F6}"/>
          </ac:spMkLst>
        </pc:spChg>
        <pc:spChg chg="del">
          <ac:chgData name="Simei Abdias Portillo Ramos" userId="a6023f4a-8a27-47c6-971d-e44b1ecb5981" providerId="ADAL" clId="{E5CC8560-F8AB-5C4E-8C2A-378C50327F60}" dt="2023-04-03T07:16:22.335" v="28" actId="931"/>
          <ac:spMkLst>
            <pc:docMk/>
            <pc:sldMk cId="1219321642" sldId="265"/>
            <ac:spMk id="3" creationId="{AC12E62A-00E7-EA1B-85B9-BFFADAC3E25E}"/>
          </ac:spMkLst>
        </pc:spChg>
        <pc:spChg chg="add mod">
          <ac:chgData name="Simei Abdias Portillo Ramos" userId="a6023f4a-8a27-47c6-971d-e44b1ecb5981" providerId="ADAL" clId="{E5CC8560-F8AB-5C4E-8C2A-378C50327F60}" dt="2023-04-03T07:19:22.517" v="88" actId="1076"/>
          <ac:spMkLst>
            <pc:docMk/>
            <pc:sldMk cId="1219321642" sldId="265"/>
            <ac:spMk id="6" creationId="{E9ECCA6E-A5AF-C788-D5E5-3D9AF5D9BE80}"/>
          </ac:spMkLst>
        </pc:spChg>
        <pc:picChg chg="add mod">
          <ac:chgData name="Simei Abdias Portillo Ramos" userId="a6023f4a-8a27-47c6-971d-e44b1ecb5981" providerId="ADAL" clId="{E5CC8560-F8AB-5C4E-8C2A-378C50327F60}" dt="2023-04-03T07:18:45.008" v="53" actId="1076"/>
          <ac:picMkLst>
            <pc:docMk/>
            <pc:sldMk cId="1219321642" sldId="265"/>
            <ac:picMk id="5" creationId="{844334DA-6723-2DF2-5BCC-FA1A1D49DEBB}"/>
          </ac:picMkLst>
        </pc:picChg>
      </pc:sldChg>
      <pc:sldMasterChg chg="del delSldLayout">
        <pc:chgData name="Simei Abdias Portillo Ramos" userId="a6023f4a-8a27-47c6-971d-e44b1ecb5981" providerId="ADAL" clId="{E5CC8560-F8AB-5C4E-8C2A-378C50327F60}" dt="2023-04-03T07:01:14.188" v="4" actId="2696"/>
        <pc:sldMasterMkLst>
          <pc:docMk/>
          <pc:sldMasterMk cId="2460954070" sldId="2147483660"/>
        </pc:sldMasterMkLst>
        <pc:sldLayoutChg chg="del">
          <pc:chgData name="Simei Abdias Portillo Ramos" userId="a6023f4a-8a27-47c6-971d-e44b1ecb5981" providerId="ADAL" clId="{E5CC8560-F8AB-5C4E-8C2A-378C50327F60}" dt="2023-04-03T07:01:14.188" v="4" actId="2696"/>
          <pc:sldLayoutMkLst>
            <pc:docMk/>
            <pc:sldMasterMk cId="2460954070" sldId="2147483660"/>
            <pc:sldLayoutMk cId="2385387890" sldId="2147483661"/>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949138452" sldId="2147483662"/>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2591524520" sldId="2147483663"/>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1203092039" sldId="2147483664"/>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3733172339" sldId="2147483665"/>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3210312558" sldId="2147483666"/>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3146388984" sldId="2147483667"/>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3171841454" sldId="2147483668"/>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1718958274" sldId="2147483669"/>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2202905451" sldId="2147483670"/>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3479445657" sldId="2147483671"/>
          </pc:sldLayoutMkLst>
        </pc:sldLayoutChg>
      </pc:sldMasterChg>
    </pc:docChg>
  </pc:docChgLst>
  <pc:docChgLst>
    <pc:chgData name="Aaron Steven Walcott" userId="S::asw254@nau.edu::dcd12583-90e8-41cf-a9f1-c42677bc03d6" providerId="AD" clId="Web-{A077C88E-EFB4-48E5-A409-636075238F37}"/>
    <pc:docChg chg="addSld delSld modSld">
      <pc:chgData name="Aaron Steven Walcott" userId="S::asw254@nau.edu::dcd12583-90e8-41cf-a9f1-c42677bc03d6" providerId="AD" clId="Web-{A077C88E-EFB4-48E5-A409-636075238F37}" dt="2023-04-15T06:08:57.184" v="47" actId="20577"/>
      <pc:docMkLst>
        <pc:docMk/>
      </pc:docMkLst>
      <pc:sldChg chg="del">
        <pc:chgData name="Aaron Steven Walcott" userId="S::asw254@nau.edu::dcd12583-90e8-41cf-a9f1-c42677bc03d6" providerId="AD" clId="Web-{A077C88E-EFB4-48E5-A409-636075238F37}" dt="2023-04-15T06:06:46.598" v="1"/>
        <pc:sldMkLst>
          <pc:docMk/>
          <pc:sldMk cId="109857222" sldId="256"/>
        </pc:sldMkLst>
      </pc:sldChg>
      <pc:sldChg chg="modSp">
        <pc:chgData name="Aaron Steven Walcott" userId="S::asw254@nau.edu::dcd12583-90e8-41cf-a9f1-c42677bc03d6" providerId="AD" clId="Web-{A077C88E-EFB4-48E5-A409-636075238F37}" dt="2023-04-15T06:07:27.960" v="27" actId="20577"/>
        <pc:sldMkLst>
          <pc:docMk/>
          <pc:sldMk cId="2852663241" sldId="257"/>
        </pc:sldMkLst>
        <pc:spChg chg="mod">
          <ac:chgData name="Aaron Steven Walcott" userId="S::asw254@nau.edu::dcd12583-90e8-41cf-a9f1-c42677bc03d6" providerId="AD" clId="Web-{A077C88E-EFB4-48E5-A409-636075238F37}" dt="2023-04-15T06:07:27.960" v="27" actId="20577"/>
          <ac:spMkLst>
            <pc:docMk/>
            <pc:sldMk cId="2852663241" sldId="257"/>
            <ac:spMk id="2" creationId="{00000000-0000-0000-0000-000000000000}"/>
          </ac:spMkLst>
        </pc:spChg>
      </pc:sldChg>
      <pc:sldChg chg="add del">
        <pc:chgData name="Aaron Steven Walcott" userId="S::asw254@nau.edu::dcd12583-90e8-41cf-a9f1-c42677bc03d6" providerId="AD" clId="Web-{A077C88E-EFB4-48E5-A409-636075238F37}" dt="2023-04-15T06:06:55.208" v="9"/>
        <pc:sldMkLst>
          <pc:docMk/>
          <pc:sldMk cId="1329797296" sldId="261"/>
        </pc:sldMkLst>
      </pc:sldChg>
      <pc:sldChg chg="del">
        <pc:chgData name="Aaron Steven Walcott" userId="S::asw254@nau.edu::dcd12583-90e8-41cf-a9f1-c42677bc03d6" providerId="AD" clId="Web-{A077C88E-EFB4-48E5-A409-636075238F37}" dt="2023-04-15T06:06:47.036" v="2"/>
        <pc:sldMkLst>
          <pc:docMk/>
          <pc:sldMk cId="2131204492" sldId="263"/>
        </pc:sldMkLst>
      </pc:sldChg>
      <pc:sldChg chg="del">
        <pc:chgData name="Aaron Steven Walcott" userId="S::asw254@nau.edu::dcd12583-90e8-41cf-a9f1-c42677bc03d6" providerId="AD" clId="Web-{A077C88E-EFB4-48E5-A409-636075238F37}" dt="2023-04-15T06:06:45.551" v="0"/>
        <pc:sldMkLst>
          <pc:docMk/>
          <pc:sldMk cId="2087109895" sldId="264"/>
        </pc:sldMkLst>
      </pc:sldChg>
      <pc:sldChg chg="add del">
        <pc:chgData name="Aaron Steven Walcott" userId="S::asw254@nau.edu::dcd12583-90e8-41cf-a9f1-c42677bc03d6" providerId="AD" clId="Web-{A077C88E-EFB4-48E5-A409-636075238F37}" dt="2023-04-15T06:06:56.724" v="11"/>
        <pc:sldMkLst>
          <pc:docMk/>
          <pc:sldMk cId="1219321642" sldId="265"/>
        </pc:sldMkLst>
      </pc:sldChg>
      <pc:sldChg chg="modSp new">
        <pc:chgData name="Aaron Steven Walcott" userId="S::asw254@nau.edu::dcd12583-90e8-41cf-a9f1-c42677bc03d6" providerId="AD" clId="Web-{A077C88E-EFB4-48E5-A409-636075238F37}" dt="2023-04-15T06:08:52.902" v="43" actId="20577"/>
        <pc:sldMkLst>
          <pc:docMk/>
          <pc:sldMk cId="810679819" sldId="266"/>
        </pc:sldMkLst>
        <pc:spChg chg="mod">
          <ac:chgData name="Aaron Steven Walcott" userId="S::asw254@nau.edu::dcd12583-90e8-41cf-a9f1-c42677bc03d6" providerId="AD" clId="Web-{A077C88E-EFB4-48E5-A409-636075238F37}" dt="2023-04-15T06:07:44.789" v="35" actId="20577"/>
          <ac:spMkLst>
            <pc:docMk/>
            <pc:sldMk cId="810679819" sldId="266"/>
            <ac:spMk id="2" creationId="{A8D12218-B748-F06D-2D18-B9EB0712600D}"/>
          </ac:spMkLst>
        </pc:spChg>
        <pc:spChg chg="mod">
          <ac:chgData name="Aaron Steven Walcott" userId="S::asw254@nau.edu::dcd12583-90e8-41cf-a9f1-c42677bc03d6" providerId="AD" clId="Web-{A077C88E-EFB4-48E5-A409-636075238F37}" dt="2023-04-15T06:08:52.902" v="43" actId="20577"/>
          <ac:spMkLst>
            <pc:docMk/>
            <pc:sldMk cId="810679819" sldId="266"/>
            <ac:spMk id="3" creationId="{090358F3-B98D-F549-754D-25D55F6D2778}"/>
          </ac:spMkLst>
        </pc:spChg>
      </pc:sldChg>
      <pc:sldChg chg="add del">
        <pc:chgData name="Aaron Steven Walcott" userId="S::asw254@nau.edu::dcd12583-90e8-41cf-a9f1-c42677bc03d6" providerId="AD" clId="Web-{A077C88E-EFB4-48E5-A409-636075238F37}" dt="2023-04-15T06:07:04.380" v="12"/>
        <pc:sldMkLst>
          <pc:docMk/>
          <pc:sldMk cId="3920539371" sldId="266"/>
        </pc:sldMkLst>
      </pc:sldChg>
      <pc:sldChg chg="modSp new">
        <pc:chgData name="Aaron Steven Walcott" userId="S::asw254@nau.edu::dcd12583-90e8-41cf-a9f1-c42677bc03d6" providerId="AD" clId="Web-{A077C88E-EFB4-48E5-A409-636075238F37}" dt="2023-04-15T06:08:57.184" v="47" actId="20577"/>
        <pc:sldMkLst>
          <pc:docMk/>
          <pc:sldMk cId="376749313" sldId="267"/>
        </pc:sldMkLst>
        <pc:spChg chg="mod">
          <ac:chgData name="Aaron Steven Walcott" userId="S::asw254@nau.edu::dcd12583-90e8-41cf-a9f1-c42677bc03d6" providerId="AD" clId="Web-{A077C88E-EFB4-48E5-A409-636075238F37}" dt="2023-04-15T06:08:57.184" v="47" actId="20577"/>
          <ac:spMkLst>
            <pc:docMk/>
            <pc:sldMk cId="376749313" sldId="267"/>
            <ac:spMk id="2" creationId="{553890B0-3C5B-7801-5C65-8AA0658734C7}"/>
          </ac:spMkLst>
        </pc:spChg>
      </pc:sldChg>
      <pc:sldChg chg="del">
        <pc:chgData name="Aaron Steven Walcott" userId="S::asw254@nau.edu::dcd12583-90e8-41cf-a9f1-c42677bc03d6" providerId="AD" clId="Web-{A077C88E-EFB4-48E5-A409-636075238F37}" dt="2023-04-15T06:06:48.567" v="3"/>
        <pc:sldMkLst>
          <pc:docMk/>
          <pc:sldMk cId="1351103724" sldId="267"/>
        </pc:sldMkLst>
      </pc:sldChg>
      <pc:sldChg chg="add del">
        <pc:chgData name="Aaron Steven Walcott" userId="S::asw254@nau.edu::dcd12583-90e8-41cf-a9f1-c42677bc03d6" providerId="AD" clId="Web-{A077C88E-EFB4-48E5-A409-636075238F37}" dt="2023-04-15T06:07:06.974" v="13"/>
        <pc:sldMkLst>
          <pc:docMk/>
          <pc:sldMk cId="1639934736" sldId="268"/>
        </pc:sldMkLst>
      </pc:sldChg>
      <pc:sldChg chg="new">
        <pc:chgData name="Aaron Steven Walcott" userId="S::asw254@nau.edu::dcd12583-90e8-41cf-a9f1-c42677bc03d6" providerId="AD" clId="Web-{A077C88E-EFB4-48E5-A409-636075238F37}" dt="2023-04-15T06:07:39.226" v="30"/>
        <pc:sldMkLst>
          <pc:docMk/>
          <pc:sldMk cId="3226362183" sldId="268"/>
        </pc:sldMkLst>
      </pc:sldChg>
    </pc:docChg>
  </pc:docChgLst>
  <pc:docChgLst>
    <pc:chgData name="Simei Abdias Portillo Ramos" userId="S::sap394@nau.edu::a6023f4a-8a27-47c6-971d-e44b1ecb5981" providerId="AD" clId="Web-{C26B8D9E-D57A-4D28-A555-BC49F26CB815}"/>
    <pc:docChg chg="sldOrd">
      <pc:chgData name="Simei Abdias Portillo Ramos" userId="S::sap394@nau.edu::a6023f4a-8a27-47c6-971d-e44b1ecb5981" providerId="AD" clId="Web-{C26B8D9E-D57A-4D28-A555-BC49F26CB815}" dt="2023-04-16T01:35:35.232" v="5"/>
      <pc:docMkLst>
        <pc:docMk/>
      </pc:docMkLst>
      <pc:sldChg chg="ord">
        <pc:chgData name="Simei Abdias Portillo Ramos" userId="S::sap394@nau.edu::a6023f4a-8a27-47c6-971d-e44b1ecb5981" providerId="AD" clId="Web-{C26B8D9E-D57A-4D28-A555-BC49F26CB815}" dt="2023-04-16T01:35:35.232" v="5"/>
        <pc:sldMkLst>
          <pc:docMk/>
          <pc:sldMk cId="3397714475" sldId="269"/>
        </pc:sldMkLst>
      </pc:sldChg>
      <pc:sldChg chg="ord">
        <pc:chgData name="Simei Abdias Portillo Ramos" userId="S::sap394@nau.edu::a6023f4a-8a27-47c6-971d-e44b1ecb5981" providerId="AD" clId="Web-{C26B8D9E-D57A-4D28-A555-BC49F26CB815}" dt="2023-04-16T01:35:16.980" v="1"/>
        <pc:sldMkLst>
          <pc:docMk/>
          <pc:sldMk cId="3802139068" sldId="274"/>
        </pc:sldMkLst>
      </pc:sldChg>
      <pc:sldChg chg="ord">
        <pc:chgData name="Simei Abdias Portillo Ramos" userId="S::sap394@nau.edu::a6023f4a-8a27-47c6-971d-e44b1ecb5981" providerId="AD" clId="Web-{C26B8D9E-D57A-4D28-A555-BC49F26CB815}" dt="2023-04-16T01:35:22.043" v="2"/>
        <pc:sldMkLst>
          <pc:docMk/>
          <pc:sldMk cId="4081522676" sldId="275"/>
        </pc:sldMkLst>
      </pc:sldChg>
    </pc:docChg>
  </pc:docChgLst>
  <pc:docChgLst>
    <pc:chgData name="Aaron Steven Walcott" userId="dcd12583-90e8-41cf-a9f1-c42677bc03d6" providerId="ADAL" clId="{20048CEE-68DD-46DA-AD1A-F782CBB1AEF9}"/>
    <pc:docChg chg="undo custSel addSld delSld modSld sldOrd">
      <pc:chgData name="Aaron Steven Walcott" userId="dcd12583-90e8-41cf-a9f1-c42677bc03d6" providerId="ADAL" clId="{20048CEE-68DD-46DA-AD1A-F782CBB1AEF9}" dt="2023-04-17T06:44:23.112" v="3018" actId="15"/>
      <pc:docMkLst>
        <pc:docMk/>
      </pc:docMkLst>
      <pc:sldChg chg="ord">
        <pc:chgData name="Aaron Steven Walcott" userId="dcd12583-90e8-41cf-a9f1-c42677bc03d6" providerId="ADAL" clId="{20048CEE-68DD-46DA-AD1A-F782CBB1AEF9}" dt="2023-04-17T06:22:04.894" v="411"/>
        <pc:sldMkLst>
          <pc:docMk/>
          <pc:sldMk cId="376749313" sldId="267"/>
        </pc:sldMkLst>
      </pc:sldChg>
      <pc:sldChg chg="ord">
        <pc:chgData name="Aaron Steven Walcott" userId="dcd12583-90e8-41cf-a9f1-c42677bc03d6" providerId="ADAL" clId="{20048CEE-68DD-46DA-AD1A-F782CBB1AEF9}" dt="2023-04-17T06:22:09.995" v="415"/>
        <pc:sldMkLst>
          <pc:docMk/>
          <pc:sldMk cId="3226362183" sldId="268"/>
        </pc:sldMkLst>
      </pc:sldChg>
      <pc:sldChg chg="add del">
        <pc:chgData name="Aaron Steven Walcott" userId="dcd12583-90e8-41cf-a9f1-c42677bc03d6" providerId="ADAL" clId="{20048CEE-68DD-46DA-AD1A-F782CBB1AEF9}" dt="2023-04-17T06:41:53.769" v="3011" actId="47"/>
        <pc:sldMkLst>
          <pc:docMk/>
          <pc:sldMk cId="3397714475" sldId="269"/>
        </pc:sldMkLst>
      </pc:sldChg>
      <pc:sldChg chg="modSp mod">
        <pc:chgData name="Aaron Steven Walcott" userId="dcd12583-90e8-41cf-a9f1-c42677bc03d6" providerId="ADAL" clId="{20048CEE-68DD-46DA-AD1A-F782CBB1AEF9}" dt="2023-04-17T06:44:23.112" v="3018" actId="15"/>
        <pc:sldMkLst>
          <pc:docMk/>
          <pc:sldMk cId="1559662517" sldId="270"/>
        </pc:sldMkLst>
        <pc:spChg chg="mod">
          <ac:chgData name="Aaron Steven Walcott" userId="dcd12583-90e8-41cf-a9f1-c42677bc03d6" providerId="ADAL" clId="{20048CEE-68DD-46DA-AD1A-F782CBB1AEF9}" dt="2023-04-17T06:36:24.146" v="2239" actId="20577"/>
          <ac:spMkLst>
            <pc:docMk/>
            <pc:sldMk cId="1559662517" sldId="270"/>
            <ac:spMk id="2" creationId="{6A18EF4E-E858-1478-7C89-9FEC82AA338A}"/>
          </ac:spMkLst>
        </pc:spChg>
        <pc:spChg chg="mod">
          <ac:chgData name="Aaron Steven Walcott" userId="dcd12583-90e8-41cf-a9f1-c42677bc03d6" providerId="ADAL" clId="{20048CEE-68DD-46DA-AD1A-F782CBB1AEF9}" dt="2023-04-17T06:44:23.112" v="3018" actId="15"/>
          <ac:spMkLst>
            <pc:docMk/>
            <pc:sldMk cId="1559662517" sldId="270"/>
            <ac:spMk id="3" creationId="{E704B1D7-A26D-E755-B5E5-731FCBDF7699}"/>
          </ac:spMkLst>
        </pc:spChg>
      </pc:sldChg>
      <pc:sldChg chg="modSp mod">
        <pc:chgData name="Aaron Steven Walcott" userId="dcd12583-90e8-41cf-a9f1-c42677bc03d6" providerId="ADAL" clId="{20048CEE-68DD-46DA-AD1A-F782CBB1AEF9}" dt="2023-04-17T06:36:44.378" v="2278" actId="20577"/>
        <pc:sldMkLst>
          <pc:docMk/>
          <pc:sldMk cId="2549586877" sldId="271"/>
        </pc:sldMkLst>
        <pc:spChg chg="mod">
          <ac:chgData name="Aaron Steven Walcott" userId="dcd12583-90e8-41cf-a9f1-c42677bc03d6" providerId="ADAL" clId="{20048CEE-68DD-46DA-AD1A-F782CBB1AEF9}" dt="2023-04-17T06:36:40.735" v="2277" actId="20577"/>
          <ac:spMkLst>
            <pc:docMk/>
            <pc:sldMk cId="2549586877" sldId="271"/>
            <ac:spMk id="2" creationId="{443723AA-C213-8B06-B5C2-4642481EA792}"/>
          </ac:spMkLst>
        </pc:spChg>
        <pc:spChg chg="mod">
          <ac:chgData name="Aaron Steven Walcott" userId="dcd12583-90e8-41cf-a9f1-c42677bc03d6" providerId="ADAL" clId="{20048CEE-68DD-46DA-AD1A-F782CBB1AEF9}" dt="2023-04-17T06:36:44.378" v="2278" actId="20577"/>
          <ac:spMkLst>
            <pc:docMk/>
            <pc:sldMk cId="2549586877" sldId="271"/>
            <ac:spMk id="3" creationId="{BEDE6DB8-68FB-E8DF-802B-B2ED77854770}"/>
          </ac:spMkLst>
        </pc:spChg>
      </pc:sldChg>
      <pc:sldChg chg="del">
        <pc:chgData name="Aaron Steven Walcott" userId="dcd12583-90e8-41cf-a9f1-c42677bc03d6" providerId="ADAL" clId="{20048CEE-68DD-46DA-AD1A-F782CBB1AEF9}" dt="2023-04-17T06:24:36.666" v="510" actId="47"/>
        <pc:sldMkLst>
          <pc:docMk/>
          <pc:sldMk cId="1082890883" sldId="272"/>
        </pc:sldMkLst>
      </pc:sldChg>
      <pc:sldChg chg="modSp mod">
        <pc:chgData name="Aaron Steven Walcott" userId="dcd12583-90e8-41cf-a9f1-c42677bc03d6" providerId="ADAL" clId="{20048CEE-68DD-46DA-AD1A-F782CBB1AEF9}" dt="2023-04-17T06:37:06.329" v="2315" actId="27636"/>
        <pc:sldMkLst>
          <pc:docMk/>
          <pc:sldMk cId="1086087929" sldId="273"/>
        </pc:sldMkLst>
        <pc:spChg chg="mod">
          <ac:chgData name="Aaron Steven Walcott" userId="dcd12583-90e8-41cf-a9f1-c42677bc03d6" providerId="ADAL" clId="{20048CEE-68DD-46DA-AD1A-F782CBB1AEF9}" dt="2023-04-17T06:37:03.809" v="2313" actId="20577"/>
          <ac:spMkLst>
            <pc:docMk/>
            <pc:sldMk cId="1086087929" sldId="273"/>
            <ac:spMk id="2" creationId="{B676BC1F-85F1-82A7-4814-A7AE8083C1B4}"/>
          </ac:spMkLst>
        </pc:spChg>
        <pc:spChg chg="mod">
          <ac:chgData name="Aaron Steven Walcott" userId="dcd12583-90e8-41cf-a9f1-c42677bc03d6" providerId="ADAL" clId="{20048CEE-68DD-46DA-AD1A-F782CBB1AEF9}" dt="2023-04-17T06:37:06.329" v="2315" actId="27636"/>
          <ac:spMkLst>
            <pc:docMk/>
            <pc:sldMk cId="1086087929" sldId="273"/>
            <ac:spMk id="3" creationId="{050CF3EF-2BC5-E56F-752C-2345A4D8B4A4}"/>
          </ac:spMkLst>
        </pc:spChg>
      </pc:sldChg>
      <pc:sldChg chg="modSp mod">
        <pc:chgData name="Aaron Steven Walcott" userId="dcd12583-90e8-41cf-a9f1-c42677bc03d6" providerId="ADAL" clId="{20048CEE-68DD-46DA-AD1A-F782CBB1AEF9}" dt="2023-04-17T06:25:15.649" v="517" actId="20577"/>
        <pc:sldMkLst>
          <pc:docMk/>
          <pc:sldMk cId="4081522676" sldId="275"/>
        </pc:sldMkLst>
        <pc:graphicFrameChg chg="modGraphic">
          <ac:chgData name="Aaron Steven Walcott" userId="dcd12583-90e8-41cf-a9f1-c42677bc03d6" providerId="ADAL" clId="{20048CEE-68DD-46DA-AD1A-F782CBB1AEF9}" dt="2023-04-17T06:25:15.649" v="517" actId="20577"/>
          <ac:graphicFrameMkLst>
            <pc:docMk/>
            <pc:sldMk cId="4081522676" sldId="275"/>
            <ac:graphicFrameMk id="5" creationId="{5DF039D9-F514-2594-1BF7-E9B2F8C1D8CB}"/>
          </ac:graphicFrameMkLst>
        </pc:graphicFrameChg>
      </pc:sldChg>
      <pc:sldChg chg="del">
        <pc:chgData name="Aaron Steven Walcott" userId="dcd12583-90e8-41cf-a9f1-c42677bc03d6" providerId="ADAL" clId="{20048CEE-68DD-46DA-AD1A-F782CBB1AEF9}" dt="2023-04-17T06:24:41.098" v="511" actId="47"/>
        <pc:sldMkLst>
          <pc:docMk/>
          <pc:sldMk cId="3573197881" sldId="276"/>
        </pc:sldMkLst>
      </pc:sldChg>
      <pc:sldChg chg="modSp mod ord">
        <pc:chgData name="Aaron Steven Walcott" userId="dcd12583-90e8-41cf-a9f1-c42677bc03d6" providerId="ADAL" clId="{20048CEE-68DD-46DA-AD1A-F782CBB1AEF9}" dt="2023-04-17T06:37:20.879" v="2324" actId="20577"/>
        <pc:sldMkLst>
          <pc:docMk/>
          <pc:sldMk cId="2818259033" sldId="277"/>
        </pc:sldMkLst>
        <pc:spChg chg="mod">
          <ac:chgData name="Aaron Steven Walcott" userId="dcd12583-90e8-41cf-a9f1-c42677bc03d6" providerId="ADAL" clId="{20048CEE-68DD-46DA-AD1A-F782CBB1AEF9}" dt="2023-04-17T06:37:20.879" v="2324" actId="20577"/>
          <ac:spMkLst>
            <pc:docMk/>
            <pc:sldMk cId="2818259033" sldId="277"/>
            <ac:spMk id="2" creationId="{5B3ED158-BCE8-8952-0EA2-3D73384D9EA6}"/>
          </ac:spMkLst>
        </pc:spChg>
      </pc:sldChg>
      <pc:sldChg chg="modSp new mod">
        <pc:chgData name="Aaron Steven Walcott" userId="dcd12583-90e8-41cf-a9f1-c42677bc03d6" providerId="ADAL" clId="{20048CEE-68DD-46DA-AD1A-F782CBB1AEF9}" dt="2023-04-17T06:20:38.952" v="362" actId="20577"/>
        <pc:sldMkLst>
          <pc:docMk/>
          <pc:sldMk cId="4066787298" sldId="280"/>
        </pc:sldMkLst>
        <pc:spChg chg="mod">
          <ac:chgData name="Aaron Steven Walcott" userId="dcd12583-90e8-41cf-a9f1-c42677bc03d6" providerId="ADAL" clId="{20048CEE-68DD-46DA-AD1A-F782CBB1AEF9}" dt="2023-04-17T06:17:56.286" v="50" actId="20577"/>
          <ac:spMkLst>
            <pc:docMk/>
            <pc:sldMk cId="4066787298" sldId="280"/>
            <ac:spMk id="2" creationId="{B147A81E-4821-D060-A5CC-C0B7DC2A9D38}"/>
          </ac:spMkLst>
        </pc:spChg>
        <pc:spChg chg="mod">
          <ac:chgData name="Aaron Steven Walcott" userId="dcd12583-90e8-41cf-a9f1-c42677bc03d6" providerId="ADAL" clId="{20048CEE-68DD-46DA-AD1A-F782CBB1AEF9}" dt="2023-04-17T06:20:38.952" v="362" actId="20577"/>
          <ac:spMkLst>
            <pc:docMk/>
            <pc:sldMk cId="4066787298" sldId="280"/>
            <ac:spMk id="3" creationId="{75D1FCC4-8930-2239-78A7-3EE6755EC929}"/>
          </ac:spMkLst>
        </pc:spChg>
      </pc:sldChg>
      <pc:sldChg chg="addSp modSp new mod ord">
        <pc:chgData name="Aaron Steven Walcott" userId="dcd12583-90e8-41cf-a9f1-c42677bc03d6" providerId="ADAL" clId="{20048CEE-68DD-46DA-AD1A-F782CBB1AEF9}" dt="2023-04-17T06:28:01.624" v="845" actId="20577"/>
        <pc:sldMkLst>
          <pc:docMk/>
          <pc:sldMk cId="3656028666" sldId="281"/>
        </pc:sldMkLst>
        <pc:spChg chg="mod">
          <ac:chgData name="Aaron Steven Walcott" userId="dcd12583-90e8-41cf-a9f1-c42677bc03d6" providerId="ADAL" clId="{20048CEE-68DD-46DA-AD1A-F782CBB1AEF9}" dt="2023-04-17T06:21:41.621" v="393" actId="20577"/>
          <ac:spMkLst>
            <pc:docMk/>
            <pc:sldMk cId="3656028666" sldId="281"/>
            <ac:spMk id="2" creationId="{ED867BD1-FE1A-B8F6-8742-36C25FC136D3}"/>
          </ac:spMkLst>
        </pc:spChg>
        <pc:spChg chg="mod">
          <ac:chgData name="Aaron Steven Walcott" userId="dcd12583-90e8-41cf-a9f1-c42677bc03d6" providerId="ADAL" clId="{20048CEE-68DD-46DA-AD1A-F782CBB1AEF9}" dt="2023-04-17T06:25:51.702" v="518" actId="1076"/>
          <ac:spMkLst>
            <pc:docMk/>
            <pc:sldMk cId="3656028666" sldId="281"/>
            <ac:spMk id="5" creationId="{EB64ECDB-B103-341D-7B91-B446DBAC7E51}"/>
          </ac:spMkLst>
        </pc:spChg>
        <pc:spChg chg="add mod">
          <ac:chgData name="Aaron Steven Walcott" userId="dcd12583-90e8-41cf-a9f1-c42677bc03d6" providerId="ADAL" clId="{20048CEE-68DD-46DA-AD1A-F782CBB1AEF9}" dt="2023-04-17T06:28:01.624" v="845" actId="20577"/>
          <ac:spMkLst>
            <pc:docMk/>
            <pc:sldMk cId="3656028666" sldId="281"/>
            <ac:spMk id="6" creationId="{9667D5FB-E8F3-2739-4902-BA398B1E62E2}"/>
          </ac:spMkLst>
        </pc:spChg>
        <pc:picChg chg="mod">
          <ac:chgData name="Aaron Steven Walcott" userId="dcd12583-90e8-41cf-a9f1-c42677bc03d6" providerId="ADAL" clId="{20048CEE-68DD-46DA-AD1A-F782CBB1AEF9}" dt="2023-04-17T06:25:53.574" v="519" actId="1076"/>
          <ac:picMkLst>
            <pc:docMk/>
            <pc:sldMk cId="3656028666" sldId="281"/>
            <ac:picMk id="4" creationId="{5C9CE817-6315-82E6-54A7-E2357D2D83C3}"/>
          </ac:picMkLst>
        </pc:picChg>
      </pc:sldChg>
      <pc:sldChg chg="modSp new mod">
        <pc:chgData name="Aaron Steven Walcott" userId="dcd12583-90e8-41cf-a9f1-c42677bc03d6" providerId="ADAL" clId="{20048CEE-68DD-46DA-AD1A-F782CBB1AEF9}" dt="2023-04-17T06:30:28.641" v="1343" actId="20577"/>
        <pc:sldMkLst>
          <pc:docMk/>
          <pc:sldMk cId="3449346755" sldId="282"/>
        </pc:sldMkLst>
        <pc:spChg chg="mod">
          <ac:chgData name="Aaron Steven Walcott" userId="dcd12583-90e8-41cf-a9f1-c42677bc03d6" providerId="ADAL" clId="{20048CEE-68DD-46DA-AD1A-F782CBB1AEF9}" dt="2023-04-17T06:21:56.089" v="409" actId="20577"/>
          <ac:spMkLst>
            <pc:docMk/>
            <pc:sldMk cId="3449346755" sldId="282"/>
            <ac:spMk id="2" creationId="{2091FFAA-D21D-0A71-578A-F6D21797967A}"/>
          </ac:spMkLst>
        </pc:spChg>
        <pc:spChg chg="mod">
          <ac:chgData name="Aaron Steven Walcott" userId="dcd12583-90e8-41cf-a9f1-c42677bc03d6" providerId="ADAL" clId="{20048CEE-68DD-46DA-AD1A-F782CBB1AEF9}" dt="2023-04-17T06:30:28.641" v="1343" actId="20577"/>
          <ac:spMkLst>
            <pc:docMk/>
            <pc:sldMk cId="3449346755" sldId="282"/>
            <ac:spMk id="3" creationId="{EE9BFD51-70A4-4C04-F901-A16EA3308AFF}"/>
          </ac:spMkLst>
        </pc:spChg>
      </pc:sldChg>
      <pc:sldChg chg="modSp new mod ord">
        <pc:chgData name="Aaron Steven Walcott" userId="dcd12583-90e8-41cf-a9f1-c42677bc03d6" providerId="ADAL" clId="{20048CEE-68DD-46DA-AD1A-F782CBB1AEF9}" dt="2023-04-17T06:22:56.707" v="470" actId="20577"/>
        <pc:sldMkLst>
          <pc:docMk/>
          <pc:sldMk cId="3334231786" sldId="283"/>
        </pc:sldMkLst>
        <pc:spChg chg="mod">
          <ac:chgData name="Aaron Steven Walcott" userId="dcd12583-90e8-41cf-a9f1-c42677bc03d6" providerId="ADAL" clId="{20048CEE-68DD-46DA-AD1A-F782CBB1AEF9}" dt="2023-04-17T06:22:56.707" v="470" actId="20577"/>
          <ac:spMkLst>
            <pc:docMk/>
            <pc:sldMk cId="3334231786" sldId="283"/>
            <ac:spMk id="2" creationId="{8248AD99-0F43-2A81-F397-52F7650332F8}"/>
          </ac:spMkLst>
        </pc:spChg>
      </pc:sldChg>
      <pc:sldChg chg="modSp new mod">
        <pc:chgData name="Aaron Steven Walcott" userId="dcd12583-90e8-41cf-a9f1-c42677bc03d6" providerId="ADAL" clId="{20048CEE-68DD-46DA-AD1A-F782CBB1AEF9}" dt="2023-04-17T06:35:14.878" v="2191" actId="20577"/>
        <pc:sldMkLst>
          <pc:docMk/>
          <pc:sldMk cId="855848155" sldId="284"/>
        </pc:sldMkLst>
        <pc:spChg chg="mod">
          <ac:chgData name="Aaron Steven Walcott" userId="dcd12583-90e8-41cf-a9f1-c42677bc03d6" providerId="ADAL" clId="{20048CEE-68DD-46DA-AD1A-F782CBB1AEF9}" dt="2023-04-17T06:23:19.462" v="509" actId="20577"/>
          <ac:spMkLst>
            <pc:docMk/>
            <pc:sldMk cId="855848155" sldId="284"/>
            <ac:spMk id="2" creationId="{978FD442-023C-6941-7E4B-47E9EFFE6EF8}"/>
          </ac:spMkLst>
        </pc:spChg>
        <pc:spChg chg="mod">
          <ac:chgData name="Aaron Steven Walcott" userId="dcd12583-90e8-41cf-a9f1-c42677bc03d6" providerId="ADAL" clId="{20048CEE-68DD-46DA-AD1A-F782CBB1AEF9}" dt="2023-04-17T06:35:14.878" v="2191" actId="20577"/>
          <ac:spMkLst>
            <pc:docMk/>
            <pc:sldMk cId="855848155" sldId="284"/>
            <ac:spMk id="3" creationId="{B9E9ABA7-05C2-C5A8-69E0-6A442DC287AD}"/>
          </ac:spMkLst>
        </pc:spChg>
      </pc:sldChg>
      <pc:sldChg chg="modSp new mod">
        <pc:chgData name="Aaron Steven Walcott" userId="dcd12583-90e8-41cf-a9f1-c42677bc03d6" providerId="ADAL" clId="{20048CEE-68DD-46DA-AD1A-F782CBB1AEF9}" dt="2023-04-17T06:41:22.187" v="3010" actId="20577"/>
        <pc:sldMkLst>
          <pc:docMk/>
          <pc:sldMk cId="1253299193" sldId="285"/>
        </pc:sldMkLst>
        <pc:spChg chg="mod">
          <ac:chgData name="Aaron Steven Walcott" userId="dcd12583-90e8-41cf-a9f1-c42677bc03d6" providerId="ADAL" clId="{20048CEE-68DD-46DA-AD1A-F782CBB1AEF9}" dt="2023-04-17T06:37:49.531" v="2336" actId="20577"/>
          <ac:spMkLst>
            <pc:docMk/>
            <pc:sldMk cId="1253299193" sldId="285"/>
            <ac:spMk id="2" creationId="{C1BB0AF6-63BB-CD1C-C984-D8411750A2CB}"/>
          </ac:spMkLst>
        </pc:spChg>
        <pc:spChg chg="mod">
          <ac:chgData name="Aaron Steven Walcott" userId="dcd12583-90e8-41cf-a9f1-c42677bc03d6" providerId="ADAL" clId="{20048CEE-68DD-46DA-AD1A-F782CBB1AEF9}" dt="2023-04-17T06:41:22.187" v="3010" actId="20577"/>
          <ac:spMkLst>
            <pc:docMk/>
            <pc:sldMk cId="1253299193" sldId="285"/>
            <ac:spMk id="3" creationId="{BC94BFE1-28CB-91EF-BA39-12F244DECD37}"/>
          </ac:spMkLst>
        </pc:spChg>
      </pc:sldChg>
    </pc:docChg>
  </pc:docChgLst>
  <pc:docChgLst>
    <pc:chgData name="Simei Abdias Portillo Ramos" userId="a6023f4a-8a27-47c6-971d-e44b1ecb5981" providerId="ADAL" clId="{924B29B6-4AE9-C84A-B918-E6BF1BBA90FA}"/>
    <pc:docChg chg="custSel delSld modSld">
      <pc:chgData name="Simei Abdias Portillo Ramos" userId="a6023f4a-8a27-47c6-971d-e44b1ecb5981" providerId="ADAL" clId="{924B29B6-4AE9-C84A-B918-E6BF1BBA90FA}" dt="2023-04-17T06:51:26.241" v="1266" actId="20577"/>
      <pc:docMkLst>
        <pc:docMk/>
      </pc:docMkLst>
      <pc:sldChg chg="addSp delSp modSp">
        <pc:chgData name="Simei Abdias Portillo Ramos" userId="a6023f4a-8a27-47c6-971d-e44b1ecb5981" providerId="ADAL" clId="{924B29B6-4AE9-C84A-B918-E6BF1BBA90FA}" dt="2023-04-17T06:48:33.262" v="1140" actId="1076"/>
        <pc:sldMkLst>
          <pc:docMk/>
          <pc:sldMk cId="810679819" sldId="266"/>
        </pc:sldMkLst>
        <pc:spChg chg="add del mod">
          <ac:chgData name="Simei Abdias Portillo Ramos" userId="a6023f4a-8a27-47c6-971d-e44b1ecb5981" providerId="ADAL" clId="{924B29B6-4AE9-C84A-B918-E6BF1BBA90FA}" dt="2023-04-17T06:47:42.078" v="1067" actId="478"/>
          <ac:spMkLst>
            <pc:docMk/>
            <pc:sldMk cId="810679819" sldId="266"/>
            <ac:spMk id="3" creationId="{0D35B044-37C5-92B6-65C6-970061F16D7D}"/>
          </ac:spMkLst>
        </pc:spChg>
        <pc:spChg chg="add mod">
          <ac:chgData name="Simei Abdias Portillo Ramos" userId="a6023f4a-8a27-47c6-971d-e44b1ecb5981" providerId="ADAL" clId="{924B29B6-4AE9-C84A-B918-E6BF1BBA90FA}" dt="2023-04-17T06:48:33.262" v="1140" actId="1076"/>
          <ac:spMkLst>
            <pc:docMk/>
            <pc:sldMk cId="810679819" sldId="266"/>
            <ac:spMk id="4" creationId="{EC6A02E3-45EC-679F-1322-498BC49F9B38}"/>
          </ac:spMkLst>
        </pc:spChg>
      </pc:sldChg>
      <pc:sldChg chg="modSp">
        <pc:chgData name="Simei Abdias Portillo Ramos" userId="a6023f4a-8a27-47c6-971d-e44b1ecb5981" providerId="ADAL" clId="{924B29B6-4AE9-C84A-B918-E6BF1BBA90FA}" dt="2023-04-17T06:42:33.888" v="976" actId="20577"/>
        <pc:sldMkLst>
          <pc:docMk/>
          <pc:sldMk cId="1559662517" sldId="270"/>
        </pc:sldMkLst>
        <pc:spChg chg="mod">
          <ac:chgData name="Simei Abdias Portillo Ramos" userId="a6023f4a-8a27-47c6-971d-e44b1ecb5981" providerId="ADAL" clId="{924B29B6-4AE9-C84A-B918-E6BF1BBA90FA}" dt="2023-04-17T06:42:33.888" v="976" actId="20577"/>
          <ac:spMkLst>
            <pc:docMk/>
            <pc:sldMk cId="1559662517" sldId="270"/>
            <ac:spMk id="3" creationId="{E704B1D7-A26D-E755-B5E5-731FCBDF7699}"/>
          </ac:spMkLst>
        </pc:spChg>
      </pc:sldChg>
      <pc:sldChg chg="modSp">
        <pc:chgData name="Simei Abdias Portillo Ramos" userId="a6023f4a-8a27-47c6-971d-e44b1ecb5981" providerId="ADAL" clId="{924B29B6-4AE9-C84A-B918-E6BF1BBA90FA}" dt="2023-04-17T06:44:17.832" v="980" actId="782"/>
        <pc:sldMkLst>
          <pc:docMk/>
          <pc:sldMk cId="2549586877" sldId="271"/>
        </pc:sldMkLst>
        <pc:spChg chg="mod">
          <ac:chgData name="Simei Abdias Portillo Ramos" userId="a6023f4a-8a27-47c6-971d-e44b1ecb5981" providerId="ADAL" clId="{924B29B6-4AE9-C84A-B918-E6BF1BBA90FA}" dt="2023-04-17T06:44:17.832" v="980" actId="782"/>
          <ac:spMkLst>
            <pc:docMk/>
            <pc:sldMk cId="2549586877" sldId="271"/>
            <ac:spMk id="3" creationId="{BEDE6DB8-68FB-E8DF-802B-B2ED77854770}"/>
          </ac:spMkLst>
        </pc:spChg>
      </pc:sldChg>
      <pc:sldChg chg="addSp modSp">
        <pc:chgData name="Simei Abdias Portillo Ramos" userId="a6023f4a-8a27-47c6-971d-e44b1ecb5981" providerId="ADAL" clId="{924B29B6-4AE9-C84A-B918-E6BF1BBA90FA}" dt="2023-04-17T06:47:12.828" v="1055" actId="1076"/>
        <pc:sldMkLst>
          <pc:docMk/>
          <pc:sldMk cId="3802139068" sldId="274"/>
        </pc:sldMkLst>
        <pc:spChg chg="add mod">
          <ac:chgData name="Simei Abdias Portillo Ramos" userId="a6023f4a-8a27-47c6-971d-e44b1ecb5981" providerId="ADAL" clId="{924B29B6-4AE9-C84A-B918-E6BF1BBA90FA}" dt="2023-04-17T06:47:12.828" v="1055" actId="1076"/>
          <ac:spMkLst>
            <pc:docMk/>
            <pc:sldMk cId="3802139068" sldId="274"/>
            <ac:spMk id="3" creationId="{5AED48A6-81F2-338F-B97F-6772889B54C0}"/>
          </ac:spMkLst>
        </pc:spChg>
        <pc:graphicFrameChg chg="mod">
          <ac:chgData name="Simei Abdias Portillo Ramos" userId="a6023f4a-8a27-47c6-971d-e44b1ecb5981" providerId="ADAL" clId="{924B29B6-4AE9-C84A-B918-E6BF1BBA90FA}" dt="2023-04-17T06:46:16.912" v="1006" actId="1076"/>
          <ac:graphicFrameMkLst>
            <pc:docMk/>
            <pc:sldMk cId="3802139068" sldId="274"/>
            <ac:graphicFrameMk id="5" creationId="{11366C33-81FF-705A-AD6A-F02BE10EE098}"/>
          </ac:graphicFrameMkLst>
        </pc:graphicFrameChg>
      </pc:sldChg>
      <pc:sldChg chg="modSp">
        <pc:chgData name="Simei Abdias Portillo Ramos" userId="a6023f4a-8a27-47c6-971d-e44b1ecb5981" providerId="ADAL" clId="{924B29B6-4AE9-C84A-B918-E6BF1BBA90FA}" dt="2023-04-17T06:51:26.241" v="1266" actId="20577"/>
        <pc:sldMkLst>
          <pc:docMk/>
          <pc:sldMk cId="2818259033" sldId="277"/>
        </pc:sldMkLst>
        <pc:spChg chg="mod">
          <ac:chgData name="Simei Abdias Portillo Ramos" userId="a6023f4a-8a27-47c6-971d-e44b1ecb5981" providerId="ADAL" clId="{924B29B6-4AE9-C84A-B918-E6BF1BBA90FA}" dt="2023-04-17T06:51:26.241" v="1266" actId="20577"/>
          <ac:spMkLst>
            <pc:docMk/>
            <pc:sldMk cId="2818259033" sldId="277"/>
            <ac:spMk id="3" creationId="{9512CCFA-7B0B-93BC-335A-7D4EAA5B0F84}"/>
          </ac:spMkLst>
        </pc:spChg>
      </pc:sldChg>
      <pc:sldChg chg="del">
        <pc:chgData name="Simei Abdias Portillo Ramos" userId="a6023f4a-8a27-47c6-971d-e44b1ecb5981" providerId="ADAL" clId="{924B29B6-4AE9-C84A-B918-E6BF1BBA90FA}" dt="2023-04-17T06:20:47.819" v="0" actId="2696"/>
        <pc:sldMkLst>
          <pc:docMk/>
          <pc:sldMk cId="2290810462" sldId="279"/>
        </pc:sldMkLst>
      </pc:sldChg>
      <pc:sldChg chg="addSp delSp modSp">
        <pc:chgData name="Simei Abdias Portillo Ramos" userId="a6023f4a-8a27-47c6-971d-e44b1ecb5981" providerId="ADAL" clId="{924B29B6-4AE9-C84A-B918-E6BF1BBA90FA}" dt="2023-04-17T06:25:23.425" v="51" actId="1076"/>
        <pc:sldMkLst>
          <pc:docMk/>
          <pc:sldMk cId="3656028666" sldId="281"/>
        </pc:sldMkLst>
        <pc:spChg chg="del">
          <ac:chgData name="Simei Abdias Portillo Ramos" userId="a6023f4a-8a27-47c6-971d-e44b1ecb5981" providerId="ADAL" clId="{924B29B6-4AE9-C84A-B918-E6BF1BBA90FA}" dt="2023-04-17T06:23:30.466" v="1" actId="931"/>
          <ac:spMkLst>
            <pc:docMk/>
            <pc:sldMk cId="3656028666" sldId="281"/>
            <ac:spMk id="3" creationId="{D258E0F7-4150-C886-A704-118E4D092F53}"/>
          </ac:spMkLst>
        </pc:spChg>
        <pc:spChg chg="add mod">
          <ac:chgData name="Simei Abdias Portillo Ramos" userId="a6023f4a-8a27-47c6-971d-e44b1ecb5981" providerId="ADAL" clId="{924B29B6-4AE9-C84A-B918-E6BF1BBA90FA}" dt="2023-04-17T06:25:23.425" v="51" actId="1076"/>
          <ac:spMkLst>
            <pc:docMk/>
            <pc:sldMk cId="3656028666" sldId="281"/>
            <ac:spMk id="5" creationId="{EB64ECDB-B103-341D-7B91-B446DBAC7E51}"/>
          </ac:spMkLst>
        </pc:spChg>
        <pc:picChg chg="add mod ord">
          <ac:chgData name="Simei Abdias Portillo Ramos" userId="a6023f4a-8a27-47c6-971d-e44b1ecb5981" providerId="ADAL" clId="{924B29B6-4AE9-C84A-B918-E6BF1BBA90FA}" dt="2023-04-17T06:23:30.466" v="1" actId="931"/>
          <ac:picMkLst>
            <pc:docMk/>
            <pc:sldMk cId="3656028666" sldId="281"/>
            <ac:picMk id="4" creationId="{5C9CE817-6315-82E6-54A7-E2357D2D83C3}"/>
          </ac:picMkLst>
        </pc:picChg>
      </pc:sldChg>
      <pc:sldChg chg="modSp">
        <pc:chgData name="Simei Abdias Portillo Ramos" userId="a6023f4a-8a27-47c6-971d-e44b1ecb5981" providerId="ADAL" clId="{924B29B6-4AE9-C84A-B918-E6BF1BBA90FA}" dt="2023-04-17T06:39:06.523" v="974" actId="20577"/>
        <pc:sldMkLst>
          <pc:docMk/>
          <pc:sldMk cId="3334231786" sldId="283"/>
        </pc:sldMkLst>
        <pc:spChg chg="mod">
          <ac:chgData name="Simei Abdias Portillo Ramos" userId="a6023f4a-8a27-47c6-971d-e44b1ecb5981" providerId="ADAL" clId="{924B29B6-4AE9-C84A-B918-E6BF1BBA90FA}" dt="2023-04-17T06:39:06.523" v="974" actId="20577"/>
          <ac:spMkLst>
            <pc:docMk/>
            <pc:sldMk cId="3334231786" sldId="283"/>
            <ac:spMk id="3" creationId="{B3E7BED7-54CA-CFDF-ECD9-D128072AC8A3}"/>
          </ac:spMkLst>
        </pc:spChg>
      </pc:sldChg>
    </pc:docChg>
  </pc:docChgLst>
  <pc:docChgLst>
    <pc:chgData name="Aaron Steven Walcott" userId="S::asw254@nau.edu::dcd12583-90e8-41cf-a9f1-c42677bc03d6" providerId="AD" clId="Web-{C126DE3F-90A5-48B4-9600-C0A574239B22}"/>
    <pc:docChg chg="addSld delSld modSld sldOrd">
      <pc:chgData name="Aaron Steven Walcott" userId="S::asw254@nau.edu::dcd12583-90e8-41cf-a9f1-c42677bc03d6" providerId="AD" clId="Web-{C126DE3F-90A5-48B4-9600-C0A574239B22}" dt="2023-04-08T01:02:47.301" v="750" actId="20577"/>
      <pc:docMkLst>
        <pc:docMk/>
      </pc:docMkLst>
      <pc:sldChg chg="addSp delSp modSp">
        <pc:chgData name="Aaron Steven Walcott" userId="S::asw254@nau.edu::dcd12583-90e8-41cf-a9f1-c42677bc03d6" providerId="AD" clId="Web-{C126DE3F-90A5-48B4-9600-C0A574239B22}" dt="2023-04-08T00:52:48.584" v="469" actId="1076"/>
        <pc:sldMkLst>
          <pc:docMk/>
          <pc:sldMk cId="1329797296" sldId="261"/>
        </pc:sldMkLst>
        <pc:spChg chg="mod">
          <ac:chgData name="Aaron Steven Walcott" userId="S::asw254@nau.edu::dcd12583-90e8-41cf-a9f1-c42677bc03d6" providerId="AD" clId="Web-{C126DE3F-90A5-48B4-9600-C0A574239B22}" dt="2023-04-08T00:27:49.406" v="50" actId="20577"/>
          <ac:spMkLst>
            <pc:docMk/>
            <pc:sldMk cId="1329797296" sldId="261"/>
            <ac:spMk id="2" creationId="{4B694DE8-9535-E3B8-472F-91346A87A9A9}"/>
          </ac:spMkLst>
        </pc:spChg>
        <pc:spChg chg="mod">
          <ac:chgData name="Aaron Steven Walcott" userId="S::asw254@nau.edu::dcd12583-90e8-41cf-a9f1-c42677bc03d6" providerId="AD" clId="Web-{C126DE3F-90A5-48B4-9600-C0A574239B22}" dt="2023-04-08T00:52:43.147" v="468" actId="20577"/>
          <ac:spMkLst>
            <pc:docMk/>
            <pc:sldMk cId="1329797296" sldId="261"/>
            <ac:spMk id="5" creationId="{EDA9CDF8-263B-34FA-4DCB-D0A503F1DB38}"/>
          </ac:spMkLst>
        </pc:spChg>
        <pc:spChg chg="mod">
          <ac:chgData name="Aaron Steven Walcott" userId="S::asw254@nau.edu::dcd12583-90e8-41cf-a9f1-c42677bc03d6" providerId="AD" clId="Web-{C126DE3F-90A5-48B4-9600-C0A574239B22}" dt="2023-04-08T00:52:10.083" v="450" actId="1076"/>
          <ac:spMkLst>
            <pc:docMk/>
            <pc:sldMk cId="1329797296" sldId="261"/>
            <ac:spMk id="6" creationId="{F2F0563E-D21A-0197-CEF4-3A27C22251A8}"/>
          </ac:spMkLst>
        </pc:spChg>
        <pc:spChg chg="mod">
          <ac:chgData name="Aaron Steven Walcott" userId="S::asw254@nau.edu::dcd12583-90e8-41cf-a9f1-c42677bc03d6" providerId="AD" clId="Web-{C126DE3F-90A5-48B4-9600-C0A574239B22}" dt="2023-04-08T00:28:06.719" v="73" actId="20577"/>
          <ac:spMkLst>
            <pc:docMk/>
            <pc:sldMk cId="1329797296" sldId="261"/>
            <ac:spMk id="11" creationId="{C2A7B8EF-23A9-A71D-0A91-8AA6D527607D}"/>
          </ac:spMkLst>
        </pc:spChg>
        <pc:picChg chg="add mod">
          <ac:chgData name="Aaron Steven Walcott" userId="S::asw254@nau.edu::dcd12583-90e8-41cf-a9f1-c42677bc03d6" providerId="AD" clId="Web-{C126DE3F-90A5-48B4-9600-C0A574239B22}" dt="2023-04-08T00:52:48.584" v="469" actId="1076"/>
          <ac:picMkLst>
            <pc:docMk/>
            <pc:sldMk cId="1329797296" sldId="261"/>
            <ac:picMk id="3" creationId="{5F54987D-8E7C-DCE8-E51F-B7E18BEEEF12}"/>
          </ac:picMkLst>
        </pc:picChg>
        <pc:picChg chg="del mod">
          <ac:chgData name="Aaron Steven Walcott" userId="S::asw254@nau.edu::dcd12583-90e8-41cf-a9f1-c42677bc03d6" providerId="AD" clId="Web-{C126DE3F-90A5-48B4-9600-C0A574239B22}" dt="2023-04-08T00:34:56.260" v="281"/>
          <ac:picMkLst>
            <pc:docMk/>
            <pc:sldMk cId="1329797296" sldId="261"/>
            <ac:picMk id="4" creationId="{5A58484D-418C-8FEA-3E60-6D98C184553C}"/>
          </ac:picMkLst>
        </pc:picChg>
        <pc:picChg chg="del mod">
          <ac:chgData name="Aaron Steven Walcott" userId="S::asw254@nau.edu::dcd12583-90e8-41cf-a9f1-c42677bc03d6" providerId="AD" clId="Web-{C126DE3F-90A5-48B4-9600-C0A574239B22}" dt="2023-04-08T00:46:50.232" v="416"/>
          <ac:picMkLst>
            <pc:docMk/>
            <pc:sldMk cId="1329797296" sldId="261"/>
            <ac:picMk id="7" creationId="{CC3F6E67-A489-13DF-5C55-6950B7432BBC}"/>
          </ac:picMkLst>
        </pc:picChg>
        <pc:picChg chg="add del mod">
          <ac:chgData name="Aaron Steven Walcott" userId="S::asw254@nau.edu::dcd12583-90e8-41cf-a9f1-c42677bc03d6" providerId="AD" clId="Web-{C126DE3F-90A5-48B4-9600-C0A574239B22}" dt="2023-04-08T00:51:45.098" v="445"/>
          <ac:picMkLst>
            <pc:docMk/>
            <pc:sldMk cId="1329797296" sldId="261"/>
            <ac:picMk id="8" creationId="{8095372F-2FAE-629E-56F7-E4D46F7C63F8}"/>
          </ac:picMkLst>
        </pc:picChg>
        <pc:picChg chg="add mod">
          <ac:chgData name="Aaron Steven Walcott" userId="S::asw254@nau.edu::dcd12583-90e8-41cf-a9f1-c42677bc03d6" providerId="AD" clId="Web-{C126DE3F-90A5-48B4-9600-C0A574239B22}" dt="2023-04-08T00:52:19.427" v="451" actId="1076"/>
          <ac:picMkLst>
            <pc:docMk/>
            <pc:sldMk cId="1329797296" sldId="261"/>
            <ac:picMk id="9" creationId="{1CE426DE-A8B4-EF8F-3F2D-F20725133C12}"/>
          </ac:picMkLst>
        </pc:picChg>
      </pc:sldChg>
      <pc:sldChg chg="ord">
        <pc:chgData name="Aaron Steven Walcott" userId="S::asw254@nau.edu::dcd12583-90e8-41cf-a9f1-c42677bc03d6" providerId="AD" clId="Web-{C126DE3F-90A5-48B4-9600-C0A574239B22}" dt="2023-04-08T00:42:50.617" v="297"/>
        <pc:sldMkLst>
          <pc:docMk/>
          <pc:sldMk cId="2131204492" sldId="263"/>
        </pc:sldMkLst>
      </pc:sldChg>
      <pc:sldChg chg="delSp modSp ord">
        <pc:chgData name="Aaron Steven Walcott" userId="S::asw254@nau.edu::dcd12583-90e8-41cf-a9f1-c42677bc03d6" providerId="AD" clId="Web-{C126DE3F-90A5-48B4-9600-C0A574239B22}" dt="2023-04-08T00:53:04.928" v="470"/>
        <pc:sldMkLst>
          <pc:docMk/>
          <pc:sldMk cId="3920539371" sldId="266"/>
        </pc:sldMkLst>
        <pc:spChg chg="mod">
          <ac:chgData name="Aaron Steven Walcott" userId="S::asw254@nau.edu::dcd12583-90e8-41cf-a9f1-c42677bc03d6" providerId="AD" clId="Web-{C126DE3F-90A5-48B4-9600-C0A574239B22}" dt="2023-04-08T00:46:36.747" v="413" actId="20577"/>
          <ac:spMkLst>
            <pc:docMk/>
            <pc:sldMk cId="3920539371" sldId="266"/>
            <ac:spMk id="3" creationId="{BDCE7615-D1D9-5D61-7DC9-8B107CDC1979}"/>
          </ac:spMkLst>
        </pc:spChg>
        <pc:spChg chg="del">
          <ac:chgData name="Aaron Steven Walcott" userId="S::asw254@nau.edu::dcd12583-90e8-41cf-a9f1-c42677bc03d6" providerId="AD" clId="Web-{C126DE3F-90A5-48B4-9600-C0A574239B22}" dt="2023-04-08T00:53:04.928" v="470"/>
          <ac:spMkLst>
            <pc:docMk/>
            <pc:sldMk cId="3920539371" sldId="266"/>
            <ac:spMk id="4" creationId="{BF31045D-1B20-6C0D-2C44-B50566104F99}"/>
          </ac:spMkLst>
        </pc:spChg>
      </pc:sldChg>
      <pc:sldChg chg="del">
        <pc:chgData name="Aaron Steven Walcott" userId="S::asw254@nau.edu::dcd12583-90e8-41cf-a9f1-c42677bc03d6" providerId="AD" clId="Web-{C126DE3F-90A5-48B4-9600-C0A574239B22}" dt="2023-04-08T00:29:45.534" v="78"/>
        <pc:sldMkLst>
          <pc:docMk/>
          <pc:sldMk cId="14817110" sldId="267"/>
        </pc:sldMkLst>
      </pc:sldChg>
      <pc:sldChg chg="modSp new ord">
        <pc:chgData name="Aaron Steven Walcott" userId="S::asw254@nau.edu::dcd12583-90e8-41cf-a9f1-c42677bc03d6" providerId="AD" clId="Web-{C126DE3F-90A5-48B4-9600-C0A574239B22}" dt="2023-04-08T01:02:47.301" v="750" actId="20577"/>
        <pc:sldMkLst>
          <pc:docMk/>
          <pc:sldMk cId="1351103724" sldId="267"/>
        </pc:sldMkLst>
        <pc:spChg chg="mod">
          <ac:chgData name="Aaron Steven Walcott" userId="S::asw254@nau.edu::dcd12583-90e8-41cf-a9f1-c42677bc03d6" providerId="AD" clId="Web-{C126DE3F-90A5-48B4-9600-C0A574239B22}" dt="2023-04-08T00:31:22.255" v="93" actId="20577"/>
          <ac:spMkLst>
            <pc:docMk/>
            <pc:sldMk cId="1351103724" sldId="267"/>
            <ac:spMk id="2" creationId="{4E7F0686-A66A-2BB3-0A72-7470C86C8892}"/>
          </ac:spMkLst>
        </pc:spChg>
        <pc:spChg chg="mod">
          <ac:chgData name="Aaron Steven Walcott" userId="S::asw254@nau.edu::dcd12583-90e8-41cf-a9f1-c42677bc03d6" providerId="AD" clId="Web-{C126DE3F-90A5-48B4-9600-C0A574239B22}" dt="2023-04-08T01:02:47.301" v="750" actId="20577"/>
          <ac:spMkLst>
            <pc:docMk/>
            <pc:sldMk cId="1351103724" sldId="267"/>
            <ac:spMk id="3" creationId="{75E4FBFC-A28E-E3BF-F1C3-79D609FA8445}"/>
          </ac:spMkLst>
        </pc:spChg>
      </pc:sldChg>
      <pc:sldChg chg="modSp new del">
        <pc:chgData name="Aaron Steven Walcott" userId="S::asw254@nau.edu::dcd12583-90e8-41cf-a9f1-c42677bc03d6" providerId="AD" clId="Web-{C126DE3F-90A5-48B4-9600-C0A574239B22}" dt="2023-04-08T00:41:12.221" v="292"/>
        <pc:sldMkLst>
          <pc:docMk/>
          <pc:sldMk cId="1448839997" sldId="268"/>
        </pc:sldMkLst>
        <pc:spChg chg="mod">
          <ac:chgData name="Aaron Steven Walcott" userId="S::asw254@nau.edu::dcd12583-90e8-41cf-a9f1-c42677bc03d6" providerId="AD" clId="Web-{C126DE3F-90A5-48B4-9600-C0A574239B22}" dt="2023-04-08T00:34:04.477" v="280" actId="20577"/>
          <ac:spMkLst>
            <pc:docMk/>
            <pc:sldMk cId="1448839997" sldId="268"/>
            <ac:spMk id="2" creationId="{64DF2ED3-ECF5-EB89-4FEF-8EA539EAE477}"/>
          </ac:spMkLst>
        </pc:spChg>
        <pc:spChg chg="mod">
          <ac:chgData name="Aaron Steven Walcott" userId="S::asw254@nau.edu::dcd12583-90e8-41cf-a9f1-c42677bc03d6" providerId="AD" clId="Web-{C126DE3F-90A5-48B4-9600-C0A574239B22}" dt="2023-04-08T00:41:04.174" v="291" actId="20577"/>
          <ac:spMkLst>
            <pc:docMk/>
            <pc:sldMk cId="1448839997" sldId="268"/>
            <ac:spMk id="3" creationId="{B3C05178-9165-8E73-92AE-C54E8D59321A}"/>
          </ac:spMkLst>
        </pc:spChg>
      </pc:sldChg>
    </pc:docChg>
  </pc:docChgLst>
  <pc:docChgLst>
    <pc:chgData name="Aaron Steven Walcott" userId="S::asw254@nau.edu::dcd12583-90e8-41cf-a9f1-c42677bc03d6" providerId="AD" clId="Web-{04344F2C-5F02-4545-9DE7-C7D51BEFE0E1}"/>
    <pc:docChg chg="modSld">
      <pc:chgData name="Aaron Steven Walcott" userId="S::asw254@nau.edu::dcd12583-90e8-41cf-a9f1-c42677bc03d6" providerId="AD" clId="Web-{04344F2C-5F02-4545-9DE7-C7D51BEFE0E1}" dt="2023-04-17T05:45:29.339" v="20" actId="20577"/>
      <pc:docMkLst>
        <pc:docMk/>
      </pc:docMkLst>
      <pc:sldChg chg="modSp">
        <pc:chgData name="Aaron Steven Walcott" userId="S::asw254@nau.edu::dcd12583-90e8-41cf-a9f1-c42677bc03d6" providerId="AD" clId="Web-{04344F2C-5F02-4545-9DE7-C7D51BEFE0E1}" dt="2023-04-17T05:45:29.339" v="20" actId="20577"/>
        <pc:sldMkLst>
          <pc:docMk/>
          <pc:sldMk cId="2852663241" sldId="257"/>
        </pc:sldMkLst>
        <pc:spChg chg="mod">
          <ac:chgData name="Aaron Steven Walcott" userId="S::asw254@nau.edu::dcd12583-90e8-41cf-a9f1-c42677bc03d6" providerId="AD" clId="Web-{04344F2C-5F02-4545-9DE7-C7D51BEFE0E1}" dt="2023-04-17T05:45:29.339" v="20" actId="20577"/>
          <ac:spMkLst>
            <pc:docMk/>
            <pc:sldMk cId="2852663241" sldId="257"/>
            <ac:spMk id="2" creationId="{00000000-0000-0000-0000-000000000000}"/>
          </ac:spMkLst>
        </pc:spChg>
      </pc:sldChg>
    </pc:docChg>
  </pc:docChgLst>
  <pc:docChgLst>
    <pc:chgData name="Aaron Steven Walcott" userId="S::asw254@nau.edu::dcd12583-90e8-41cf-a9f1-c42677bc03d6" providerId="AD" clId="Web-{BB7F2DE2-FCF3-48D0-8481-8CD7A9349ECA}"/>
    <pc:docChg chg="addSld modSld sldOrd">
      <pc:chgData name="Aaron Steven Walcott" userId="S::asw254@nau.edu::dcd12583-90e8-41cf-a9f1-c42677bc03d6" providerId="AD" clId="Web-{BB7F2DE2-FCF3-48D0-8481-8CD7A9349ECA}" dt="2023-04-15T06:54:57.290" v="1623"/>
      <pc:docMkLst>
        <pc:docMk/>
      </pc:docMkLst>
      <pc:sldChg chg="ord">
        <pc:chgData name="Aaron Steven Walcott" userId="S::asw254@nau.edu::dcd12583-90e8-41cf-a9f1-c42677bc03d6" providerId="AD" clId="Web-{BB7F2DE2-FCF3-48D0-8481-8CD7A9349ECA}" dt="2023-04-15T06:13:42.609" v="1"/>
        <pc:sldMkLst>
          <pc:docMk/>
          <pc:sldMk cId="1219321642" sldId="265"/>
        </pc:sldMkLst>
      </pc:sldChg>
      <pc:sldChg chg="addSp delSp modSp ord">
        <pc:chgData name="Aaron Steven Walcott" userId="S::asw254@nau.edu::dcd12583-90e8-41cf-a9f1-c42677bc03d6" providerId="AD" clId="Web-{BB7F2DE2-FCF3-48D0-8481-8CD7A9349ECA}" dt="2023-04-15T06:34:07.188" v="615" actId="1076"/>
        <pc:sldMkLst>
          <pc:docMk/>
          <pc:sldMk cId="810679819" sldId="266"/>
        </pc:sldMkLst>
        <pc:spChg chg="del">
          <ac:chgData name="Aaron Steven Walcott" userId="S::asw254@nau.edu::dcd12583-90e8-41cf-a9f1-c42677bc03d6" providerId="AD" clId="Web-{BB7F2DE2-FCF3-48D0-8481-8CD7A9349ECA}" dt="2023-04-15T06:23:37.313" v="237"/>
          <ac:spMkLst>
            <pc:docMk/>
            <pc:sldMk cId="810679819" sldId="266"/>
            <ac:spMk id="3" creationId="{090358F3-B98D-F549-754D-25D55F6D2778}"/>
          </ac:spMkLst>
        </pc:spChg>
        <pc:spChg chg="add del mod">
          <ac:chgData name="Aaron Steven Walcott" userId="S::asw254@nau.edu::dcd12583-90e8-41cf-a9f1-c42677bc03d6" providerId="AD" clId="Web-{BB7F2DE2-FCF3-48D0-8481-8CD7A9349ECA}" dt="2023-04-15T06:24:45.369" v="238"/>
          <ac:spMkLst>
            <pc:docMk/>
            <pc:sldMk cId="810679819" sldId="266"/>
            <ac:spMk id="5" creationId="{DC219CE0-44FB-68F9-C570-0BBB943B2D8F}"/>
          </ac:spMkLst>
        </pc:spChg>
        <pc:spChg chg="add del mod">
          <ac:chgData name="Aaron Steven Walcott" userId="S::asw254@nau.edu::dcd12583-90e8-41cf-a9f1-c42677bc03d6" providerId="AD" clId="Web-{BB7F2DE2-FCF3-48D0-8481-8CD7A9349ECA}" dt="2023-04-15T06:33:37.483" v="610"/>
          <ac:spMkLst>
            <pc:docMk/>
            <pc:sldMk cId="810679819" sldId="266"/>
            <ac:spMk id="7" creationId="{8FD2B7B3-13A6-0C6F-F1B7-9CF1F2C9D4C7}"/>
          </ac:spMkLst>
        </pc:spChg>
        <pc:picChg chg="add mod">
          <ac:chgData name="Aaron Steven Walcott" userId="S::asw254@nau.edu::dcd12583-90e8-41cf-a9f1-c42677bc03d6" providerId="AD" clId="Web-{BB7F2DE2-FCF3-48D0-8481-8CD7A9349ECA}" dt="2023-04-15T06:30:27.267" v="243" actId="1076"/>
          <ac:picMkLst>
            <pc:docMk/>
            <pc:sldMk cId="810679819" sldId="266"/>
            <ac:picMk id="6" creationId="{0C76BC0D-572C-47BE-B577-2BB08E6F5375}"/>
          </ac:picMkLst>
        </pc:picChg>
        <pc:picChg chg="add mod">
          <ac:chgData name="Aaron Steven Walcott" userId="S::asw254@nau.edu::dcd12583-90e8-41cf-a9f1-c42677bc03d6" providerId="AD" clId="Web-{BB7F2DE2-FCF3-48D0-8481-8CD7A9349ECA}" dt="2023-04-15T06:34:07.188" v="615" actId="1076"/>
          <ac:picMkLst>
            <pc:docMk/>
            <pc:sldMk cId="810679819" sldId="266"/>
            <ac:picMk id="9" creationId="{92DFF2DE-DC0F-19FF-9F2D-A067ABFCC3EA}"/>
          </ac:picMkLst>
        </pc:picChg>
      </pc:sldChg>
      <pc:sldChg chg="modSp">
        <pc:chgData name="Aaron Steven Walcott" userId="S::asw254@nau.edu::dcd12583-90e8-41cf-a9f1-c42677bc03d6" providerId="AD" clId="Web-{BB7F2DE2-FCF3-48D0-8481-8CD7A9349ECA}" dt="2023-04-15T06:21:48.720" v="198" actId="20577"/>
        <pc:sldMkLst>
          <pc:docMk/>
          <pc:sldMk cId="376749313" sldId="267"/>
        </pc:sldMkLst>
        <pc:spChg chg="mod">
          <ac:chgData name="Aaron Steven Walcott" userId="S::asw254@nau.edu::dcd12583-90e8-41cf-a9f1-c42677bc03d6" providerId="AD" clId="Web-{BB7F2DE2-FCF3-48D0-8481-8CD7A9349ECA}" dt="2023-04-15T06:14:11.892" v="11" actId="14100"/>
          <ac:spMkLst>
            <pc:docMk/>
            <pc:sldMk cId="376749313" sldId="267"/>
            <ac:spMk id="2" creationId="{553890B0-3C5B-7801-5C65-8AA0658734C7}"/>
          </ac:spMkLst>
        </pc:spChg>
        <pc:spChg chg="mod">
          <ac:chgData name="Aaron Steven Walcott" userId="S::asw254@nau.edu::dcd12583-90e8-41cf-a9f1-c42677bc03d6" providerId="AD" clId="Web-{BB7F2DE2-FCF3-48D0-8481-8CD7A9349ECA}" dt="2023-04-15T06:21:48.720" v="198" actId="20577"/>
          <ac:spMkLst>
            <pc:docMk/>
            <pc:sldMk cId="376749313" sldId="267"/>
            <ac:spMk id="3" creationId="{E489B10F-234F-EA73-E101-4B71E5EC4704}"/>
          </ac:spMkLst>
        </pc:spChg>
      </pc:sldChg>
      <pc:sldChg chg="modSp ord">
        <pc:chgData name="Aaron Steven Walcott" userId="S::asw254@nau.edu::dcd12583-90e8-41cf-a9f1-c42677bc03d6" providerId="AD" clId="Web-{BB7F2DE2-FCF3-48D0-8481-8CD7A9349ECA}" dt="2023-04-15T06:54:14.772" v="1622" actId="20577"/>
        <pc:sldMkLst>
          <pc:docMk/>
          <pc:sldMk cId="3226362183" sldId="268"/>
        </pc:sldMkLst>
        <pc:spChg chg="mod">
          <ac:chgData name="Aaron Steven Walcott" userId="S::asw254@nau.edu::dcd12583-90e8-41cf-a9f1-c42677bc03d6" providerId="AD" clId="Web-{BB7F2DE2-FCF3-48D0-8481-8CD7A9349ECA}" dt="2023-04-15T06:14:45.910" v="36" actId="14100"/>
          <ac:spMkLst>
            <pc:docMk/>
            <pc:sldMk cId="3226362183" sldId="268"/>
            <ac:spMk id="2" creationId="{A0F7051B-2FF7-CE13-3DC2-EED3CE720284}"/>
          </ac:spMkLst>
        </pc:spChg>
        <pc:spChg chg="mod">
          <ac:chgData name="Aaron Steven Walcott" userId="S::asw254@nau.edu::dcd12583-90e8-41cf-a9f1-c42677bc03d6" providerId="AD" clId="Web-{BB7F2DE2-FCF3-48D0-8481-8CD7A9349ECA}" dt="2023-04-15T06:54:14.772" v="1622" actId="20577"/>
          <ac:spMkLst>
            <pc:docMk/>
            <pc:sldMk cId="3226362183" sldId="268"/>
            <ac:spMk id="3" creationId="{25A0BE69-A949-000F-026F-5CDE530FF1F9}"/>
          </ac:spMkLst>
        </pc:spChg>
      </pc:sldChg>
      <pc:sldChg chg="addSp delSp modSp new ord">
        <pc:chgData name="Aaron Steven Walcott" userId="S::asw254@nau.edu::dcd12583-90e8-41cf-a9f1-c42677bc03d6" providerId="AD" clId="Web-{BB7F2DE2-FCF3-48D0-8481-8CD7A9349ECA}" dt="2023-04-15T06:53:34.300" v="1614"/>
        <pc:sldMkLst>
          <pc:docMk/>
          <pc:sldMk cId="3397714475" sldId="269"/>
        </pc:sldMkLst>
        <pc:spChg chg="mod">
          <ac:chgData name="Aaron Steven Walcott" userId="S::asw254@nau.edu::dcd12583-90e8-41cf-a9f1-c42677bc03d6" providerId="AD" clId="Web-{BB7F2DE2-FCF3-48D0-8481-8CD7A9349ECA}" dt="2023-04-15T06:15:19.069" v="59" actId="20577"/>
          <ac:spMkLst>
            <pc:docMk/>
            <pc:sldMk cId="3397714475" sldId="269"/>
            <ac:spMk id="2" creationId="{4A743C34-70F5-3C2A-CD9C-8630276AB922}"/>
          </ac:spMkLst>
        </pc:spChg>
        <pc:spChg chg="del mod">
          <ac:chgData name="Aaron Steven Walcott" userId="S::asw254@nau.edu::dcd12583-90e8-41cf-a9f1-c42677bc03d6" providerId="AD" clId="Web-{BB7F2DE2-FCF3-48D0-8481-8CD7A9349ECA}" dt="2023-04-15T06:15:20.944" v="61"/>
          <ac:spMkLst>
            <pc:docMk/>
            <pc:sldMk cId="3397714475" sldId="269"/>
            <ac:spMk id="3" creationId="{590EC24A-E55E-A22A-8DD8-EF6E312527E7}"/>
          </ac:spMkLst>
        </pc:spChg>
        <pc:spChg chg="add mod">
          <ac:chgData name="Aaron Steven Walcott" userId="S::asw254@nau.edu::dcd12583-90e8-41cf-a9f1-c42677bc03d6" providerId="AD" clId="Web-{BB7F2DE2-FCF3-48D0-8481-8CD7A9349ECA}" dt="2023-04-15T06:15:20.960" v="63"/>
          <ac:spMkLst>
            <pc:docMk/>
            <pc:sldMk cId="3397714475" sldId="269"/>
            <ac:spMk id="6" creationId="{80A43E31-562A-90CF-BD0D-3C5D32217A5D}"/>
          </ac:spMkLst>
        </pc:spChg>
        <pc:graphicFrameChg chg="add mod ord modGraphic">
          <ac:chgData name="Aaron Steven Walcott" userId="S::asw254@nau.edu::dcd12583-90e8-41cf-a9f1-c42677bc03d6" providerId="AD" clId="Web-{BB7F2DE2-FCF3-48D0-8481-8CD7A9349ECA}" dt="2023-04-15T06:15:20.944" v="61"/>
          <ac:graphicFrameMkLst>
            <pc:docMk/>
            <pc:sldMk cId="3397714475" sldId="269"/>
            <ac:graphicFrameMk id="5" creationId="{DEB2014C-F8FA-CE11-A023-2775C256E50E}"/>
          </ac:graphicFrameMkLst>
        </pc:graphicFrameChg>
      </pc:sldChg>
      <pc:sldChg chg="modSp new">
        <pc:chgData name="Aaron Steven Walcott" userId="S::asw254@nau.edu::dcd12583-90e8-41cf-a9f1-c42677bc03d6" providerId="AD" clId="Web-{BB7F2DE2-FCF3-48D0-8481-8CD7A9349ECA}" dt="2023-04-15T06:53:25.378" v="1611" actId="20577"/>
        <pc:sldMkLst>
          <pc:docMk/>
          <pc:sldMk cId="1559662517" sldId="270"/>
        </pc:sldMkLst>
        <pc:spChg chg="mod">
          <ac:chgData name="Aaron Steven Walcott" userId="S::asw254@nau.edu::dcd12583-90e8-41cf-a9f1-c42677bc03d6" providerId="AD" clId="Web-{BB7F2DE2-FCF3-48D0-8481-8CD7A9349ECA}" dt="2023-04-15T06:16:12.776" v="79" actId="20577"/>
          <ac:spMkLst>
            <pc:docMk/>
            <pc:sldMk cId="1559662517" sldId="270"/>
            <ac:spMk id="2" creationId="{6A18EF4E-E858-1478-7C89-9FEC82AA338A}"/>
          </ac:spMkLst>
        </pc:spChg>
        <pc:spChg chg="mod">
          <ac:chgData name="Aaron Steven Walcott" userId="S::asw254@nau.edu::dcd12583-90e8-41cf-a9f1-c42677bc03d6" providerId="AD" clId="Web-{BB7F2DE2-FCF3-48D0-8481-8CD7A9349ECA}" dt="2023-04-15T06:53:25.378" v="1611" actId="20577"/>
          <ac:spMkLst>
            <pc:docMk/>
            <pc:sldMk cId="1559662517" sldId="270"/>
            <ac:spMk id="3" creationId="{E704B1D7-A26D-E755-B5E5-731FCBDF7699}"/>
          </ac:spMkLst>
        </pc:spChg>
      </pc:sldChg>
      <pc:sldChg chg="modSp new">
        <pc:chgData name="Aaron Steven Walcott" userId="S::asw254@nau.edu::dcd12583-90e8-41cf-a9f1-c42677bc03d6" providerId="AD" clId="Web-{BB7F2DE2-FCF3-48D0-8481-8CD7A9349ECA}" dt="2023-04-15T06:16:41.028" v="94" actId="20577"/>
        <pc:sldMkLst>
          <pc:docMk/>
          <pc:sldMk cId="2549586877" sldId="271"/>
        </pc:sldMkLst>
        <pc:spChg chg="mod">
          <ac:chgData name="Aaron Steven Walcott" userId="S::asw254@nau.edu::dcd12583-90e8-41cf-a9f1-c42677bc03d6" providerId="AD" clId="Web-{BB7F2DE2-FCF3-48D0-8481-8CD7A9349ECA}" dt="2023-04-15T06:16:27.574" v="91" actId="20577"/>
          <ac:spMkLst>
            <pc:docMk/>
            <pc:sldMk cId="2549586877" sldId="271"/>
            <ac:spMk id="2" creationId="{443723AA-C213-8B06-B5C2-4642481EA792}"/>
          </ac:spMkLst>
        </pc:spChg>
        <pc:spChg chg="mod">
          <ac:chgData name="Aaron Steven Walcott" userId="S::asw254@nau.edu::dcd12583-90e8-41cf-a9f1-c42677bc03d6" providerId="AD" clId="Web-{BB7F2DE2-FCF3-48D0-8481-8CD7A9349ECA}" dt="2023-04-15T06:16:41.028" v="94" actId="20577"/>
          <ac:spMkLst>
            <pc:docMk/>
            <pc:sldMk cId="2549586877" sldId="271"/>
            <ac:spMk id="3" creationId="{BEDE6DB8-68FB-E8DF-802B-B2ED77854770}"/>
          </ac:spMkLst>
        </pc:spChg>
      </pc:sldChg>
      <pc:sldChg chg="modSp new">
        <pc:chgData name="Aaron Steven Walcott" userId="S::asw254@nau.edu::dcd12583-90e8-41cf-a9f1-c42677bc03d6" providerId="AD" clId="Web-{BB7F2DE2-FCF3-48D0-8481-8CD7A9349ECA}" dt="2023-04-15T06:16:58.185" v="106" actId="20577"/>
        <pc:sldMkLst>
          <pc:docMk/>
          <pc:sldMk cId="1082890883" sldId="272"/>
        </pc:sldMkLst>
        <pc:spChg chg="mod">
          <ac:chgData name="Aaron Steven Walcott" userId="S::asw254@nau.edu::dcd12583-90e8-41cf-a9f1-c42677bc03d6" providerId="AD" clId="Web-{BB7F2DE2-FCF3-48D0-8481-8CD7A9349ECA}" dt="2023-04-15T06:16:53.747" v="103" actId="20577"/>
          <ac:spMkLst>
            <pc:docMk/>
            <pc:sldMk cId="1082890883" sldId="272"/>
            <ac:spMk id="2" creationId="{B2EE23DE-A8FA-E768-8D8C-D5E0D7A82E5B}"/>
          </ac:spMkLst>
        </pc:spChg>
        <pc:spChg chg="mod">
          <ac:chgData name="Aaron Steven Walcott" userId="S::asw254@nau.edu::dcd12583-90e8-41cf-a9f1-c42677bc03d6" providerId="AD" clId="Web-{BB7F2DE2-FCF3-48D0-8481-8CD7A9349ECA}" dt="2023-04-15T06:16:58.185" v="106" actId="20577"/>
          <ac:spMkLst>
            <pc:docMk/>
            <pc:sldMk cId="1082890883" sldId="272"/>
            <ac:spMk id="3" creationId="{1D061A87-BFAE-CA94-02DF-00ABBB84D96A}"/>
          </ac:spMkLst>
        </pc:spChg>
      </pc:sldChg>
      <pc:sldChg chg="modSp new">
        <pc:chgData name="Aaron Steven Walcott" userId="S::asw254@nau.edu::dcd12583-90e8-41cf-a9f1-c42677bc03d6" providerId="AD" clId="Web-{BB7F2DE2-FCF3-48D0-8481-8CD7A9349ECA}" dt="2023-04-15T06:17:12.389" v="114" actId="20577"/>
        <pc:sldMkLst>
          <pc:docMk/>
          <pc:sldMk cId="1086087929" sldId="273"/>
        </pc:sldMkLst>
        <pc:spChg chg="mod">
          <ac:chgData name="Aaron Steven Walcott" userId="S::asw254@nau.edu::dcd12583-90e8-41cf-a9f1-c42677bc03d6" providerId="AD" clId="Web-{BB7F2DE2-FCF3-48D0-8481-8CD7A9349ECA}" dt="2023-04-15T06:17:02.013" v="110" actId="20577"/>
          <ac:spMkLst>
            <pc:docMk/>
            <pc:sldMk cId="1086087929" sldId="273"/>
            <ac:spMk id="2" creationId="{B676BC1F-85F1-82A7-4814-A7AE8083C1B4}"/>
          </ac:spMkLst>
        </pc:spChg>
        <pc:spChg chg="mod">
          <ac:chgData name="Aaron Steven Walcott" userId="S::asw254@nau.edu::dcd12583-90e8-41cf-a9f1-c42677bc03d6" providerId="AD" clId="Web-{BB7F2DE2-FCF3-48D0-8481-8CD7A9349ECA}" dt="2023-04-15T06:17:12.389" v="114" actId="20577"/>
          <ac:spMkLst>
            <pc:docMk/>
            <pc:sldMk cId="1086087929" sldId="273"/>
            <ac:spMk id="3" creationId="{050CF3EF-2BC5-E56F-752C-2345A4D8B4A4}"/>
          </ac:spMkLst>
        </pc:spChg>
      </pc:sldChg>
      <pc:sldChg chg="addSp delSp modSp new ord">
        <pc:chgData name="Aaron Steven Walcott" userId="S::asw254@nau.edu::dcd12583-90e8-41cf-a9f1-c42677bc03d6" providerId="AD" clId="Web-{BB7F2DE2-FCF3-48D0-8481-8CD7A9349ECA}" dt="2023-04-15T06:52:47.157" v="1575"/>
        <pc:sldMkLst>
          <pc:docMk/>
          <pc:sldMk cId="3802139068" sldId="274"/>
        </pc:sldMkLst>
        <pc:spChg chg="mod">
          <ac:chgData name="Aaron Steven Walcott" userId="S::asw254@nau.edu::dcd12583-90e8-41cf-a9f1-c42677bc03d6" providerId="AD" clId="Web-{BB7F2DE2-FCF3-48D0-8481-8CD7A9349ECA}" dt="2023-04-15T06:18:32.160" v="125" actId="20577"/>
          <ac:spMkLst>
            <pc:docMk/>
            <pc:sldMk cId="3802139068" sldId="274"/>
            <ac:spMk id="2" creationId="{423E040B-42B0-A9DE-5229-E72176027E42}"/>
          </ac:spMkLst>
        </pc:spChg>
        <pc:spChg chg="del mod">
          <ac:chgData name="Aaron Steven Walcott" userId="S::asw254@nau.edu::dcd12583-90e8-41cf-a9f1-c42677bc03d6" providerId="AD" clId="Web-{BB7F2DE2-FCF3-48D0-8481-8CD7A9349ECA}" dt="2023-04-15T06:18:33.832" v="128"/>
          <ac:spMkLst>
            <pc:docMk/>
            <pc:sldMk cId="3802139068" sldId="274"/>
            <ac:spMk id="3" creationId="{A95AA529-388D-41AF-D1AC-CAE61D77D9D8}"/>
          </ac:spMkLst>
        </pc:spChg>
        <pc:spChg chg="add del mod">
          <ac:chgData name="Aaron Steven Walcott" userId="S::asw254@nau.edu::dcd12583-90e8-41cf-a9f1-c42677bc03d6" providerId="AD" clId="Web-{BB7F2DE2-FCF3-48D0-8481-8CD7A9349ECA}" dt="2023-04-15T06:51:52.778" v="1553"/>
          <ac:spMkLst>
            <pc:docMk/>
            <pc:sldMk cId="3802139068" sldId="274"/>
            <ac:spMk id="6" creationId="{C56BD81B-B9DB-3B5A-48D2-CC3603C44D74}"/>
          </ac:spMkLst>
        </pc:spChg>
        <pc:graphicFrameChg chg="add mod ord modGraphic">
          <ac:chgData name="Aaron Steven Walcott" userId="S::asw254@nau.edu::dcd12583-90e8-41cf-a9f1-c42677bc03d6" providerId="AD" clId="Web-{BB7F2DE2-FCF3-48D0-8481-8CD7A9349ECA}" dt="2023-04-15T06:52:47.157" v="1575"/>
          <ac:graphicFrameMkLst>
            <pc:docMk/>
            <pc:sldMk cId="3802139068" sldId="274"/>
            <ac:graphicFrameMk id="5" creationId="{11366C33-81FF-705A-AD6A-F02BE10EE098}"/>
          </ac:graphicFrameMkLst>
        </pc:graphicFrameChg>
      </pc:sldChg>
      <pc:sldChg chg="addSp delSp modSp new ord">
        <pc:chgData name="Aaron Steven Walcott" userId="S::asw254@nau.edu::dcd12583-90e8-41cf-a9f1-c42677bc03d6" providerId="AD" clId="Web-{BB7F2DE2-FCF3-48D0-8481-8CD7A9349ECA}" dt="2023-04-15T06:53:49.567" v="1617"/>
        <pc:sldMkLst>
          <pc:docMk/>
          <pc:sldMk cId="4081522676" sldId="275"/>
        </pc:sldMkLst>
        <pc:spChg chg="mod">
          <ac:chgData name="Aaron Steven Walcott" userId="S::asw254@nau.edu::dcd12583-90e8-41cf-a9f1-c42677bc03d6" providerId="AD" clId="Web-{BB7F2DE2-FCF3-48D0-8481-8CD7A9349ECA}" dt="2023-04-15T06:18:58.881" v="146" actId="20577"/>
          <ac:spMkLst>
            <pc:docMk/>
            <pc:sldMk cId="4081522676" sldId="275"/>
            <ac:spMk id="2" creationId="{E5594AF3-5F31-3A47-A4D5-009C876C416C}"/>
          </ac:spMkLst>
        </pc:spChg>
        <pc:spChg chg="del mod">
          <ac:chgData name="Aaron Steven Walcott" userId="S::asw254@nau.edu::dcd12583-90e8-41cf-a9f1-c42677bc03d6" providerId="AD" clId="Web-{BB7F2DE2-FCF3-48D0-8481-8CD7A9349ECA}" dt="2023-04-15T06:19:05.600" v="148"/>
          <ac:spMkLst>
            <pc:docMk/>
            <pc:sldMk cId="4081522676" sldId="275"/>
            <ac:spMk id="3" creationId="{4E598B8F-83C0-D643-70BB-D6B6388E2A97}"/>
          </ac:spMkLst>
        </pc:spChg>
        <pc:spChg chg="add mod">
          <ac:chgData name="Aaron Steven Walcott" userId="S::asw254@nau.edu::dcd12583-90e8-41cf-a9f1-c42677bc03d6" providerId="AD" clId="Web-{BB7F2DE2-FCF3-48D0-8481-8CD7A9349ECA}" dt="2023-04-15T06:19:05.631" v="150"/>
          <ac:spMkLst>
            <pc:docMk/>
            <pc:sldMk cId="4081522676" sldId="275"/>
            <ac:spMk id="6" creationId="{20A64A74-A211-31FC-92F0-582AB3CE330B}"/>
          </ac:spMkLst>
        </pc:spChg>
        <pc:graphicFrameChg chg="add mod ord modGraphic">
          <ac:chgData name="Aaron Steven Walcott" userId="S::asw254@nau.edu::dcd12583-90e8-41cf-a9f1-c42677bc03d6" providerId="AD" clId="Web-{BB7F2DE2-FCF3-48D0-8481-8CD7A9349ECA}" dt="2023-04-15T06:23:27.109" v="236"/>
          <ac:graphicFrameMkLst>
            <pc:docMk/>
            <pc:sldMk cId="4081522676" sldId="275"/>
            <ac:graphicFrameMk id="5" creationId="{5DF039D9-F514-2594-1BF7-E9B2F8C1D8CB}"/>
          </ac:graphicFrameMkLst>
        </pc:graphicFrameChg>
      </pc:sldChg>
      <pc:sldChg chg="addSp delSp modSp new mod setBg">
        <pc:chgData name="Aaron Steven Walcott" userId="S::asw254@nau.edu::dcd12583-90e8-41cf-a9f1-c42677bc03d6" providerId="AD" clId="Web-{BB7F2DE2-FCF3-48D0-8481-8CD7A9349ECA}" dt="2023-04-15T06:48:19.217" v="1542" actId="20577"/>
        <pc:sldMkLst>
          <pc:docMk/>
          <pc:sldMk cId="3573197881" sldId="276"/>
        </pc:sldMkLst>
        <pc:spChg chg="mod">
          <ac:chgData name="Aaron Steven Walcott" userId="S::asw254@nau.edu::dcd12583-90e8-41cf-a9f1-c42677bc03d6" providerId="AD" clId="Web-{BB7F2DE2-FCF3-48D0-8481-8CD7A9349ECA}" dt="2023-04-15T06:47:04.290" v="1498"/>
          <ac:spMkLst>
            <pc:docMk/>
            <pc:sldMk cId="3573197881" sldId="276"/>
            <ac:spMk id="2" creationId="{5B3ED158-BCE8-8952-0EA2-3D73384D9EA6}"/>
          </ac:spMkLst>
        </pc:spChg>
        <pc:spChg chg="mod ord">
          <ac:chgData name="Aaron Steven Walcott" userId="S::asw254@nau.edu::dcd12583-90e8-41cf-a9f1-c42677bc03d6" providerId="AD" clId="Web-{BB7F2DE2-FCF3-48D0-8481-8CD7A9349ECA}" dt="2023-04-15T06:48:19.217" v="1542" actId="20577"/>
          <ac:spMkLst>
            <pc:docMk/>
            <pc:sldMk cId="3573197881" sldId="276"/>
            <ac:spMk id="3" creationId="{9512CCFA-7B0B-93BC-335A-7D4EAA5B0F84}"/>
          </ac:spMkLst>
        </pc:spChg>
        <pc:spChg chg="add del">
          <ac:chgData name="Aaron Steven Walcott" userId="S::asw254@nau.edu::dcd12583-90e8-41cf-a9f1-c42677bc03d6" providerId="AD" clId="Web-{BB7F2DE2-FCF3-48D0-8481-8CD7A9349ECA}" dt="2023-04-15T06:47:04.290" v="1497"/>
          <ac:spMkLst>
            <pc:docMk/>
            <pc:sldMk cId="3573197881" sldId="276"/>
            <ac:spMk id="10" creationId="{60C2BF78-EE5B-49C7-ADD9-58CDBD13E3AA}"/>
          </ac:spMkLst>
        </pc:spChg>
        <pc:picChg chg="add mod">
          <ac:chgData name="Aaron Steven Walcott" userId="S::asw254@nau.edu::dcd12583-90e8-41cf-a9f1-c42677bc03d6" providerId="AD" clId="Web-{BB7F2DE2-FCF3-48D0-8481-8CD7A9349ECA}" dt="2023-04-15T06:47:04.290" v="1498"/>
          <ac:picMkLst>
            <pc:docMk/>
            <pc:sldMk cId="3573197881" sldId="276"/>
            <ac:picMk id="5" creationId="{6B70DE74-4954-61F9-9A12-466646D9A9EC}"/>
          </ac:picMkLst>
        </pc:picChg>
      </pc:sldChg>
      <pc:sldChg chg="modSp add replId">
        <pc:chgData name="Aaron Steven Walcott" userId="S::asw254@nau.edu::dcd12583-90e8-41cf-a9f1-c42677bc03d6" providerId="AD" clId="Web-{BB7F2DE2-FCF3-48D0-8481-8CD7A9349ECA}" dt="2023-04-15T06:40:11.650" v="1194" actId="20577"/>
        <pc:sldMkLst>
          <pc:docMk/>
          <pc:sldMk cId="2818259033" sldId="277"/>
        </pc:sldMkLst>
        <pc:spChg chg="mod">
          <ac:chgData name="Aaron Steven Walcott" userId="S::asw254@nau.edu::dcd12583-90e8-41cf-a9f1-c42677bc03d6" providerId="AD" clId="Web-{BB7F2DE2-FCF3-48D0-8481-8CD7A9349ECA}" dt="2023-04-15T06:35:22.052" v="671" actId="20577"/>
          <ac:spMkLst>
            <pc:docMk/>
            <pc:sldMk cId="2818259033" sldId="277"/>
            <ac:spMk id="2" creationId="{5B3ED158-BCE8-8952-0EA2-3D73384D9EA6}"/>
          </ac:spMkLst>
        </pc:spChg>
        <pc:spChg chg="mod">
          <ac:chgData name="Aaron Steven Walcott" userId="S::asw254@nau.edu::dcd12583-90e8-41cf-a9f1-c42677bc03d6" providerId="AD" clId="Web-{BB7F2DE2-FCF3-48D0-8481-8CD7A9349ECA}" dt="2023-04-15T06:40:11.650" v="1194" actId="20577"/>
          <ac:spMkLst>
            <pc:docMk/>
            <pc:sldMk cId="2818259033" sldId="277"/>
            <ac:spMk id="3" creationId="{9512CCFA-7B0B-93BC-335A-7D4EAA5B0F84}"/>
          </ac:spMkLst>
        </pc:spChg>
      </pc:sldChg>
      <pc:sldChg chg="addSp modSp new ord">
        <pc:chgData name="Aaron Steven Walcott" userId="S::asw254@nau.edu::dcd12583-90e8-41cf-a9f1-c42677bc03d6" providerId="AD" clId="Web-{BB7F2DE2-FCF3-48D0-8481-8CD7A9349ECA}" dt="2023-04-15T06:54:57.290" v="1623"/>
        <pc:sldMkLst>
          <pc:docMk/>
          <pc:sldMk cId="480780269" sldId="278"/>
        </pc:sldMkLst>
        <pc:spChg chg="mod">
          <ac:chgData name="Aaron Steven Walcott" userId="S::asw254@nau.edu::dcd12583-90e8-41cf-a9f1-c42677bc03d6" providerId="AD" clId="Web-{BB7F2DE2-FCF3-48D0-8481-8CD7A9349ECA}" dt="2023-04-15T06:44:43.278" v="1486" actId="20577"/>
          <ac:spMkLst>
            <pc:docMk/>
            <pc:sldMk cId="480780269" sldId="278"/>
            <ac:spMk id="2" creationId="{F34CCC7D-6E5C-3A42-DC53-3954B4255E46}"/>
          </ac:spMkLst>
        </pc:spChg>
        <pc:spChg chg="mod">
          <ac:chgData name="Aaron Steven Walcott" userId="S::asw254@nau.edu::dcd12583-90e8-41cf-a9f1-c42677bc03d6" providerId="AD" clId="Web-{BB7F2DE2-FCF3-48D0-8481-8CD7A9349ECA}" dt="2023-04-15T06:41:55.610" v="1323" actId="14100"/>
          <ac:spMkLst>
            <pc:docMk/>
            <pc:sldMk cId="480780269" sldId="278"/>
            <ac:spMk id="3" creationId="{808860E0-CFE1-8272-ADAE-E52AB0A0A08A}"/>
          </ac:spMkLst>
        </pc:spChg>
        <pc:spChg chg="add mod">
          <ac:chgData name="Aaron Steven Walcott" userId="S::asw254@nau.edu::dcd12583-90e8-41cf-a9f1-c42677bc03d6" providerId="AD" clId="Web-{BB7F2DE2-FCF3-48D0-8481-8CD7A9349ECA}" dt="2023-04-15T06:44:56.810" v="1494" actId="20577"/>
          <ac:spMkLst>
            <pc:docMk/>
            <pc:sldMk cId="480780269" sldId="278"/>
            <ac:spMk id="5" creationId="{21BF2C7D-C94E-4EE8-DA7D-04ED0AEEBA98}"/>
          </ac:spMkLst>
        </pc:spChg>
        <pc:spChg chg="add mod">
          <ac:chgData name="Aaron Steven Walcott" userId="S::asw254@nau.edu::dcd12583-90e8-41cf-a9f1-c42677bc03d6" providerId="AD" clId="Web-{BB7F2DE2-FCF3-48D0-8481-8CD7A9349ECA}" dt="2023-04-15T06:43:47.149" v="1477" actId="14100"/>
          <ac:spMkLst>
            <pc:docMk/>
            <pc:sldMk cId="480780269" sldId="278"/>
            <ac:spMk id="7" creationId="{12EB1A9B-EF33-FF87-8E3A-5D92E6329444}"/>
          </ac:spMkLst>
        </pc:spChg>
      </pc:sldChg>
    </pc:docChg>
  </pc:docChgLst>
  <pc:docChgLst>
    <pc:chgData name="Simei Abdias Portillo Ramos" userId="S::sap394@nau.edu::a6023f4a-8a27-47c6-971d-e44b1ecb5981" providerId="AD" clId="Web-{23DAE8EF-2F0C-41C2-A65E-99E23B0EA89C}"/>
    <pc:docChg chg="modSld">
      <pc:chgData name="Simei Abdias Portillo Ramos" userId="S::sap394@nau.edu::a6023f4a-8a27-47c6-971d-e44b1ecb5981" providerId="AD" clId="Web-{23DAE8EF-2F0C-41C2-A65E-99E23B0EA89C}" dt="2023-04-15T06:46:16.412" v="455"/>
      <pc:docMkLst>
        <pc:docMk/>
      </pc:docMkLst>
      <pc:sldChg chg="addSp delSp modSp">
        <pc:chgData name="Simei Abdias Portillo Ramos" userId="S::sap394@nau.edu::a6023f4a-8a27-47c6-971d-e44b1ecb5981" providerId="AD" clId="Web-{23DAE8EF-2F0C-41C2-A65E-99E23B0EA89C}" dt="2023-04-15T06:33:54.807" v="85"/>
        <pc:sldMkLst>
          <pc:docMk/>
          <pc:sldMk cId="810679819" sldId="266"/>
        </pc:sldMkLst>
        <pc:spChg chg="add del mod">
          <ac:chgData name="Simei Abdias Portillo Ramos" userId="S::sap394@nau.edu::a6023f4a-8a27-47c6-971d-e44b1ecb5981" providerId="AD" clId="Web-{23DAE8EF-2F0C-41C2-A65E-99E23B0EA89C}" dt="2023-04-15T06:33:54.807" v="85"/>
          <ac:spMkLst>
            <pc:docMk/>
            <pc:sldMk cId="810679819" sldId="266"/>
            <ac:spMk id="8" creationId="{C24C9A33-635F-7267-C469-889744982A41}"/>
          </ac:spMkLst>
        </pc:spChg>
        <pc:picChg chg="add del mod">
          <ac:chgData name="Simei Abdias Portillo Ramos" userId="S::sap394@nau.edu::a6023f4a-8a27-47c6-971d-e44b1ecb5981" providerId="AD" clId="Web-{23DAE8EF-2F0C-41C2-A65E-99E23B0EA89C}" dt="2023-04-15T06:28:09.045" v="1"/>
          <ac:picMkLst>
            <pc:docMk/>
            <pc:sldMk cId="810679819" sldId="266"/>
            <ac:picMk id="4" creationId="{95F02314-F372-8F7E-4D37-F53DC8A97D09}"/>
          </ac:picMkLst>
        </pc:picChg>
      </pc:sldChg>
      <pc:sldChg chg="addSp delSp modSp">
        <pc:chgData name="Simei Abdias Portillo Ramos" userId="S::sap394@nau.edu::a6023f4a-8a27-47c6-971d-e44b1ecb5981" providerId="AD" clId="Web-{23DAE8EF-2F0C-41C2-A65E-99E23B0EA89C}" dt="2023-04-15T06:46:16.412" v="455"/>
        <pc:sldMkLst>
          <pc:docMk/>
          <pc:sldMk cId="3573197881" sldId="276"/>
        </pc:sldMkLst>
        <pc:spChg chg="mod">
          <ac:chgData name="Simei Abdias Portillo Ramos" userId="S::sap394@nau.edu::a6023f4a-8a27-47c6-971d-e44b1ecb5981" providerId="AD" clId="Web-{23DAE8EF-2F0C-41C2-A65E-99E23B0EA89C}" dt="2023-04-15T06:43:38.078" v="424" actId="20577"/>
          <ac:spMkLst>
            <pc:docMk/>
            <pc:sldMk cId="3573197881" sldId="276"/>
            <ac:spMk id="3" creationId="{9512CCFA-7B0B-93BC-335A-7D4EAA5B0F84}"/>
          </ac:spMkLst>
        </pc:spChg>
        <pc:spChg chg="add del mod">
          <ac:chgData name="Simei Abdias Portillo Ramos" userId="S::sap394@nau.edu::a6023f4a-8a27-47c6-971d-e44b1ecb5981" providerId="AD" clId="Web-{23DAE8EF-2F0C-41C2-A65E-99E23B0EA89C}" dt="2023-04-15T06:46:16.412" v="455"/>
          <ac:spMkLst>
            <pc:docMk/>
            <pc:sldMk cId="3573197881" sldId="276"/>
            <ac:spMk id="4" creationId="{1CB4CB61-B5A0-5EEF-8A25-4858C19C5131}"/>
          </ac:spMkLst>
        </pc:spChg>
      </pc:sldChg>
    </pc:docChg>
  </pc:docChgLst>
  <pc:docChgLst>
    <pc:chgData name="Musaab S S Nasralla" userId="S::msn54@nau.edu::32d9f8af-ebc7-4d1f-8223-a8e244b7389a" providerId="AD" clId="Web-{3C7C29F6-9A36-4A80-B358-9E4726AFAE8B}"/>
    <pc:docChg chg="addSld modSld">
      <pc:chgData name="Musaab S S Nasralla" userId="S::msn54@nau.edu::32d9f8af-ebc7-4d1f-8223-a8e244b7389a" providerId="AD" clId="Web-{3C7C29F6-9A36-4A80-B358-9E4726AFAE8B}" dt="2023-04-03T07:33:07.562" v="131" actId="20577"/>
      <pc:docMkLst>
        <pc:docMk/>
      </pc:docMkLst>
      <pc:sldChg chg="modSp new">
        <pc:chgData name="Musaab S S Nasralla" userId="S::msn54@nau.edu::32d9f8af-ebc7-4d1f-8223-a8e244b7389a" providerId="AD" clId="Web-{3C7C29F6-9A36-4A80-B358-9E4726AFAE8B}" dt="2023-04-03T07:18:52.622" v="17" actId="20577"/>
        <pc:sldMkLst>
          <pc:docMk/>
          <pc:sldMk cId="3920539371" sldId="266"/>
        </pc:sldMkLst>
        <pc:spChg chg="mod">
          <ac:chgData name="Musaab S S Nasralla" userId="S::msn54@nau.edu::32d9f8af-ebc7-4d1f-8223-a8e244b7389a" providerId="AD" clId="Web-{3C7C29F6-9A36-4A80-B358-9E4726AFAE8B}" dt="2023-04-03T07:18:52.622" v="17" actId="20577"/>
          <ac:spMkLst>
            <pc:docMk/>
            <pc:sldMk cId="3920539371" sldId="266"/>
            <ac:spMk id="2" creationId="{EFEDDF4D-8E33-161F-6E97-1BCE23268559}"/>
          </ac:spMkLst>
        </pc:spChg>
      </pc:sldChg>
      <pc:sldChg chg="modSp new">
        <pc:chgData name="Musaab S S Nasralla" userId="S::msn54@nau.edu::32d9f8af-ebc7-4d1f-8223-a8e244b7389a" providerId="AD" clId="Web-{3C7C29F6-9A36-4A80-B358-9E4726AFAE8B}" dt="2023-04-03T07:33:07.562" v="131" actId="20577"/>
        <pc:sldMkLst>
          <pc:docMk/>
          <pc:sldMk cId="14817110" sldId="267"/>
        </pc:sldMkLst>
        <pc:spChg chg="mod">
          <ac:chgData name="Musaab S S Nasralla" userId="S::msn54@nau.edu::32d9f8af-ebc7-4d1f-8223-a8e244b7389a" providerId="AD" clId="Web-{3C7C29F6-9A36-4A80-B358-9E4726AFAE8B}" dt="2023-04-03T07:28:45.550" v="30" actId="20577"/>
          <ac:spMkLst>
            <pc:docMk/>
            <pc:sldMk cId="14817110" sldId="267"/>
            <ac:spMk id="2" creationId="{C6D9079C-C867-6852-A12E-494D81EAAD0A}"/>
          </ac:spMkLst>
        </pc:spChg>
        <pc:spChg chg="mod">
          <ac:chgData name="Musaab S S Nasralla" userId="S::msn54@nau.edu::32d9f8af-ebc7-4d1f-8223-a8e244b7389a" providerId="AD" clId="Web-{3C7C29F6-9A36-4A80-B358-9E4726AFAE8B}" dt="2023-04-03T07:33:07.562" v="131" actId="20577"/>
          <ac:spMkLst>
            <pc:docMk/>
            <pc:sldMk cId="14817110" sldId="267"/>
            <ac:spMk id="3" creationId="{205DFA7A-4155-EE2E-8BE4-5A0C4D3FA023}"/>
          </ac:spMkLst>
        </pc:spChg>
      </pc:sldChg>
    </pc:docChg>
  </pc:docChgLst>
  <pc:docChgLst>
    <pc:chgData name="Aaron Steven Walcott" userId="S::asw254@nau.edu::dcd12583-90e8-41cf-a9f1-c42677bc03d6" providerId="AD" clId="Web-{B02DACF0-4A13-4873-9B26-001F3365D1D5}"/>
    <pc:docChg chg="addSld modSld">
      <pc:chgData name="Aaron Steven Walcott" userId="S::asw254@nau.edu::dcd12583-90e8-41cf-a9f1-c42677bc03d6" providerId="AD" clId="Web-{B02DACF0-4A13-4873-9B26-001F3365D1D5}" dt="2023-04-16T05:57:13.067" v="11" actId="14100"/>
      <pc:docMkLst>
        <pc:docMk/>
      </pc:docMkLst>
      <pc:sldChg chg="addSp delSp modSp new">
        <pc:chgData name="Aaron Steven Walcott" userId="S::asw254@nau.edu::dcd12583-90e8-41cf-a9f1-c42677bc03d6" providerId="AD" clId="Web-{B02DACF0-4A13-4873-9B26-001F3365D1D5}" dt="2023-04-16T05:57:13.067" v="11" actId="14100"/>
        <pc:sldMkLst>
          <pc:docMk/>
          <pc:sldMk cId="2290810462" sldId="279"/>
        </pc:sldMkLst>
        <pc:spChg chg="del">
          <ac:chgData name="Aaron Steven Walcott" userId="S::asw254@nau.edu::dcd12583-90e8-41cf-a9f1-c42677bc03d6" providerId="AD" clId="Web-{B02DACF0-4A13-4873-9B26-001F3365D1D5}" dt="2023-04-16T05:56:21.768" v="2"/>
          <ac:spMkLst>
            <pc:docMk/>
            <pc:sldMk cId="2290810462" sldId="279"/>
            <ac:spMk id="2" creationId="{C4552B3C-6392-D61B-CE03-398A43B1D130}"/>
          </ac:spMkLst>
        </pc:spChg>
        <pc:spChg chg="del">
          <ac:chgData name="Aaron Steven Walcott" userId="S::asw254@nau.edu::dcd12583-90e8-41cf-a9f1-c42677bc03d6" providerId="AD" clId="Web-{B02DACF0-4A13-4873-9B26-001F3365D1D5}" dt="2023-04-16T05:56:20.425" v="1"/>
          <ac:spMkLst>
            <pc:docMk/>
            <pc:sldMk cId="2290810462" sldId="279"/>
            <ac:spMk id="3" creationId="{B2D0866C-5336-3F64-255E-FBDFD5B443B4}"/>
          </ac:spMkLst>
        </pc:spChg>
        <pc:picChg chg="add mod modCrop">
          <ac:chgData name="Aaron Steven Walcott" userId="S::asw254@nau.edu::dcd12583-90e8-41cf-a9f1-c42677bc03d6" providerId="AD" clId="Web-{B02DACF0-4A13-4873-9B26-001F3365D1D5}" dt="2023-04-16T05:57:13.067" v="11" actId="14100"/>
          <ac:picMkLst>
            <pc:docMk/>
            <pc:sldMk cId="2290810462" sldId="279"/>
            <ac:picMk id="4" creationId="{32670C9E-A0C5-3867-6109-D4EC45D970B6}"/>
          </ac:picMkLst>
        </pc:picChg>
      </pc:sldChg>
    </pc:docChg>
  </pc:docChgLst>
  <pc:docChgLst>
    <pc:chgData name="Aaron Steven Walcott" userId="S::asw254@nau.edu::dcd12583-90e8-41cf-a9f1-c42677bc03d6" providerId="AD" clId="Web-{5FADCADA-3A60-4D61-A317-04673BCD6892}"/>
    <pc:docChg chg="addSld modSld sldOrd">
      <pc:chgData name="Aaron Steven Walcott" userId="S::asw254@nau.edu::dcd12583-90e8-41cf-a9f1-c42677bc03d6" providerId="AD" clId="Web-{5FADCADA-3A60-4D61-A317-04673BCD6892}" dt="2023-04-17T06:51:07.555" v="132" actId="20577"/>
      <pc:docMkLst>
        <pc:docMk/>
      </pc:docMkLst>
      <pc:sldChg chg="modSp">
        <pc:chgData name="Aaron Steven Walcott" userId="S::asw254@nau.edu::dcd12583-90e8-41cf-a9f1-c42677bc03d6" providerId="AD" clId="Web-{5FADCADA-3A60-4D61-A317-04673BCD6892}" dt="2023-04-17T06:46:00.716" v="6" actId="20577"/>
        <pc:sldMkLst>
          <pc:docMk/>
          <pc:sldMk cId="1329797296" sldId="261"/>
        </pc:sldMkLst>
        <pc:spChg chg="mod">
          <ac:chgData name="Aaron Steven Walcott" userId="S::asw254@nau.edu::dcd12583-90e8-41cf-a9f1-c42677bc03d6" providerId="AD" clId="Web-{5FADCADA-3A60-4D61-A317-04673BCD6892}" dt="2023-04-17T06:45:58.122" v="5" actId="20577"/>
          <ac:spMkLst>
            <pc:docMk/>
            <pc:sldMk cId="1329797296" sldId="261"/>
            <ac:spMk id="5" creationId="{EDA9CDF8-263B-34FA-4DCB-D0A503F1DB38}"/>
          </ac:spMkLst>
        </pc:spChg>
        <pc:spChg chg="mod">
          <ac:chgData name="Aaron Steven Walcott" userId="S::asw254@nau.edu::dcd12583-90e8-41cf-a9f1-c42677bc03d6" providerId="AD" clId="Web-{5FADCADA-3A60-4D61-A317-04673BCD6892}" dt="2023-04-17T06:46:00.716" v="6" actId="20577"/>
          <ac:spMkLst>
            <pc:docMk/>
            <pc:sldMk cId="1329797296" sldId="261"/>
            <ac:spMk id="6" creationId="{F2F0563E-D21A-0197-CEF4-3A27C22251A8}"/>
          </ac:spMkLst>
        </pc:spChg>
      </pc:sldChg>
      <pc:sldChg chg="modSp">
        <pc:chgData name="Aaron Steven Walcott" userId="S::asw254@nau.edu::dcd12583-90e8-41cf-a9f1-c42677bc03d6" providerId="AD" clId="Web-{5FADCADA-3A60-4D61-A317-04673BCD6892}" dt="2023-04-17T06:46:04.966" v="7" actId="20577"/>
        <pc:sldMkLst>
          <pc:docMk/>
          <pc:sldMk cId="1219321642" sldId="265"/>
        </pc:sldMkLst>
        <pc:spChg chg="mod">
          <ac:chgData name="Aaron Steven Walcott" userId="S::asw254@nau.edu::dcd12583-90e8-41cf-a9f1-c42677bc03d6" providerId="AD" clId="Web-{5FADCADA-3A60-4D61-A317-04673BCD6892}" dt="2023-04-17T06:46:04.966" v="7" actId="20577"/>
          <ac:spMkLst>
            <pc:docMk/>
            <pc:sldMk cId="1219321642" sldId="265"/>
            <ac:spMk id="6" creationId="{E9ECCA6E-A5AF-C788-D5E5-3D9AF5D9BE80}"/>
          </ac:spMkLst>
        </pc:spChg>
      </pc:sldChg>
      <pc:sldChg chg="addSp modSp">
        <pc:chgData name="Aaron Steven Walcott" userId="S::asw254@nau.edu::dcd12583-90e8-41cf-a9f1-c42677bc03d6" providerId="AD" clId="Web-{5FADCADA-3A60-4D61-A317-04673BCD6892}" dt="2023-04-17T06:48:26.190" v="113" actId="1076"/>
        <pc:sldMkLst>
          <pc:docMk/>
          <pc:sldMk cId="810679819" sldId="266"/>
        </pc:sldMkLst>
        <pc:spChg chg="mod">
          <ac:chgData name="Aaron Steven Walcott" userId="S::asw254@nau.edu::dcd12583-90e8-41cf-a9f1-c42677bc03d6" providerId="AD" clId="Web-{5FADCADA-3A60-4D61-A317-04673BCD6892}" dt="2023-04-17T06:48:26.190" v="113" actId="1076"/>
          <ac:spMkLst>
            <pc:docMk/>
            <pc:sldMk cId="810679819" sldId="266"/>
            <ac:spMk id="3" creationId="{10169918-0DF8-F0E5-99AA-6E08E8BDEEE3}"/>
          </ac:spMkLst>
        </pc:spChg>
        <pc:spChg chg="add">
          <ac:chgData name="Aaron Steven Walcott" userId="S::asw254@nau.edu::dcd12583-90e8-41cf-a9f1-c42677bc03d6" providerId="AD" clId="Web-{5FADCADA-3A60-4D61-A317-04673BCD6892}" dt="2023-04-17T06:47:49.860" v="80"/>
          <ac:spMkLst>
            <pc:docMk/>
            <pc:sldMk cId="810679819" sldId="266"/>
            <ac:spMk id="4" creationId="{10169918-0DF8-F0E5-99AA-6E08E8BDEEE3}"/>
          </ac:spMkLst>
        </pc:spChg>
        <pc:spChg chg="mod">
          <ac:chgData name="Aaron Steven Walcott" userId="S::asw254@nau.edu::dcd12583-90e8-41cf-a9f1-c42677bc03d6" providerId="AD" clId="Web-{5FADCADA-3A60-4D61-A317-04673BCD6892}" dt="2023-04-17T06:47:51.610" v="82" actId="20577"/>
          <ac:spMkLst>
            <pc:docMk/>
            <pc:sldMk cId="810679819" sldId="266"/>
            <ac:spMk id="4" creationId="{EC6A02E3-45EC-679F-1322-498BC49F9B38}"/>
          </ac:spMkLst>
        </pc:spChg>
      </pc:sldChg>
      <pc:sldChg chg="modSp">
        <pc:chgData name="Aaron Steven Walcott" userId="S::asw254@nau.edu::dcd12583-90e8-41cf-a9f1-c42677bc03d6" providerId="AD" clId="Web-{5FADCADA-3A60-4D61-A317-04673BCD6892}" dt="2023-04-17T06:45:49.028" v="3" actId="1076"/>
        <pc:sldMkLst>
          <pc:docMk/>
          <pc:sldMk cId="3802139068" sldId="274"/>
        </pc:sldMkLst>
        <pc:graphicFrameChg chg="mod">
          <ac:chgData name="Aaron Steven Walcott" userId="S::asw254@nau.edu::dcd12583-90e8-41cf-a9f1-c42677bc03d6" providerId="AD" clId="Web-{5FADCADA-3A60-4D61-A317-04673BCD6892}" dt="2023-04-17T06:45:49.028" v="3" actId="1076"/>
          <ac:graphicFrameMkLst>
            <pc:docMk/>
            <pc:sldMk cId="3802139068" sldId="274"/>
            <ac:graphicFrameMk id="5" creationId="{11366C33-81FF-705A-AD6A-F02BE10EE098}"/>
          </ac:graphicFrameMkLst>
        </pc:graphicFrameChg>
      </pc:sldChg>
      <pc:sldChg chg="addSp modSp">
        <pc:chgData name="Aaron Steven Walcott" userId="S::asw254@nau.edu::dcd12583-90e8-41cf-a9f1-c42677bc03d6" providerId="AD" clId="Web-{5FADCADA-3A60-4D61-A317-04673BCD6892}" dt="2023-04-17T06:47:36.157" v="79" actId="1076"/>
        <pc:sldMkLst>
          <pc:docMk/>
          <pc:sldMk cId="4081522676" sldId="275"/>
        </pc:sldMkLst>
        <pc:spChg chg="add mod">
          <ac:chgData name="Aaron Steven Walcott" userId="S::asw254@nau.edu::dcd12583-90e8-41cf-a9f1-c42677bc03d6" providerId="AD" clId="Web-{5FADCADA-3A60-4D61-A317-04673BCD6892}" dt="2023-04-17T06:47:36.157" v="79" actId="1076"/>
          <ac:spMkLst>
            <pc:docMk/>
            <pc:sldMk cId="4081522676" sldId="275"/>
            <ac:spMk id="3" creationId="{A1474C22-B971-9E84-5295-0A97F679A15A}"/>
          </ac:spMkLst>
        </pc:spChg>
        <pc:graphicFrameChg chg="mod">
          <ac:chgData name="Aaron Steven Walcott" userId="S::asw254@nau.edu::dcd12583-90e8-41cf-a9f1-c42677bc03d6" providerId="AD" clId="Web-{5FADCADA-3A60-4D61-A317-04673BCD6892}" dt="2023-04-17T06:47:25.641" v="78" actId="1076"/>
          <ac:graphicFrameMkLst>
            <pc:docMk/>
            <pc:sldMk cId="4081522676" sldId="275"/>
            <ac:graphicFrameMk id="5" creationId="{5DF039D9-F514-2594-1BF7-E9B2F8C1D8CB}"/>
          </ac:graphicFrameMkLst>
        </pc:graphicFrameChg>
      </pc:sldChg>
      <pc:sldChg chg="modSp">
        <pc:chgData name="Aaron Steven Walcott" userId="S::asw254@nau.edu::dcd12583-90e8-41cf-a9f1-c42677bc03d6" providerId="AD" clId="Web-{5FADCADA-3A60-4D61-A317-04673BCD6892}" dt="2023-04-17T06:51:07.555" v="132" actId="20577"/>
        <pc:sldMkLst>
          <pc:docMk/>
          <pc:sldMk cId="2818259033" sldId="277"/>
        </pc:sldMkLst>
        <pc:spChg chg="mod">
          <ac:chgData name="Aaron Steven Walcott" userId="S::asw254@nau.edu::dcd12583-90e8-41cf-a9f1-c42677bc03d6" providerId="AD" clId="Web-{5FADCADA-3A60-4D61-A317-04673BCD6892}" dt="2023-04-17T06:51:07.555" v="132" actId="20577"/>
          <ac:spMkLst>
            <pc:docMk/>
            <pc:sldMk cId="2818259033" sldId="277"/>
            <ac:spMk id="3" creationId="{9512CCFA-7B0B-93BC-335A-7D4EAA5B0F84}"/>
          </ac:spMkLst>
        </pc:spChg>
      </pc:sldChg>
      <pc:sldChg chg="ord">
        <pc:chgData name="Aaron Steven Walcott" userId="S::asw254@nau.edu::dcd12583-90e8-41cf-a9f1-c42677bc03d6" providerId="AD" clId="Web-{5FADCADA-3A60-4D61-A317-04673BCD6892}" dt="2023-04-17T06:49:53.083" v="130"/>
        <pc:sldMkLst>
          <pc:docMk/>
          <pc:sldMk cId="480780269" sldId="278"/>
        </pc:sldMkLst>
      </pc:sldChg>
      <pc:sldChg chg="modSp">
        <pc:chgData name="Aaron Steven Walcott" userId="S::asw254@nau.edu::dcd12583-90e8-41cf-a9f1-c42677bc03d6" providerId="AD" clId="Web-{5FADCADA-3A60-4D61-A317-04673BCD6892}" dt="2023-04-17T06:46:30.967" v="14" actId="1076"/>
        <pc:sldMkLst>
          <pc:docMk/>
          <pc:sldMk cId="3656028666" sldId="281"/>
        </pc:sldMkLst>
        <pc:spChg chg="mod">
          <ac:chgData name="Aaron Steven Walcott" userId="S::asw254@nau.edu::dcd12583-90e8-41cf-a9f1-c42677bc03d6" providerId="AD" clId="Web-{5FADCADA-3A60-4D61-A317-04673BCD6892}" dt="2023-04-17T06:46:30.967" v="14" actId="1076"/>
          <ac:spMkLst>
            <pc:docMk/>
            <pc:sldMk cId="3656028666" sldId="281"/>
            <ac:spMk id="5" creationId="{EB64ECDB-B103-341D-7B91-B446DBAC7E51}"/>
          </ac:spMkLst>
        </pc:spChg>
        <pc:picChg chg="mod">
          <ac:chgData name="Aaron Steven Walcott" userId="S::asw254@nau.edu::dcd12583-90e8-41cf-a9f1-c42677bc03d6" providerId="AD" clId="Web-{5FADCADA-3A60-4D61-A317-04673BCD6892}" dt="2023-04-17T06:46:15.560" v="10" actId="1076"/>
          <ac:picMkLst>
            <pc:docMk/>
            <pc:sldMk cId="3656028666" sldId="281"/>
            <ac:picMk id="4" creationId="{5C9CE817-6315-82E6-54A7-E2357D2D83C3}"/>
          </ac:picMkLst>
        </pc:picChg>
      </pc:sldChg>
      <pc:sldChg chg="delSp modSp new">
        <pc:chgData name="Aaron Steven Walcott" userId="S::asw254@nau.edu::dcd12583-90e8-41cf-a9f1-c42677bc03d6" providerId="AD" clId="Web-{5FADCADA-3A60-4D61-A317-04673BCD6892}" dt="2023-04-17T06:49:25.364" v="128" actId="1076"/>
        <pc:sldMkLst>
          <pc:docMk/>
          <pc:sldMk cId="1027280328" sldId="286"/>
        </pc:sldMkLst>
        <pc:spChg chg="mod">
          <ac:chgData name="Aaron Steven Walcott" userId="S::asw254@nau.edu::dcd12583-90e8-41cf-a9f1-c42677bc03d6" providerId="AD" clId="Web-{5FADCADA-3A60-4D61-A317-04673BCD6892}" dt="2023-04-17T06:49:25.364" v="128" actId="1076"/>
          <ac:spMkLst>
            <pc:docMk/>
            <pc:sldMk cId="1027280328" sldId="286"/>
            <ac:spMk id="2" creationId="{C7DBC2A8-A28E-08DA-2850-B10863A66757}"/>
          </ac:spMkLst>
        </pc:spChg>
        <pc:spChg chg="del">
          <ac:chgData name="Aaron Steven Walcott" userId="S::asw254@nau.edu::dcd12583-90e8-41cf-a9f1-c42677bc03d6" providerId="AD" clId="Web-{5FADCADA-3A60-4D61-A317-04673BCD6892}" dt="2023-04-17T06:48:51.769" v="115"/>
          <ac:spMkLst>
            <pc:docMk/>
            <pc:sldMk cId="1027280328" sldId="286"/>
            <ac:spMk id="3" creationId="{7272EAFE-1D20-8B9B-0A97-C668A340BB03}"/>
          </ac:spMkLst>
        </pc:spChg>
      </pc:sldChg>
    </pc:docChg>
  </pc:docChgLst>
  <pc:docChgLst>
    <pc:chgData name="Simei Abdias Portillo Ramos" userId="S::sap394@nau.edu::a6023f4a-8a27-47c6-971d-e44b1ecb5981" providerId="AD" clId="Web-{EBB9DAA9-570E-4304-8650-0B124E76979F}"/>
    <pc:docChg chg="modSld sldOrd">
      <pc:chgData name="Simei Abdias Portillo Ramos" userId="S::sap394@nau.edu::a6023f4a-8a27-47c6-971d-e44b1ecb5981" providerId="AD" clId="Web-{EBB9DAA9-570E-4304-8650-0B124E76979F}" dt="2023-04-16T00:33:02.195" v="14"/>
      <pc:docMkLst>
        <pc:docMk/>
      </pc:docMkLst>
      <pc:sldChg chg="ord">
        <pc:chgData name="Simei Abdias Portillo Ramos" userId="S::sap394@nau.edu::a6023f4a-8a27-47c6-971d-e44b1ecb5981" providerId="AD" clId="Web-{EBB9DAA9-570E-4304-8650-0B124E76979F}" dt="2023-04-16T00:33:02.195" v="14"/>
        <pc:sldMkLst>
          <pc:docMk/>
          <pc:sldMk cId="1219321642" sldId="265"/>
        </pc:sldMkLst>
      </pc:sldChg>
      <pc:sldChg chg="ord">
        <pc:chgData name="Simei Abdias Portillo Ramos" userId="S::sap394@nau.edu::a6023f4a-8a27-47c6-971d-e44b1ecb5981" providerId="AD" clId="Web-{EBB9DAA9-570E-4304-8650-0B124E76979F}" dt="2023-04-16T00:31:39.580" v="0"/>
        <pc:sldMkLst>
          <pc:docMk/>
          <pc:sldMk cId="3802139068" sldId="274"/>
        </pc:sldMkLst>
      </pc:sldChg>
      <pc:sldChg chg="modSp">
        <pc:chgData name="Simei Abdias Portillo Ramos" userId="S::sap394@nau.edu::a6023f4a-8a27-47c6-971d-e44b1ecb5981" providerId="AD" clId="Web-{EBB9DAA9-570E-4304-8650-0B124E76979F}" dt="2023-04-16T00:32:26.521" v="12"/>
        <pc:sldMkLst>
          <pc:docMk/>
          <pc:sldMk cId="4081522676" sldId="275"/>
        </pc:sldMkLst>
        <pc:graphicFrameChg chg="mod modGraphic">
          <ac:chgData name="Simei Abdias Portillo Ramos" userId="S::sap394@nau.edu::a6023f4a-8a27-47c6-971d-e44b1ecb5981" providerId="AD" clId="Web-{EBB9DAA9-570E-4304-8650-0B124E76979F}" dt="2023-04-16T00:32:26.521" v="12"/>
          <ac:graphicFrameMkLst>
            <pc:docMk/>
            <pc:sldMk cId="4081522676" sldId="275"/>
            <ac:graphicFrameMk id="5" creationId="{5DF039D9-F514-2594-1BF7-E9B2F8C1D8CB}"/>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4/16/2023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920807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3E54A-A8CA-48C1-9504-691B58049D29}" type="datetimeFigureOut">
              <a:rPr lang="en-US" dirty="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93071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6C806-BBF7-471C-9527-881CE2266695}" type="datetimeFigureOut">
              <a:rPr lang="en-US" dirty="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7469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94063-DF36-4330-A365-08DA1FA5B7D6}" type="datetimeFigureOut">
              <a:rPr lang="en-US" dirty="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27652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055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CFA4AC-08CC-42CE-BD01-C191750A04EC}" type="datetimeFigureOut">
              <a:rPr lang="en-US" dirty="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7987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A7A723-92A7-435B-B681-F25B092FEFEB}" type="datetimeFigureOut">
              <a:rPr lang="en-US" dirty="0"/>
              <a:t>4/16/2023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2748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dirty="0"/>
              <a:t>4/16/2023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5854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2044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76956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27546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4/16/2023</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9465512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LT307o_KI8Q?feature=oembed" TargetMode="External"/><Relationship Id="rId1" Type="http://schemas.openxmlformats.org/officeDocument/2006/relationships/video" Target="https://www.youtube.com/embed/UWTuJUCw8H0?feature=oembed"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7" name="Picture 4" descr="Abstract bubble art">
            <a:extLst>
              <a:ext uri="{FF2B5EF4-FFF2-40B4-BE49-F238E27FC236}">
                <a16:creationId xmlns:a16="http://schemas.microsoft.com/office/drawing/2014/main" id="{A35C7884-2A66-E2D9-5D94-BEF94B88DA73}"/>
              </a:ext>
            </a:extLst>
          </p:cNvPr>
          <p:cNvPicPr>
            <a:picLocks noChangeAspect="1"/>
          </p:cNvPicPr>
          <p:nvPr/>
        </p:nvPicPr>
        <p:blipFill rotWithShape="1">
          <a:blip r:embed="rId2">
            <a:duotone>
              <a:prstClr val="black"/>
              <a:schemeClr val="tx2">
                <a:tint val="45000"/>
                <a:satMod val="400000"/>
              </a:schemeClr>
            </a:duotone>
            <a:alphaModFix amt="20000"/>
          </a:blip>
          <a:srcRect t="34618" b="4653"/>
          <a:stretch/>
        </p:blipFill>
        <p:spPr>
          <a:xfrm>
            <a:off x="20" y="10"/>
            <a:ext cx="11292820" cy="6857990"/>
          </a:xfrm>
          <a:prstGeom prst="rect">
            <a:avLst/>
          </a:prstGeom>
        </p:spPr>
      </p:pic>
      <p:sp>
        <p:nvSpPr>
          <p:cNvPr id="2" name="Title 1"/>
          <p:cNvSpPr>
            <a:spLocks noGrp="1"/>
          </p:cNvSpPr>
          <p:nvPr>
            <p:ph type="ctrTitle"/>
          </p:nvPr>
        </p:nvSpPr>
        <p:spPr>
          <a:xfrm>
            <a:off x="1261872" y="758952"/>
            <a:ext cx="9418320" cy="4041648"/>
          </a:xfrm>
        </p:spPr>
        <p:txBody>
          <a:bodyPr>
            <a:normAutofit/>
          </a:bodyPr>
          <a:lstStyle/>
          <a:p>
            <a:r>
              <a:rPr lang="en-US" cap="all">
                <a:latin typeface="Times New Roman"/>
                <a:cs typeface="Times New Roman"/>
              </a:rPr>
              <a:t>Microscale Soap Bubble Generator</a:t>
            </a:r>
          </a:p>
        </p:txBody>
      </p:sp>
      <p:sp>
        <p:nvSpPr>
          <p:cNvPr id="3" name="Subtitle 2"/>
          <p:cNvSpPr>
            <a:spLocks noGrp="1"/>
          </p:cNvSpPr>
          <p:nvPr>
            <p:ph type="subTitle" idx="1"/>
          </p:nvPr>
        </p:nvSpPr>
        <p:spPr>
          <a:xfrm>
            <a:off x="1261872" y="4879074"/>
            <a:ext cx="9418320" cy="1613165"/>
          </a:xfrm>
        </p:spPr>
        <p:txBody>
          <a:bodyPr>
            <a:normAutofit/>
          </a:bodyPr>
          <a:lstStyle/>
          <a:p>
            <a:r>
              <a:rPr lang="en-US" b="0" i="0" u="none" strike="noStrike" cap="small">
                <a:solidFill>
                  <a:schemeClr val="tx1">
                    <a:lumMod val="85000"/>
                  </a:schemeClr>
                </a:solidFill>
                <a:effectLst/>
                <a:latin typeface="Times New Roman" panose="02020603050405020304" pitchFamily="18" charset="0"/>
                <a:cs typeface="Times New Roman" panose="02020603050405020304" pitchFamily="18" charset="0"/>
              </a:rPr>
              <a:t>P16: Aaron Walcott, Simei Portillo, Musaab Nasralla</a:t>
            </a:r>
            <a:r>
              <a:rPr lang="en-US" b="0" i="0">
                <a:solidFill>
                  <a:schemeClr val="tx1">
                    <a:lumMod val="85000"/>
                  </a:schemeClr>
                </a:solidFill>
                <a:effectLst/>
                <a:latin typeface="Times New Roman" panose="02020603050405020304" pitchFamily="18" charset="0"/>
                <a:cs typeface="Times New Roman" panose="02020603050405020304" pitchFamily="18" charset="0"/>
              </a:rPr>
              <a:t>​</a:t>
            </a:r>
            <a:endParaRPr lang="en-US">
              <a:solidFill>
                <a:schemeClr val="tx1">
                  <a:lumMod val="85000"/>
                </a:schemeClr>
              </a:solidFill>
              <a:latin typeface="Times New Roman" panose="02020603050405020304" pitchFamily="18" charset="0"/>
              <a:cs typeface="Times New Roman" panose="02020603050405020304" pitchFamily="18" charset="0"/>
            </a:endParaRPr>
          </a:p>
        </p:txBody>
      </p:sp>
      <p:sp>
        <p:nvSpPr>
          <p:cNvPr id="9" name="Rectangle 11">
            <a:extLst>
              <a:ext uri="{FF2B5EF4-FFF2-40B4-BE49-F238E27FC236}">
                <a16:creationId xmlns:a16="http://schemas.microsoft.com/office/drawing/2014/main" id="{F774E8E4-3A52-4B19-AFD7-B242CE61A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1" y="0"/>
            <a:ext cx="4572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52663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8C3BB-A983-FE7D-259E-46531CDB59F6}"/>
              </a:ext>
            </a:extLst>
          </p:cNvPr>
          <p:cNvSpPr>
            <a:spLocks noGrp="1"/>
          </p:cNvSpPr>
          <p:nvPr>
            <p:ph type="title"/>
          </p:nvPr>
        </p:nvSpPr>
        <p:spPr/>
        <p:txBody>
          <a:bodyPr/>
          <a:lstStyle/>
          <a:p>
            <a:r>
              <a:rPr lang="en-US"/>
              <a:t>Schematic Diagram</a:t>
            </a:r>
          </a:p>
        </p:txBody>
      </p:sp>
      <p:sp>
        <p:nvSpPr>
          <p:cNvPr id="6" name="TextBox 5">
            <a:extLst>
              <a:ext uri="{FF2B5EF4-FFF2-40B4-BE49-F238E27FC236}">
                <a16:creationId xmlns:a16="http://schemas.microsoft.com/office/drawing/2014/main" id="{E9ECCA6E-A5AF-C788-D5E5-3D9AF5D9BE80}"/>
              </a:ext>
            </a:extLst>
          </p:cNvPr>
          <p:cNvSpPr txBox="1"/>
          <p:nvPr/>
        </p:nvSpPr>
        <p:spPr>
          <a:xfrm>
            <a:off x="4111053" y="6122908"/>
            <a:ext cx="3490332" cy="369332"/>
          </a:xfrm>
          <a:prstGeom prst="rect">
            <a:avLst/>
          </a:prstGeom>
          <a:noFill/>
        </p:spPr>
        <p:txBody>
          <a:bodyPr wrap="square" lIns="91440" tIns="45720" rIns="91440" bIns="45720" rtlCol="0" anchor="t">
            <a:spAutoFit/>
          </a:bodyPr>
          <a:lstStyle/>
          <a:p>
            <a:r>
              <a:rPr lang="en-US"/>
              <a:t>Figure 3: Schematic Diagram</a:t>
            </a:r>
          </a:p>
        </p:txBody>
      </p:sp>
      <p:pic>
        <p:nvPicPr>
          <p:cNvPr id="7" name="Picture 7">
            <a:extLst>
              <a:ext uri="{FF2B5EF4-FFF2-40B4-BE49-F238E27FC236}">
                <a16:creationId xmlns:a16="http://schemas.microsoft.com/office/drawing/2014/main" id="{92554496-3BAE-3EBE-0F93-09C3F209B0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6673" y="1691322"/>
            <a:ext cx="5959093" cy="4351338"/>
          </a:xfrm>
        </p:spPr>
      </p:pic>
    </p:spTree>
    <p:extLst>
      <p:ext uri="{BB962C8B-B14F-4D97-AF65-F5344CB8AC3E}">
        <p14:creationId xmlns:p14="http://schemas.microsoft.com/office/powerpoint/2010/main" val="1219321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CC7D-6E5C-3A42-DC53-3954B4255E46}"/>
              </a:ext>
            </a:extLst>
          </p:cNvPr>
          <p:cNvSpPr>
            <a:spLocks noGrp="1"/>
          </p:cNvSpPr>
          <p:nvPr>
            <p:ph type="title"/>
          </p:nvPr>
        </p:nvSpPr>
        <p:spPr/>
        <p:txBody>
          <a:bodyPr/>
          <a:lstStyle/>
          <a:p>
            <a:r>
              <a:rPr lang="en-US"/>
              <a:t>Current Testing Specifications</a:t>
            </a:r>
          </a:p>
        </p:txBody>
      </p:sp>
      <p:sp>
        <p:nvSpPr>
          <p:cNvPr id="3" name="Content Placeholder 2">
            <a:extLst>
              <a:ext uri="{FF2B5EF4-FFF2-40B4-BE49-F238E27FC236}">
                <a16:creationId xmlns:a16="http://schemas.microsoft.com/office/drawing/2014/main" id="{808860E0-CFE1-8272-ADAE-E52AB0A0A08A}"/>
              </a:ext>
            </a:extLst>
          </p:cNvPr>
          <p:cNvSpPr>
            <a:spLocks noGrp="1"/>
          </p:cNvSpPr>
          <p:nvPr>
            <p:ph idx="1"/>
          </p:nvPr>
        </p:nvSpPr>
        <p:spPr>
          <a:xfrm>
            <a:off x="1261872" y="1828800"/>
            <a:ext cx="8595360" cy="1294776"/>
          </a:xfrm>
        </p:spPr>
        <p:txBody>
          <a:bodyPr vert="horz" lIns="91440" tIns="45720" rIns="91440" bIns="45720" rtlCol="0" anchor="t">
            <a:normAutofit lnSpcReduction="10000"/>
          </a:bodyPr>
          <a:lstStyle/>
          <a:p>
            <a:r>
              <a:rPr lang="en-US"/>
              <a:t>Main Air input:  1 liters/min</a:t>
            </a:r>
          </a:p>
          <a:p>
            <a:r>
              <a:rPr lang="en-US"/>
              <a:t>Secondary Air input: 0.1 liters/min</a:t>
            </a:r>
          </a:p>
          <a:p>
            <a:r>
              <a:rPr lang="en-US"/>
              <a:t>Solution input: 7 mL/</a:t>
            </a:r>
            <a:r>
              <a:rPr lang="en-US" err="1"/>
              <a:t>hr</a:t>
            </a:r>
          </a:p>
          <a:p>
            <a:pPr marL="0" indent="0">
              <a:buNone/>
            </a:pPr>
            <a:endParaRPr lang="en-US"/>
          </a:p>
        </p:txBody>
      </p:sp>
      <p:sp>
        <p:nvSpPr>
          <p:cNvPr id="5" name="Title 1">
            <a:extLst>
              <a:ext uri="{FF2B5EF4-FFF2-40B4-BE49-F238E27FC236}">
                <a16:creationId xmlns:a16="http://schemas.microsoft.com/office/drawing/2014/main" id="{21BF2C7D-C94E-4EE8-DA7D-04ED0AEEBA98}"/>
              </a:ext>
            </a:extLst>
          </p:cNvPr>
          <p:cNvSpPr txBox="1">
            <a:spLocks/>
          </p:cNvSpPr>
          <p:nvPr/>
        </p:nvSpPr>
        <p:spPr>
          <a:xfrm>
            <a:off x="1260160" y="2461688"/>
            <a:ext cx="9692640"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3600"/>
              <a:t>Other Important Specifications</a:t>
            </a:r>
          </a:p>
        </p:txBody>
      </p:sp>
      <p:sp>
        <p:nvSpPr>
          <p:cNvPr id="7" name="Content Placeholder 2">
            <a:extLst>
              <a:ext uri="{FF2B5EF4-FFF2-40B4-BE49-F238E27FC236}">
                <a16:creationId xmlns:a16="http://schemas.microsoft.com/office/drawing/2014/main" id="{12EB1A9B-EF33-FF87-8E3A-5D92E6329444}"/>
              </a:ext>
            </a:extLst>
          </p:cNvPr>
          <p:cNvSpPr txBox="1">
            <a:spLocks/>
          </p:cNvSpPr>
          <p:nvPr/>
        </p:nvSpPr>
        <p:spPr>
          <a:xfrm>
            <a:off x="1260160" y="3984661"/>
            <a:ext cx="8595360" cy="1714304"/>
          </a:xfrm>
          <a:prstGeom prst="rect">
            <a:avLst/>
          </a:prstGeom>
        </p:spPr>
        <p:txBody>
          <a:bodyPr vert="horz" lIns="91440" tIns="45720" rIns="91440" bIns="45720" rtlCol="0" anchor="t">
            <a:normAutofit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a:t>The total height of the camera frame: 6.28mm</a:t>
            </a:r>
          </a:p>
          <a:p>
            <a:r>
              <a:rPr lang="en-US"/>
              <a:t>Roughly: 1 cm = 132 </a:t>
            </a:r>
            <a:r>
              <a:rPr lang="en-US" err="1"/>
              <a:t>px</a:t>
            </a:r>
          </a:p>
          <a:p>
            <a:r>
              <a:rPr lang="en-US"/>
              <a:t>Whole picture: 829 pixels</a:t>
            </a:r>
          </a:p>
          <a:p>
            <a:r>
              <a:rPr lang="en-US"/>
              <a:t>Frame rate: 68,000 fps</a:t>
            </a:r>
          </a:p>
          <a:p>
            <a:pPr marL="0" indent="0">
              <a:buNone/>
            </a:pPr>
            <a:endParaRPr lang="en-US"/>
          </a:p>
        </p:txBody>
      </p:sp>
    </p:spTree>
    <p:extLst>
      <p:ext uri="{BB962C8B-B14F-4D97-AF65-F5344CB8AC3E}">
        <p14:creationId xmlns:p14="http://schemas.microsoft.com/office/powerpoint/2010/main" val="480780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EF4E-E858-1478-7C89-9FEC82AA338A}"/>
              </a:ext>
            </a:extLst>
          </p:cNvPr>
          <p:cNvSpPr>
            <a:spLocks noGrp="1"/>
          </p:cNvSpPr>
          <p:nvPr>
            <p:ph type="title"/>
          </p:nvPr>
        </p:nvSpPr>
        <p:spPr/>
        <p:txBody>
          <a:bodyPr/>
          <a:lstStyle/>
          <a:p>
            <a:r>
              <a:rPr lang="en-US"/>
              <a:t>Experiment 1: Bubble Output Rate</a:t>
            </a:r>
          </a:p>
        </p:txBody>
      </p:sp>
      <p:sp>
        <p:nvSpPr>
          <p:cNvPr id="3" name="Content Placeholder 2">
            <a:extLst>
              <a:ext uri="{FF2B5EF4-FFF2-40B4-BE49-F238E27FC236}">
                <a16:creationId xmlns:a16="http://schemas.microsoft.com/office/drawing/2014/main" id="{E704B1D7-A26D-E755-B5E5-731FCBDF7699}"/>
              </a:ext>
            </a:extLst>
          </p:cNvPr>
          <p:cNvSpPr>
            <a:spLocks noGrp="1"/>
          </p:cNvSpPr>
          <p:nvPr>
            <p:ph idx="1"/>
          </p:nvPr>
        </p:nvSpPr>
        <p:spPr/>
        <p:txBody>
          <a:bodyPr vert="horz" lIns="91440" tIns="45720" rIns="91440" bIns="45720" rtlCol="0" anchor="t">
            <a:normAutofit lnSpcReduction="10000"/>
          </a:bodyPr>
          <a:lstStyle/>
          <a:p>
            <a:pPr>
              <a:buNone/>
            </a:pPr>
            <a:r>
              <a:rPr lang="en-US">
                <a:latin typeface="Times New Roman"/>
                <a:cs typeface="Times New Roman"/>
              </a:rPr>
              <a:t>During this test, the goal is to be able to measure the number of bubbles that had been generated by the 3-layer coaxial nozzle, we need to be able to generate 10,000,000 bubbles/s. To be able to perform this test and any other test, the team will need to first have finished the 3</a:t>
            </a:r>
            <a:r>
              <a:rPr lang="en-US" baseline="30000">
                <a:latin typeface="Times New Roman"/>
                <a:cs typeface="Times New Roman"/>
              </a:rPr>
              <a:t>rd</a:t>
            </a:r>
            <a:r>
              <a:rPr lang="en-US">
                <a:latin typeface="Times New Roman"/>
                <a:cs typeface="Times New Roman"/>
              </a:rPr>
              <a:t> layer of the nozzle, which is currently at the Machine Shop. Another equipment needed to perform this test is the Phantom v7.3 camera which has been provided by the client and the wind tunnel. Below is a list of steps needed to perform the test:</a:t>
            </a:r>
            <a:endParaRPr lang="en-US"/>
          </a:p>
          <a:p>
            <a:pPr>
              <a:buFont typeface="Arial"/>
            </a:pPr>
            <a:r>
              <a:rPr lang="en-US">
                <a:latin typeface="Times New Roman"/>
                <a:cs typeface="Times New Roman"/>
              </a:rPr>
              <a:t>Connect compressor, Pump, and Helium tank to nozzle.</a:t>
            </a:r>
            <a:endParaRPr lang="en-US"/>
          </a:p>
          <a:p>
            <a:pPr>
              <a:buFont typeface="Arial"/>
            </a:pPr>
            <a:r>
              <a:rPr lang="en-US">
                <a:latin typeface="Times New Roman"/>
                <a:cs typeface="Times New Roman"/>
              </a:rPr>
              <a:t>Open Valves to start generating bubbles.</a:t>
            </a:r>
            <a:endParaRPr lang="en-US"/>
          </a:p>
          <a:p>
            <a:pPr>
              <a:buFont typeface="Arial"/>
            </a:pPr>
            <a:r>
              <a:rPr lang="en-US">
                <a:latin typeface="Times New Roman"/>
                <a:cs typeface="Times New Roman"/>
              </a:rPr>
              <a:t>Set Phantom camera to record the generated bubbles.</a:t>
            </a:r>
            <a:endParaRPr lang="en-US"/>
          </a:p>
          <a:p>
            <a:pPr>
              <a:buFont typeface="Arial"/>
            </a:pPr>
            <a:r>
              <a:rPr lang="en-US">
                <a:latin typeface="Times New Roman"/>
                <a:cs typeface="Times New Roman"/>
              </a:rPr>
              <a:t>Use MATLAB code to analyze how many bubbles per frame </a:t>
            </a:r>
            <a:endParaRPr lang="en-US"/>
          </a:p>
          <a:p>
            <a:pPr indent="0" algn="just">
              <a:buNone/>
            </a:pPr>
            <a:r>
              <a:rPr lang="en-US">
                <a:latin typeface="Times New Roman"/>
                <a:cs typeface="Times New Roman"/>
              </a:rPr>
              <a:t>The main variables that need to be calculated from these results are the bubble diameters and bubble concentrations.</a:t>
            </a:r>
            <a:endParaRPr lang="en-US"/>
          </a:p>
          <a:p>
            <a:pPr marL="0" indent="0">
              <a:buNone/>
            </a:pPr>
            <a:endParaRPr lang="en-US"/>
          </a:p>
        </p:txBody>
      </p:sp>
    </p:spTree>
    <p:extLst>
      <p:ext uri="{BB962C8B-B14F-4D97-AF65-F5344CB8AC3E}">
        <p14:creationId xmlns:p14="http://schemas.microsoft.com/office/powerpoint/2010/main" val="1559662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723AA-C213-8B06-B5C2-4642481EA792}"/>
              </a:ext>
            </a:extLst>
          </p:cNvPr>
          <p:cNvSpPr>
            <a:spLocks noGrp="1"/>
          </p:cNvSpPr>
          <p:nvPr>
            <p:ph type="title"/>
          </p:nvPr>
        </p:nvSpPr>
        <p:spPr/>
        <p:txBody>
          <a:bodyPr/>
          <a:lstStyle/>
          <a:p>
            <a:r>
              <a:rPr lang="en-US"/>
              <a:t>Experiment 2: Bubble Concentration</a:t>
            </a:r>
          </a:p>
        </p:txBody>
      </p:sp>
      <p:sp>
        <p:nvSpPr>
          <p:cNvPr id="3" name="Content Placeholder 2">
            <a:extLst>
              <a:ext uri="{FF2B5EF4-FFF2-40B4-BE49-F238E27FC236}">
                <a16:creationId xmlns:a16="http://schemas.microsoft.com/office/drawing/2014/main" id="{BEDE6DB8-68FB-E8DF-802B-B2ED77854770}"/>
              </a:ext>
            </a:extLst>
          </p:cNvPr>
          <p:cNvSpPr>
            <a:spLocks noGrp="1"/>
          </p:cNvSpPr>
          <p:nvPr>
            <p:ph idx="1"/>
          </p:nvPr>
        </p:nvSpPr>
        <p:spPr/>
        <p:txBody>
          <a:bodyPr vert="horz" lIns="91440" tIns="45720" rIns="91440" bIns="45720" rtlCol="0" anchor="t">
            <a:normAutofit/>
          </a:bodyPr>
          <a:lstStyle/>
          <a:p>
            <a:pPr algn="just">
              <a:buNone/>
            </a:pPr>
            <a:r>
              <a:rPr lang="en-US">
                <a:latin typeface="Times New Roman"/>
                <a:cs typeface="Times New Roman"/>
              </a:rPr>
              <a:t>During this test, the goal is to be able to measure the number of bubbles that had been generated by the 3-layer coaxial nozzle, we need to be able to generate 20,000 bubbles/cm</a:t>
            </a:r>
            <a:r>
              <a:rPr lang="en-US" baseline="30000">
                <a:latin typeface="Times New Roman"/>
                <a:cs typeface="Times New Roman"/>
              </a:rPr>
              <a:t>3</a:t>
            </a:r>
            <a:r>
              <a:rPr lang="en-US">
                <a:latin typeface="Times New Roman"/>
                <a:cs typeface="Times New Roman"/>
              </a:rPr>
              <a:t>. To perform this test, we will need the 3-layer coaxial nozzle, Phantom camera, and wind tunnel. Below is a list of steps needed to perform the test:</a:t>
            </a:r>
            <a:endParaRPr lang="en-US"/>
          </a:p>
          <a:p>
            <a:pPr>
              <a:buFont typeface="Arial"/>
              <a:buChar char="•"/>
            </a:pPr>
            <a:r>
              <a:rPr lang="en-US">
                <a:latin typeface="Times New Roman"/>
                <a:cs typeface="Times New Roman"/>
              </a:rPr>
              <a:t>Connect compressor, Pump, and Helium tank to nozzle.</a:t>
            </a:r>
            <a:endParaRPr lang="en-US"/>
          </a:p>
          <a:p>
            <a:pPr>
              <a:buFont typeface="Arial"/>
              <a:buChar char="•"/>
            </a:pPr>
            <a:r>
              <a:rPr lang="en-US">
                <a:latin typeface="Times New Roman"/>
                <a:cs typeface="Times New Roman"/>
              </a:rPr>
              <a:t>Open Valves to start generating bubbles.</a:t>
            </a:r>
            <a:endParaRPr lang="en-US"/>
          </a:p>
          <a:p>
            <a:pPr>
              <a:buFont typeface="Arial"/>
              <a:buChar char="•"/>
            </a:pPr>
            <a:r>
              <a:rPr lang="en-US">
                <a:latin typeface="Times New Roman"/>
                <a:cs typeface="Times New Roman"/>
              </a:rPr>
              <a:t>Set Phantom camera to record the generated bubbles.</a:t>
            </a:r>
            <a:endParaRPr lang="en-US"/>
          </a:p>
          <a:p>
            <a:pPr>
              <a:buFont typeface="Arial"/>
              <a:buChar char="•"/>
            </a:pPr>
            <a:r>
              <a:rPr lang="en-US">
                <a:latin typeface="Times New Roman"/>
                <a:cs typeface="Times New Roman"/>
              </a:rPr>
              <a:t>Use MATLAB code depth perception included.</a:t>
            </a:r>
            <a:endParaRPr lang="en-US"/>
          </a:p>
          <a:p>
            <a:pPr indent="0" algn="just">
              <a:buNone/>
            </a:pPr>
            <a:r>
              <a:rPr lang="en-US">
                <a:latin typeface="Times New Roman"/>
                <a:cs typeface="Times New Roman"/>
              </a:rPr>
              <a:t>The main variables that need to be calculated from these results are the bubble diameters and bubble concentrations as well as the type of bubble stream the team is achieving.</a:t>
            </a:r>
            <a:endParaRPr lang="en-US"/>
          </a:p>
          <a:p>
            <a:pPr marL="0" indent="0">
              <a:buNone/>
            </a:pPr>
            <a:endParaRPr lang="en-US"/>
          </a:p>
        </p:txBody>
      </p:sp>
    </p:spTree>
    <p:extLst>
      <p:ext uri="{BB962C8B-B14F-4D97-AF65-F5344CB8AC3E}">
        <p14:creationId xmlns:p14="http://schemas.microsoft.com/office/powerpoint/2010/main" val="2549586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BC1F-85F1-82A7-4814-A7AE8083C1B4}"/>
              </a:ext>
            </a:extLst>
          </p:cNvPr>
          <p:cNvSpPr>
            <a:spLocks noGrp="1"/>
          </p:cNvSpPr>
          <p:nvPr>
            <p:ph type="title"/>
          </p:nvPr>
        </p:nvSpPr>
        <p:spPr/>
        <p:txBody>
          <a:bodyPr/>
          <a:lstStyle/>
          <a:p>
            <a:r>
              <a:rPr lang="en-US"/>
              <a:t>Experiment 3: Bubble Diameter</a:t>
            </a:r>
          </a:p>
        </p:txBody>
      </p:sp>
      <p:sp>
        <p:nvSpPr>
          <p:cNvPr id="3" name="Content Placeholder 2">
            <a:extLst>
              <a:ext uri="{FF2B5EF4-FFF2-40B4-BE49-F238E27FC236}">
                <a16:creationId xmlns:a16="http://schemas.microsoft.com/office/drawing/2014/main" id="{050CF3EF-2BC5-E56F-752C-2345A4D8B4A4}"/>
              </a:ext>
            </a:extLst>
          </p:cNvPr>
          <p:cNvSpPr>
            <a:spLocks noGrp="1"/>
          </p:cNvSpPr>
          <p:nvPr>
            <p:ph idx="1"/>
          </p:nvPr>
        </p:nvSpPr>
        <p:spPr/>
        <p:txBody>
          <a:bodyPr vert="horz" lIns="91440" tIns="45720" rIns="91440" bIns="45720" rtlCol="0" anchor="t">
            <a:normAutofit/>
          </a:bodyPr>
          <a:lstStyle/>
          <a:p>
            <a:pPr algn="just">
              <a:buNone/>
            </a:pPr>
            <a:r>
              <a:rPr lang="en-US">
                <a:latin typeface="Times New Roman"/>
                <a:cs typeface="Times New Roman"/>
              </a:rPr>
              <a:t>During this test, the goal is to be able to measure the diameter of the bubbles that had been generated by the 3-layer coaxial nozzle, we need to be able to generate bubbles with diameters that range between 15-150 microns. To perform this test, we will need the 3-layer coaxial nozzle, Phantom camera, and wind tunnel. Below is a list of steps needed to perform the test:</a:t>
            </a:r>
            <a:endParaRPr lang="en-US"/>
          </a:p>
          <a:p>
            <a:pPr>
              <a:buFont typeface="Arial"/>
              <a:buChar char="•"/>
            </a:pPr>
            <a:r>
              <a:rPr lang="en-US">
                <a:latin typeface="Times New Roman"/>
                <a:cs typeface="Times New Roman"/>
              </a:rPr>
              <a:t>Connect compressor, Pump, and Helium tank to nozzle.</a:t>
            </a:r>
            <a:endParaRPr lang="en-US"/>
          </a:p>
          <a:p>
            <a:pPr>
              <a:buFont typeface="Arial"/>
              <a:buChar char="•"/>
            </a:pPr>
            <a:r>
              <a:rPr lang="en-US">
                <a:latin typeface="Times New Roman"/>
                <a:cs typeface="Times New Roman"/>
              </a:rPr>
              <a:t>Open Valves to start generating bubbles.</a:t>
            </a:r>
            <a:endParaRPr lang="en-US"/>
          </a:p>
          <a:p>
            <a:pPr>
              <a:buFont typeface="Arial"/>
              <a:buChar char="•"/>
            </a:pPr>
            <a:r>
              <a:rPr lang="en-US">
                <a:latin typeface="Times New Roman"/>
                <a:cs typeface="Times New Roman"/>
              </a:rPr>
              <a:t>Set Phantom camera to record the generated bubbles.</a:t>
            </a:r>
            <a:endParaRPr lang="en-US"/>
          </a:p>
          <a:p>
            <a:pPr>
              <a:buFont typeface="Arial"/>
              <a:buChar char="•"/>
            </a:pPr>
            <a:r>
              <a:rPr lang="en-US">
                <a:latin typeface="Times New Roman"/>
                <a:cs typeface="Times New Roman"/>
              </a:rPr>
              <a:t>Use MATLAB code depth perception included.</a:t>
            </a:r>
            <a:endParaRPr lang="en-US"/>
          </a:p>
          <a:p>
            <a:pPr indent="0" algn="just">
              <a:buNone/>
            </a:pPr>
            <a:r>
              <a:rPr lang="en-US">
                <a:latin typeface="Times New Roman"/>
                <a:cs typeface="Times New Roman"/>
              </a:rPr>
              <a:t>The main variables that need to be calculated from these results are the bubble diameters and bubble concentrations and the type of bubble stream.</a:t>
            </a:r>
            <a:endParaRPr lang="en-US"/>
          </a:p>
          <a:p>
            <a:pPr marL="0" indent="0">
              <a:buNone/>
            </a:pPr>
            <a:endParaRPr lang="en-US"/>
          </a:p>
        </p:txBody>
      </p:sp>
    </p:spTree>
    <p:extLst>
      <p:ext uri="{BB962C8B-B14F-4D97-AF65-F5344CB8AC3E}">
        <p14:creationId xmlns:p14="http://schemas.microsoft.com/office/powerpoint/2010/main" val="1086087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ED158-BCE8-8952-0EA2-3D73384D9EA6}"/>
              </a:ext>
            </a:extLst>
          </p:cNvPr>
          <p:cNvSpPr>
            <a:spLocks noGrp="1"/>
          </p:cNvSpPr>
          <p:nvPr>
            <p:ph type="title"/>
          </p:nvPr>
        </p:nvSpPr>
        <p:spPr/>
        <p:txBody>
          <a:bodyPr>
            <a:normAutofit/>
          </a:bodyPr>
          <a:lstStyle/>
          <a:p>
            <a:r>
              <a:rPr lang="en-US" sz="4000"/>
              <a:t>Results from bubble diameter test</a:t>
            </a:r>
          </a:p>
        </p:txBody>
      </p:sp>
      <p:sp>
        <p:nvSpPr>
          <p:cNvPr id="3" name="Content Placeholder 2">
            <a:extLst>
              <a:ext uri="{FF2B5EF4-FFF2-40B4-BE49-F238E27FC236}">
                <a16:creationId xmlns:a16="http://schemas.microsoft.com/office/drawing/2014/main" id="{9512CCFA-7B0B-93BC-335A-7D4EAA5B0F84}"/>
              </a:ext>
            </a:extLst>
          </p:cNvPr>
          <p:cNvSpPr>
            <a:spLocks noGrp="1"/>
          </p:cNvSpPr>
          <p:nvPr>
            <p:ph idx="1"/>
          </p:nvPr>
        </p:nvSpPr>
        <p:spPr/>
        <p:txBody>
          <a:bodyPr vert="horz" lIns="91440" tIns="45720" rIns="91440" bIns="45720" rtlCol="0" anchor="t">
            <a:normAutofit/>
          </a:bodyPr>
          <a:lstStyle/>
          <a:p>
            <a:r>
              <a:rPr lang="en-US"/>
              <a:t>Team achieved around 500 microns in initial testing which could have been due to the flow rate, however the client said that it might work</a:t>
            </a:r>
          </a:p>
          <a:p>
            <a:r>
              <a:rPr lang="en-US"/>
              <a:t>Recorded a close-up slow-motion video at 68,000 fps, then in the same frame took a ruler and had to count the number of pixels the bubbles were and how many pixels were in a millimeter.</a:t>
            </a:r>
          </a:p>
          <a:p>
            <a:r>
              <a:rPr lang="en-US"/>
              <a:t>The team is currently retesting this now to try and get smaller bubbles.</a:t>
            </a:r>
          </a:p>
          <a:p>
            <a:pPr lvl="1"/>
            <a:r>
              <a:rPr lang="en-US" spc="10">
                <a:solidFill>
                  <a:srgbClr val="000000"/>
                </a:solidFill>
              </a:rPr>
              <a:t>There were way smaller bubbles present however it was a bit harder to measure as they just appeared as blobs</a:t>
            </a:r>
          </a:p>
          <a:p>
            <a:pPr lvl="2"/>
            <a:r>
              <a:rPr lang="en-US" spc="10">
                <a:solidFill>
                  <a:srgbClr val="000000"/>
                </a:solidFill>
              </a:rPr>
              <a:t>Client reassured the team that they were bubbles</a:t>
            </a:r>
          </a:p>
        </p:txBody>
      </p:sp>
    </p:spTree>
    <p:extLst>
      <p:ext uri="{BB962C8B-B14F-4D97-AF65-F5344CB8AC3E}">
        <p14:creationId xmlns:p14="http://schemas.microsoft.com/office/powerpoint/2010/main" val="2818259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040B-42B0-A9DE-5229-E72176027E42}"/>
              </a:ext>
            </a:extLst>
          </p:cNvPr>
          <p:cNvSpPr>
            <a:spLocks noGrp="1"/>
          </p:cNvSpPr>
          <p:nvPr>
            <p:ph type="title"/>
          </p:nvPr>
        </p:nvSpPr>
        <p:spPr/>
        <p:txBody>
          <a:bodyPr/>
          <a:lstStyle/>
          <a:p>
            <a:r>
              <a:rPr lang="en-US"/>
              <a:t>Specification sheet</a:t>
            </a:r>
          </a:p>
        </p:txBody>
      </p:sp>
      <p:graphicFrame>
        <p:nvGraphicFramePr>
          <p:cNvPr id="5" name="Content Placeholder 4">
            <a:extLst>
              <a:ext uri="{FF2B5EF4-FFF2-40B4-BE49-F238E27FC236}">
                <a16:creationId xmlns:a16="http://schemas.microsoft.com/office/drawing/2014/main" id="{11366C33-81FF-705A-AD6A-F02BE10EE098}"/>
              </a:ext>
            </a:extLst>
          </p:cNvPr>
          <p:cNvGraphicFramePr>
            <a:graphicFrameLocks noGrp="1"/>
          </p:cNvGraphicFramePr>
          <p:nvPr>
            <p:ph idx="1"/>
            <p:extLst>
              <p:ext uri="{D42A27DB-BD31-4B8C-83A1-F6EECF244321}">
                <p14:modId xmlns:p14="http://schemas.microsoft.com/office/powerpoint/2010/main" val="1076957293"/>
              </p:ext>
            </p:extLst>
          </p:nvPr>
        </p:nvGraphicFramePr>
        <p:xfrm>
          <a:off x="1261872" y="2945388"/>
          <a:ext cx="8594723" cy="2743200"/>
        </p:xfrm>
        <a:graphic>
          <a:graphicData uri="http://schemas.openxmlformats.org/drawingml/2006/table">
            <a:tbl>
              <a:tblPr firstRow="1" firstCol="1" bandRow="1">
                <a:tableStyleId>{5C22544A-7EE6-4342-B048-85BDC9FD1C3A}</a:tableStyleId>
              </a:tblPr>
              <a:tblGrid>
                <a:gridCol w="2864295">
                  <a:extLst>
                    <a:ext uri="{9D8B030D-6E8A-4147-A177-3AD203B41FA5}">
                      <a16:colId xmlns:a16="http://schemas.microsoft.com/office/drawing/2014/main" val="2506069321"/>
                    </a:ext>
                  </a:extLst>
                </a:gridCol>
                <a:gridCol w="2865214">
                  <a:extLst>
                    <a:ext uri="{9D8B030D-6E8A-4147-A177-3AD203B41FA5}">
                      <a16:colId xmlns:a16="http://schemas.microsoft.com/office/drawing/2014/main" val="1818121504"/>
                    </a:ext>
                  </a:extLst>
                </a:gridCol>
                <a:gridCol w="2865214">
                  <a:extLst>
                    <a:ext uri="{9D8B030D-6E8A-4147-A177-3AD203B41FA5}">
                      <a16:colId xmlns:a16="http://schemas.microsoft.com/office/drawing/2014/main" val="3864174361"/>
                    </a:ext>
                  </a:extLst>
                </a:gridCol>
              </a:tblGrid>
              <a:tr h="0">
                <a:tc>
                  <a:txBody>
                    <a:bodyPr/>
                    <a:lstStyle/>
                    <a:p>
                      <a:pPr algn="just"/>
                      <a:r>
                        <a:rPr lang="en-US">
                          <a:effectLst/>
                        </a:rPr>
                        <a:t>Customer Requirement</a:t>
                      </a:r>
                    </a:p>
                  </a:txBody>
                  <a:tcPr marL="68580" marR="68580" marT="0" marB="0"/>
                </a:tc>
                <a:tc>
                  <a:txBody>
                    <a:bodyPr/>
                    <a:lstStyle/>
                    <a:p>
                      <a:pPr algn="just"/>
                      <a:r>
                        <a:rPr lang="en-US">
                          <a:effectLst/>
                        </a:rPr>
                        <a:t>Cr Met? (Y/N)</a:t>
                      </a:r>
                    </a:p>
                  </a:txBody>
                  <a:tcPr marL="68580" marR="68580" marT="0" marB="0"/>
                </a:tc>
                <a:tc>
                  <a:txBody>
                    <a:bodyPr/>
                    <a:lstStyle/>
                    <a:p>
                      <a:pPr algn="just"/>
                      <a:r>
                        <a:rPr lang="en-US">
                          <a:effectLst/>
                        </a:rPr>
                        <a:t>Client Acceptable? (Y/N)</a:t>
                      </a:r>
                    </a:p>
                  </a:txBody>
                  <a:tcPr marL="68580" marR="68580" marT="0" marB="0"/>
                </a:tc>
                <a:extLst>
                  <a:ext uri="{0D108BD9-81ED-4DB2-BD59-A6C34878D82A}">
                    <a16:rowId xmlns:a16="http://schemas.microsoft.com/office/drawing/2014/main" val="615008997"/>
                  </a:ext>
                </a:extLst>
              </a:tr>
              <a:tr h="0">
                <a:tc>
                  <a:txBody>
                    <a:bodyPr/>
                    <a:lstStyle/>
                    <a:p>
                      <a:pPr algn="just"/>
                      <a:r>
                        <a:rPr lang="en-US" u="sng">
                          <a:effectLst/>
                        </a:rPr>
                        <a:t>CR1</a:t>
                      </a:r>
                      <a:endParaRPr lang="en-US">
                        <a:effectLst/>
                      </a:endParaRPr>
                    </a:p>
                  </a:txBody>
                  <a:tcPr marL="68580" marR="68580" marT="0" marB="0"/>
                </a:tc>
                <a:tc>
                  <a:txBody>
                    <a:bodyPr/>
                    <a:lstStyle/>
                    <a:p>
                      <a:pPr algn="just"/>
                      <a:r>
                        <a:rPr lang="en-US">
                          <a:effectLst/>
                        </a:rPr>
                        <a:t>N</a:t>
                      </a:r>
                    </a:p>
                  </a:txBody>
                  <a:tcPr marL="68580" marR="68580" marT="0" marB="0"/>
                </a:tc>
                <a:tc>
                  <a:txBody>
                    <a:bodyPr/>
                    <a:lstStyle/>
                    <a:p>
                      <a:pPr algn="just"/>
                      <a:r>
                        <a:rPr lang="en-US">
                          <a:effectLst/>
                        </a:rPr>
                        <a:t>Y</a:t>
                      </a:r>
                    </a:p>
                  </a:txBody>
                  <a:tcPr marL="68580" marR="68580" marT="0" marB="0"/>
                </a:tc>
                <a:extLst>
                  <a:ext uri="{0D108BD9-81ED-4DB2-BD59-A6C34878D82A}">
                    <a16:rowId xmlns:a16="http://schemas.microsoft.com/office/drawing/2014/main" val="2735496305"/>
                  </a:ext>
                </a:extLst>
              </a:tr>
              <a:tr h="0">
                <a:tc>
                  <a:txBody>
                    <a:bodyPr/>
                    <a:lstStyle/>
                    <a:p>
                      <a:pPr algn="just"/>
                      <a:r>
                        <a:rPr lang="en-US">
                          <a:effectLst/>
                        </a:rPr>
                        <a:t>CR2</a:t>
                      </a:r>
                    </a:p>
                  </a:txBody>
                  <a:tcPr marL="68580" marR="68580" marT="0" marB="0"/>
                </a:tc>
                <a:tc>
                  <a:txBody>
                    <a:bodyPr/>
                    <a:lstStyle/>
                    <a:p>
                      <a:pPr algn="just"/>
                      <a:endParaRPr lang="en-US">
                        <a:effectLst/>
                      </a:endParaRPr>
                    </a:p>
                  </a:txBody>
                  <a:tcPr marL="68580" marR="68580" marT="0" marB="0"/>
                </a:tc>
                <a:tc>
                  <a:txBody>
                    <a:bodyPr/>
                    <a:lstStyle/>
                    <a:p>
                      <a:pPr algn="just"/>
                      <a:endParaRPr lang="en-US">
                        <a:effectLst/>
                      </a:endParaRPr>
                    </a:p>
                  </a:txBody>
                  <a:tcPr marL="68580" marR="68580" marT="0" marB="0"/>
                </a:tc>
                <a:extLst>
                  <a:ext uri="{0D108BD9-81ED-4DB2-BD59-A6C34878D82A}">
                    <a16:rowId xmlns:a16="http://schemas.microsoft.com/office/drawing/2014/main" val="2464223323"/>
                  </a:ext>
                </a:extLst>
              </a:tr>
              <a:tr h="0">
                <a:tc>
                  <a:txBody>
                    <a:bodyPr/>
                    <a:lstStyle/>
                    <a:p>
                      <a:pPr algn="just"/>
                      <a:r>
                        <a:rPr lang="en-US">
                          <a:effectLst/>
                        </a:rPr>
                        <a:t>CR3</a:t>
                      </a:r>
                    </a:p>
                  </a:txBody>
                  <a:tcPr marL="68580" marR="68580" marT="0" marB="0"/>
                </a:tc>
                <a:tc>
                  <a:txBody>
                    <a:bodyPr/>
                    <a:lstStyle/>
                    <a:p>
                      <a:pPr algn="just"/>
                      <a:r>
                        <a:rPr lang="en-US" u="none" strike="noStrike">
                          <a:effectLst/>
                        </a:rPr>
                        <a:t>Y</a:t>
                      </a:r>
                      <a:endParaRPr lang="en-US">
                        <a:effectLst/>
                      </a:endParaRPr>
                    </a:p>
                  </a:txBody>
                  <a:tcPr marL="68580" marR="68580" marT="0" marB="0"/>
                </a:tc>
                <a:tc>
                  <a:txBody>
                    <a:bodyPr/>
                    <a:lstStyle/>
                    <a:p>
                      <a:pPr algn="just"/>
                      <a:r>
                        <a:rPr lang="en-US" u="none" strike="noStrike">
                          <a:effectLst/>
                        </a:rPr>
                        <a:t>Y</a:t>
                      </a:r>
                      <a:endParaRPr lang="en-US">
                        <a:effectLst/>
                      </a:endParaRPr>
                    </a:p>
                  </a:txBody>
                  <a:tcPr marL="68580" marR="68580" marT="0" marB="0"/>
                </a:tc>
                <a:extLst>
                  <a:ext uri="{0D108BD9-81ED-4DB2-BD59-A6C34878D82A}">
                    <a16:rowId xmlns:a16="http://schemas.microsoft.com/office/drawing/2014/main" val="881406788"/>
                  </a:ext>
                </a:extLst>
              </a:tr>
              <a:tr h="0">
                <a:tc>
                  <a:txBody>
                    <a:bodyPr/>
                    <a:lstStyle/>
                    <a:p>
                      <a:pPr algn="just"/>
                      <a:r>
                        <a:rPr lang="en-US">
                          <a:effectLst/>
                        </a:rPr>
                        <a:t>CR4</a:t>
                      </a:r>
                    </a:p>
                  </a:txBody>
                  <a:tcPr marL="68580" marR="68580" marT="0" marB="0"/>
                </a:tc>
                <a:tc>
                  <a:txBody>
                    <a:bodyPr/>
                    <a:lstStyle/>
                    <a:p>
                      <a:pPr algn="just"/>
                      <a:r>
                        <a:rPr lang="en-US">
                          <a:effectLst/>
                        </a:rPr>
                        <a:t>Y</a:t>
                      </a:r>
                    </a:p>
                  </a:txBody>
                  <a:tcPr marL="68580" marR="68580" marT="0" marB="0"/>
                </a:tc>
                <a:tc>
                  <a:txBody>
                    <a:bodyPr/>
                    <a:lstStyle/>
                    <a:p>
                      <a:pPr algn="just"/>
                      <a:r>
                        <a:rPr lang="en-US">
                          <a:effectLst/>
                        </a:rPr>
                        <a:t>Y</a:t>
                      </a:r>
                    </a:p>
                  </a:txBody>
                  <a:tcPr marL="68580" marR="68580" marT="0" marB="0"/>
                </a:tc>
                <a:extLst>
                  <a:ext uri="{0D108BD9-81ED-4DB2-BD59-A6C34878D82A}">
                    <a16:rowId xmlns:a16="http://schemas.microsoft.com/office/drawing/2014/main" val="3178978508"/>
                  </a:ext>
                </a:extLst>
              </a:tr>
              <a:tr h="0">
                <a:tc>
                  <a:txBody>
                    <a:bodyPr/>
                    <a:lstStyle/>
                    <a:p>
                      <a:pPr algn="just"/>
                      <a:r>
                        <a:rPr lang="en-US">
                          <a:effectLst/>
                        </a:rPr>
                        <a:t>CR5</a:t>
                      </a:r>
                    </a:p>
                  </a:txBody>
                  <a:tcPr marL="68580" marR="68580" marT="0" marB="0"/>
                </a:tc>
                <a:tc>
                  <a:txBody>
                    <a:bodyPr/>
                    <a:lstStyle/>
                    <a:p>
                      <a:pPr algn="just"/>
                      <a:endParaRPr lang="en-US">
                        <a:effectLst/>
                      </a:endParaRPr>
                    </a:p>
                  </a:txBody>
                  <a:tcPr marL="68580" marR="68580" marT="0" marB="0"/>
                </a:tc>
                <a:tc>
                  <a:txBody>
                    <a:bodyPr/>
                    <a:lstStyle/>
                    <a:p>
                      <a:pPr algn="just"/>
                      <a:endParaRPr lang="en-US">
                        <a:effectLst/>
                      </a:endParaRPr>
                    </a:p>
                  </a:txBody>
                  <a:tcPr marL="68580" marR="68580" marT="0" marB="0"/>
                </a:tc>
                <a:extLst>
                  <a:ext uri="{0D108BD9-81ED-4DB2-BD59-A6C34878D82A}">
                    <a16:rowId xmlns:a16="http://schemas.microsoft.com/office/drawing/2014/main" val="647146538"/>
                  </a:ext>
                </a:extLst>
              </a:tr>
              <a:tr h="0">
                <a:tc>
                  <a:txBody>
                    <a:bodyPr/>
                    <a:lstStyle/>
                    <a:p>
                      <a:pPr algn="just"/>
                      <a:r>
                        <a:rPr lang="en-US">
                          <a:effectLst/>
                        </a:rPr>
                        <a:t>CR6</a:t>
                      </a:r>
                    </a:p>
                  </a:txBody>
                  <a:tcPr marL="68580" marR="68580" marT="0" marB="0"/>
                </a:tc>
                <a:tc>
                  <a:txBody>
                    <a:bodyPr/>
                    <a:lstStyle/>
                    <a:p>
                      <a:pPr algn="just"/>
                      <a:r>
                        <a:rPr lang="en-US">
                          <a:effectLst/>
                        </a:rPr>
                        <a:t>Y</a:t>
                      </a:r>
                    </a:p>
                  </a:txBody>
                  <a:tcPr marL="68580" marR="68580" marT="0" marB="0"/>
                </a:tc>
                <a:tc>
                  <a:txBody>
                    <a:bodyPr/>
                    <a:lstStyle/>
                    <a:p>
                      <a:pPr algn="just"/>
                      <a:r>
                        <a:rPr lang="en-US">
                          <a:effectLst/>
                        </a:rPr>
                        <a:t>Y</a:t>
                      </a:r>
                    </a:p>
                  </a:txBody>
                  <a:tcPr marL="68580" marR="68580" marT="0" marB="0"/>
                </a:tc>
                <a:extLst>
                  <a:ext uri="{0D108BD9-81ED-4DB2-BD59-A6C34878D82A}">
                    <a16:rowId xmlns:a16="http://schemas.microsoft.com/office/drawing/2014/main" val="2442143027"/>
                  </a:ext>
                </a:extLst>
              </a:tr>
              <a:tr h="0">
                <a:tc>
                  <a:txBody>
                    <a:bodyPr/>
                    <a:lstStyle/>
                    <a:p>
                      <a:pPr algn="just"/>
                      <a:r>
                        <a:rPr lang="en-US">
                          <a:effectLst/>
                        </a:rPr>
                        <a:t>CR7</a:t>
                      </a:r>
                    </a:p>
                  </a:txBody>
                  <a:tcPr marL="68580" marR="68580" marT="0" marB="0"/>
                </a:tc>
                <a:tc>
                  <a:txBody>
                    <a:bodyPr/>
                    <a:lstStyle/>
                    <a:p>
                      <a:pPr algn="just"/>
                      <a:r>
                        <a:rPr lang="en-US">
                          <a:effectLst/>
                        </a:rPr>
                        <a:t>Y</a:t>
                      </a:r>
                    </a:p>
                  </a:txBody>
                  <a:tcPr marL="68580" marR="68580" marT="0" marB="0"/>
                </a:tc>
                <a:tc>
                  <a:txBody>
                    <a:bodyPr/>
                    <a:lstStyle/>
                    <a:p>
                      <a:pPr algn="just"/>
                      <a:r>
                        <a:rPr lang="en-US">
                          <a:effectLst/>
                        </a:rPr>
                        <a:t>Y</a:t>
                      </a:r>
                    </a:p>
                  </a:txBody>
                  <a:tcPr marL="68580" marR="68580" marT="0" marB="0"/>
                </a:tc>
                <a:extLst>
                  <a:ext uri="{0D108BD9-81ED-4DB2-BD59-A6C34878D82A}">
                    <a16:rowId xmlns:a16="http://schemas.microsoft.com/office/drawing/2014/main" val="3123988152"/>
                  </a:ext>
                </a:extLst>
              </a:tr>
              <a:tr h="0">
                <a:tc>
                  <a:txBody>
                    <a:bodyPr/>
                    <a:lstStyle/>
                    <a:p>
                      <a:pPr algn="just"/>
                      <a:r>
                        <a:rPr lang="en-US">
                          <a:effectLst/>
                        </a:rPr>
                        <a:t>CR8</a:t>
                      </a:r>
                    </a:p>
                  </a:txBody>
                  <a:tcPr marL="68580" marR="68580" marT="0" marB="0"/>
                </a:tc>
                <a:tc>
                  <a:txBody>
                    <a:bodyPr/>
                    <a:lstStyle/>
                    <a:p>
                      <a:pPr algn="just"/>
                      <a:r>
                        <a:rPr lang="en-US">
                          <a:effectLst/>
                        </a:rPr>
                        <a:t>Y</a:t>
                      </a:r>
                    </a:p>
                  </a:txBody>
                  <a:tcPr marL="68580" marR="68580" marT="0" marB="0"/>
                </a:tc>
                <a:tc>
                  <a:txBody>
                    <a:bodyPr/>
                    <a:lstStyle/>
                    <a:p>
                      <a:pPr algn="just"/>
                      <a:r>
                        <a:rPr lang="en-US">
                          <a:effectLst/>
                        </a:rPr>
                        <a:t>Y</a:t>
                      </a:r>
                    </a:p>
                  </a:txBody>
                  <a:tcPr marL="68580" marR="68580" marT="0" marB="0"/>
                </a:tc>
                <a:extLst>
                  <a:ext uri="{0D108BD9-81ED-4DB2-BD59-A6C34878D82A}">
                    <a16:rowId xmlns:a16="http://schemas.microsoft.com/office/drawing/2014/main" val="1703944379"/>
                  </a:ext>
                </a:extLst>
              </a:tr>
            </a:tbl>
          </a:graphicData>
        </a:graphic>
      </p:graphicFrame>
      <p:sp>
        <p:nvSpPr>
          <p:cNvPr id="3" name="TextBox 2">
            <a:extLst>
              <a:ext uri="{FF2B5EF4-FFF2-40B4-BE49-F238E27FC236}">
                <a16:creationId xmlns:a16="http://schemas.microsoft.com/office/drawing/2014/main" id="{5AED48A6-81F2-338F-B97F-6772889B54C0}"/>
              </a:ext>
            </a:extLst>
          </p:cNvPr>
          <p:cNvSpPr txBox="1"/>
          <p:nvPr/>
        </p:nvSpPr>
        <p:spPr>
          <a:xfrm>
            <a:off x="4158311" y="2637611"/>
            <a:ext cx="3875377" cy="307777"/>
          </a:xfrm>
          <a:prstGeom prst="rect">
            <a:avLst/>
          </a:prstGeom>
          <a:noFill/>
        </p:spPr>
        <p:txBody>
          <a:bodyPr wrap="square" rtlCol="0">
            <a:spAutoFit/>
          </a:bodyPr>
          <a:lstStyle/>
          <a:p>
            <a:pPr algn="l"/>
            <a:r>
              <a:rPr lang="en-US" sz="1400"/>
              <a:t>Table 2: Customer Requirements Spec Sheet</a:t>
            </a:r>
          </a:p>
        </p:txBody>
      </p:sp>
    </p:spTree>
    <p:extLst>
      <p:ext uri="{BB962C8B-B14F-4D97-AF65-F5344CB8AC3E}">
        <p14:creationId xmlns:p14="http://schemas.microsoft.com/office/powerpoint/2010/main" val="3802139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4AF3-5F31-3A47-A4D5-009C876C416C}"/>
              </a:ext>
            </a:extLst>
          </p:cNvPr>
          <p:cNvSpPr>
            <a:spLocks noGrp="1"/>
          </p:cNvSpPr>
          <p:nvPr>
            <p:ph type="title"/>
          </p:nvPr>
        </p:nvSpPr>
        <p:spPr/>
        <p:txBody>
          <a:bodyPr/>
          <a:lstStyle/>
          <a:p>
            <a:r>
              <a:rPr lang="en-US"/>
              <a:t>Specification sheet cont.</a:t>
            </a:r>
          </a:p>
        </p:txBody>
      </p:sp>
      <p:graphicFrame>
        <p:nvGraphicFramePr>
          <p:cNvPr id="5" name="Content Placeholder 4">
            <a:extLst>
              <a:ext uri="{FF2B5EF4-FFF2-40B4-BE49-F238E27FC236}">
                <a16:creationId xmlns:a16="http://schemas.microsoft.com/office/drawing/2014/main" id="{5DF039D9-F514-2594-1BF7-E9B2F8C1D8CB}"/>
              </a:ext>
            </a:extLst>
          </p:cNvPr>
          <p:cNvGraphicFramePr>
            <a:graphicFrameLocks noGrp="1"/>
          </p:cNvGraphicFramePr>
          <p:nvPr>
            <p:ph idx="1"/>
            <p:extLst>
              <p:ext uri="{D42A27DB-BD31-4B8C-83A1-F6EECF244321}">
                <p14:modId xmlns:p14="http://schemas.microsoft.com/office/powerpoint/2010/main" val="204831691"/>
              </p:ext>
            </p:extLst>
          </p:nvPr>
        </p:nvGraphicFramePr>
        <p:xfrm>
          <a:off x="1227816" y="2659294"/>
          <a:ext cx="8594713" cy="3840480"/>
        </p:xfrm>
        <a:graphic>
          <a:graphicData uri="http://schemas.openxmlformats.org/drawingml/2006/table">
            <a:tbl>
              <a:tblPr firstRow="1" firstCol="1" bandRow="1">
                <a:tableStyleId>{5C22544A-7EE6-4342-B048-85BDC9FD1C3A}</a:tableStyleId>
              </a:tblPr>
              <a:tblGrid>
                <a:gridCol w="1549685">
                  <a:extLst>
                    <a:ext uri="{9D8B030D-6E8A-4147-A177-3AD203B41FA5}">
                      <a16:colId xmlns:a16="http://schemas.microsoft.com/office/drawing/2014/main" val="1915580178"/>
                    </a:ext>
                  </a:extLst>
                </a:gridCol>
                <a:gridCol w="1435955">
                  <a:extLst>
                    <a:ext uri="{9D8B030D-6E8A-4147-A177-3AD203B41FA5}">
                      <a16:colId xmlns:a16="http://schemas.microsoft.com/office/drawing/2014/main" val="3488326949"/>
                    </a:ext>
                  </a:extLst>
                </a:gridCol>
                <a:gridCol w="1565323">
                  <a:extLst>
                    <a:ext uri="{9D8B030D-6E8A-4147-A177-3AD203B41FA5}">
                      <a16:colId xmlns:a16="http://schemas.microsoft.com/office/drawing/2014/main" val="779842629"/>
                    </a:ext>
                  </a:extLst>
                </a:gridCol>
                <a:gridCol w="1177618">
                  <a:extLst>
                    <a:ext uri="{9D8B030D-6E8A-4147-A177-3AD203B41FA5}">
                      <a16:colId xmlns:a16="http://schemas.microsoft.com/office/drawing/2014/main" val="1925310233"/>
                    </a:ext>
                  </a:extLst>
                </a:gridCol>
                <a:gridCol w="1433066">
                  <a:extLst>
                    <a:ext uri="{9D8B030D-6E8A-4147-A177-3AD203B41FA5}">
                      <a16:colId xmlns:a16="http://schemas.microsoft.com/office/drawing/2014/main" val="3771708038"/>
                    </a:ext>
                  </a:extLst>
                </a:gridCol>
                <a:gridCol w="1433066">
                  <a:extLst>
                    <a:ext uri="{9D8B030D-6E8A-4147-A177-3AD203B41FA5}">
                      <a16:colId xmlns:a16="http://schemas.microsoft.com/office/drawing/2014/main" val="3926241342"/>
                    </a:ext>
                  </a:extLst>
                </a:gridCol>
              </a:tblGrid>
              <a:tr h="0">
                <a:tc>
                  <a:txBody>
                    <a:bodyPr/>
                    <a:lstStyle/>
                    <a:p>
                      <a:pPr algn="just"/>
                      <a:r>
                        <a:rPr lang="en-US">
                          <a:effectLst/>
                        </a:rPr>
                        <a:t>ER</a:t>
                      </a:r>
                    </a:p>
                  </a:txBody>
                  <a:tcPr marL="68580" marR="68580" marT="0" marB="0"/>
                </a:tc>
                <a:tc>
                  <a:txBody>
                    <a:bodyPr/>
                    <a:lstStyle/>
                    <a:p>
                      <a:pPr algn="just"/>
                      <a:r>
                        <a:rPr lang="en-US">
                          <a:effectLst/>
                        </a:rPr>
                        <a:t>Target</a:t>
                      </a:r>
                    </a:p>
                  </a:txBody>
                  <a:tcPr marL="68580" marR="68580" marT="0" marB="0"/>
                </a:tc>
                <a:tc>
                  <a:txBody>
                    <a:bodyPr/>
                    <a:lstStyle/>
                    <a:p>
                      <a:pPr algn="just"/>
                      <a:r>
                        <a:rPr lang="en-US">
                          <a:effectLst/>
                        </a:rPr>
                        <a:t>Tolerance</a:t>
                      </a:r>
                    </a:p>
                  </a:txBody>
                  <a:tcPr marL="68580" marR="68580" marT="0" marB="0"/>
                </a:tc>
                <a:tc>
                  <a:txBody>
                    <a:bodyPr/>
                    <a:lstStyle/>
                    <a:p>
                      <a:pPr algn="just"/>
                      <a:r>
                        <a:rPr lang="en-US">
                          <a:effectLst/>
                        </a:rPr>
                        <a:t>Measure/Calc Value</a:t>
                      </a:r>
                    </a:p>
                  </a:txBody>
                  <a:tcPr marL="68580" marR="68580" marT="0" marB="0"/>
                </a:tc>
                <a:tc>
                  <a:txBody>
                    <a:bodyPr/>
                    <a:lstStyle/>
                    <a:p>
                      <a:pPr algn="just"/>
                      <a:r>
                        <a:rPr lang="en-US">
                          <a:effectLst/>
                        </a:rPr>
                        <a:t>ER Met? (Y/N)</a:t>
                      </a:r>
                    </a:p>
                  </a:txBody>
                  <a:tcPr marL="68580" marR="68580" marT="0" marB="0"/>
                </a:tc>
                <a:tc>
                  <a:txBody>
                    <a:bodyPr/>
                    <a:lstStyle/>
                    <a:p>
                      <a:pPr algn="just"/>
                      <a:r>
                        <a:rPr lang="en-US">
                          <a:effectLst/>
                        </a:rPr>
                        <a:t>Client Acceptable? (Y/N)</a:t>
                      </a:r>
                    </a:p>
                  </a:txBody>
                  <a:tcPr marL="68580" marR="68580" marT="0" marB="0"/>
                </a:tc>
                <a:extLst>
                  <a:ext uri="{0D108BD9-81ED-4DB2-BD59-A6C34878D82A}">
                    <a16:rowId xmlns:a16="http://schemas.microsoft.com/office/drawing/2014/main" val="4159636907"/>
                  </a:ext>
                </a:extLst>
              </a:tr>
              <a:tr h="0">
                <a:tc>
                  <a:txBody>
                    <a:bodyPr/>
                    <a:lstStyle/>
                    <a:p>
                      <a:pPr algn="just"/>
                      <a:r>
                        <a:rPr lang="en-US">
                          <a:effectLst/>
                        </a:rPr>
                        <a:t>ER1-Bubble Output</a:t>
                      </a:r>
                    </a:p>
                  </a:txBody>
                  <a:tcPr marL="68580" marR="68580" marT="0" marB="0"/>
                </a:tc>
                <a:tc>
                  <a:txBody>
                    <a:bodyPr/>
                    <a:lstStyle/>
                    <a:p>
                      <a:pPr algn="just"/>
                      <a:r>
                        <a:rPr lang="en-US" u="none">
                          <a:effectLst/>
                        </a:rPr>
                        <a:t>3^6</a:t>
                      </a:r>
                    </a:p>
                  </a:txBody>
                  <a:tcPr marL="68580" marR="68580" marT="0" marB="0"/>
                </a:tc>
                <a:tc>
                  <a:txBody>
                    <a:bodyPr/>
                    <a:lstStyle/>
                    <a:p>
                      <a:pPr algn="just"/>
                      <a:r>
                        <a:rPr lang="en-US" u="sng">
                          <a:effectLst/>
                        </a:rPr>
                        <a:t>+</a:t>
                      </a:r>
                      <a:r>
                        <a:rPr lang="en-US">
                          <a:effectLst/>
                        </a:rPr>
                        <a:t> 3^3</a:t>
                      </a:r>
                    </a:p>
                  </a:txBody>
                  <a:tcPr marL="68580" marR="68580" marT="0" marB="0"/>
                </a:tc>
                <a:tc>
                  <a:txBody>
                    <a:bodyPr/>
                    <a:lstStyle/>
                    <a:p>
                      <a:pPr algn="just"/>
                      <a:endParaRPr lang="en-US">
                        <a:effectLst/>
                      </a:endParaRPr>
                    </a:p>
                  </a:txBody>
                  <a:tcPr marL="68580" marR="68580" marT="0" marB="0"/>
                </a:tc>
                <a:tc>
                  <a:txBody>
                    <a:bodyPr/>
                    <a:lstStyle/>
                    <a:p>
                      <a:pPr algn="just"/>
                      <a:r>
                        <a:rPr lang="en-US">
                          <a:effectLst/>
                        </a:rPr>
                        <a:t>N</a:t>
                      </a:r>
                    </a:p>
                  </a:txBody>
                  <a:tcPr marL="68580" marR="68580" marT="0" marB="0"/>
                </a:tc>
                <a:tc>
                  <a:txBody>
                    <a:bodyPr/>
                    <a:lstStyle/>
                    <a:p>
                      <a:pPr algn="just"/>
                      <a:r>
                        <a:rPr lang="en-US">
                          <a:effectLst/>
                        </a:rPr>
                        <a:t>Y</a:t>
                      </a:r>
                    </a:p>
                  </a:txBody>
                  <a:tcPr marL="68580" marR="68580" marT="0" marB="0"/>
                </a:tc>
                <a:extLst>
                  <a:ext uri="{0D108BD9-81ED-4DB2-BD59-A6C34878D82A}">
                    <a16:rowId xmlns:a16="http://schemas.microsoft.com/office/drawing/2014/main" val="3001807206"/>
                  </a:ext>
                </a:extLst>
              </a:tr>
              <a:tr h="0">
                <a:tc>
                  <a:txBody>
                    <a:bodyPr/>
                    <a:lstStyle/>
                    <a:p>
                      <a:pPr algn="just"/>
                      <a:r>
                        <a:rPr lang="en-US">
                          <a:effectLst/>
                        </a:rPr>
                        <a:t>ER2-Bubble Density</a:t>
                      </a:r>
                    </a:p>
                  </a:txBody>
                  <a:tcPr marL="68580" marR="68580" marT="0" marB="0"/>
                </a:tc>
                <a:tc>
                  <a:txBody>
                    <a:bodyPr/>
                    <a:lstStyle/>
                    <a:p>
                      <a:pPr algn="just"/>
                      <a:r>
                        <a:rPr lang="en-US" u="none">
                          <a:effectLst/>
                        </a:rPr>
                        <a:t>20000 /cm^3</a:t>
                      </a:r>
                    </a:p>
                  </a:txBody>
                  <a:tcPr marL="68580" marR="68580" marT="0" marB="0"/>
                </a:tc>
                <a:tc>
                  <a:txBody>
                    <a:bodyPr/>
                    <a:lstStyle/>
                    <a:p>
                      <a:pPr algn="just"/>
                      <a:r>
                        <a:rPr lang="en-US" u="sng">
                          <a:effectLst/>
                        </a:rPr>
                        <a:t>+</a:t>
                      </a:r>
                      <a:r>
                        <a:rPr lang="en-US">
                          <a:effectLst/>
                        </a:rPr>
                        <a:t> 100 / cm^3</a:t>
                      </a:r>
                    </a:p>
                  </a:txBody>
                  <a:tcPr marL="68580" marR="68580" marT="0" marB="0"/>
                </a:tc>
                <a:tc>
                  <a:txBody>
                    <a:bodyPr/>
                    <a:lstStyle/>
                    <a:p>
                      <a:pPr algn="just"/>
                      <a:endParaRPr lang="en-US">
                        <a:effectLst/>
                      </a:endParaRPr>
                    </a:p>
                  </a:txBody>
                  <a:tcPr marL="68580" marR="68580" marT="0" marB="0"/>
                </a:tc>
                <a:tc>
                  <a:txBody>
                    <a:bodyPr/>
                    <a:lstStyle/>
                    <a:p>
                      <a:pPr algn="just"/>
                      <a:endParaRPr lang="en-US">
                        <a:effectLst/>
                      </a:endParaRPr>
                    </a:p>
                  </a:txBody>
                  <a:tcPr marL="68580" marR="68580" marT="0" marB="0"/>
                </a:tc>
                <a:tc>
                  <a:txBody>
                    <a:bodyPr/>
                    <a:lstStyle/>
                    <a:p>
                      <a:pPr algn="just"/>
                      <a:endParaRPr lang="en-US">
                        <a:effectLst/>
                      </a:endParaRPr>
                    </a:p>
                  </a:txBody>
                  <a:tcPr marL="68580" marR="68580" marT="0" marB="0"/>
                </a:tc>
                <a:extLst>
                  <a:ext uri="{0D108BD9-81ED-4DB2-BD59-A6C34878D82A}">
                    <a16:rowId xmlns:a16="http://schemas.microsoft.com/office/drawing/2014/main" val="2868237728"/>
                  </a:ext>
                </a:extLst>
              </a:tr>
              <a:tr h="0">
                <a:tc>
                  <a:txBody>
                    <a:bodyPr/>
                    <a:lstStyle/>
                    <a:p>
                      <a:pPr algn="just"/>
                      <a:r>
                        <a:rPr lang="en-US" u="sng">
                          <a:effectLst/>
                        </a:rPr>
                        <a:t>ER3-Residence Time</a:t>
                      </a:r>
                      <a:endParaRPr lang="en-US">
                        <a:effectLst/>
                      </a:endParaRPr>
                    </a:p>
                  </a:txBody>
                  <a:tcPr marL="68580" marR="68580" marT="0" marB="0"/>
                </a:tc>
                <a:tc>
                  <a:txBody>
                    <a:bodyPr/>
                    <a:lstStyle/>
                    <a:p>
                      <a:pPr algn="just"/>
                      <a:r>
                        <a:rPr lang="en-US" u="none">
                          <a:effectLst/>
                        </a:rPr>
                        <a:t>30 minutes</a:t>
                      </a:r>
                    </a:p>
                  </a:txBody>
                  <a:tcPr marL="68580" marR="68580" marT="0" marB="0"/>
                </a:tc>
                <a:tc>
                  <a:txBody>
                    <a:bodyPr/>
                    <a:lstStyle/>
                    <a:p>
                      <a:pPr algn="just"/>
                      <a:r>
                        <a:rPr lang="en-US" u="sng">
                          <a:effectLst/>
                        </a:rPr>
                        <a:t>+</a:t>
                      </a:r>
                      <a:r>
                        <a:rPr lang="en-US">
                          <a:effectLst/>
                        </a:rPr>
                        <a:t> 2-3 minutes</a:t>
                      </a:r>
                    </a:p>
                  </a:txBody>
                  <a:tcPr marL="68580" marR="68580" marT="0" marB="0"/>
                </a:tc>
                <a:tc>
                  <a:txBody>
                    <a:bodyPr/>
                    <a:lstStyle/>
                    <a:p>
                      <a:pPr algn="just"/>
                      <a:r>
                        <a:rPr lang="en-US" u="none" strike="noStrike">
                          <a:effectLst/>
                        </a:rPr>
                        <a:t>28 minutes</a:t>
                      </a:r>
                      <a:endParaRPr lang="en-US">
                        <a:effectLst/>
                      </a:endParaRPr>
                    </a:p>
                  </a:txBody>
                  <a:tcPr marL="68580" marR="68580" marT="0" marB="0"/>
                </a:tc>
                <a:tc>
                  <a:txBody>
                    <a:bodyPr/>
                    <a:lstStyle/>
                    <a:p>
                      <a:pPr algn="just"/>
                      <a:r>
                        <a:rPr lang="en-US" u="none" strike="noStrike">
                          <a:effectLst/>
                        </a:rPr>
                        <a:t> Y</a:t>
                      </a:r>
                      <a:endParaRPr lang="en-US">
                        <a:effectLst/>
                      </a:endParaRPr>
                    </a:p>
                  </a:txBody>
                  <a:tcPr marL="68580" marR="68580" marT="0" marB="0"/>
                </a:tc>
                <a:tc>
                  <a:txBody>
                    <a:bodyPr/>
                    <a:lstStyle/>
                    <a:p>
                      <a:pPr algn="just"/>
                      <a:r>
                        <a:rPr lang="en-US" u="none" strike="noStrike">
                          <a:effectLst/>
                        </a:rPr>
                        <a:t> Y</a:t>
                      </a:r>
                      <a:endParaRPr lang="en-US">
                        <a:effectLst/>
                      </a:endParaRPr>
                    </a:p>
                  </a:txBody>
                  <a:tcPr marL="68580" marR="68580" marT="0" marB="0"/>
                </a:tc>
                <a:extLst>
                  <a:ext uri="{0D108BD9-81ED-4DB2-BD59-A6C34878D82A}">
                    <a16:rowId xmlns:a16="http://schemas.microsoft.com/office/drawing/2014/main" val="3816646609"/>
                  </a:ext>
                </a:extLst>
              </a:tr>
              <a:tr h="0">
                <a:tc>
                  <a:txBody>
                    <a:bodyPr/>
                    <a:lstStyle/>
                    <a:p>
                      <a:pPr algn="just"/>
                      <a:r>
                        <a:rPr lang="en-US" u="sng">
                          <a:effectLst/>
                        </a:rPr>
                        <a:t>ER4-Material</a:t>
                      </a:r>
                      <a:endParaRPr lang="en-US">
                        <a:effectLst/>
                      </a:endParaRPr>
                    </a:p>
                  </a:txBody>
                  <a:tcPr marL="68580" marR="68580" marT="0" marB="0"/>
                </a:tc>
                <a:tc>
                  <a:txBody>
                    <a:bodyPr/>
                    <a:lstStyle/>
                    <a:p>
                      <a:pPr algn="just"/>
                      <a:r>
                        <a:rPr lang="en-US" u="none">
                          <a:effectLst/>
                        </a:rPr>
                        <a:t>-</a:t>
                      </a:r>
                      <a:endParaRPr lang="en-US" u="sng">
                        <a:effectLst/>
                      </a:endParaRPr>
                    </a:p>
                  </a:txBody>
                  <a:tcPr marL="68580" marR="68580" marT="0" marB="0"/>
                </a:tc>
                <a:tc>
                  <a:txBody>
                    <a:bodyPr/>
                    <a:lstStyle/>
                    <a:p>
                      <a:pPr algn="just"/>
                      <a:r>
                        <a:rPr lang="en-US">
                          <a:effectLst/>
                        </a:rPr>
                        <a:t>-</a:t>
                      </a:r>
                    </a:p>
                  </a:txBody>
                  <a:tcPr marL="68580" marR="68580" marT="0" marB="0"/>
                </a:tc>
                <a:tc>
                  <a:txBody>
                    <a:bodyPr/>
                    <a:lstStyle/>
                    <a:p>
                      <a:pPr algn="just"/>
                      <a:r>
                        <a:rPr lang="en-US">
                          <a:effectLst/>
                        </a:rPr>
                        <a:t>-</a:t>
                      </a:r>
                    </a:p>
                  </a:txBody>
                  <a:tcPr marL="68580" marR="68580" marT="0" marB="0"/>
                </a:tc>
                <a:tc>
                  <a:txBody>
                    <a:bodyPr/>
                    <a:lstStyle/>
                    <a:p>
                      <a:pPr algn="just"/>
                      <a:r>
                        <a:rPr lang="en-US">
                          <a:effectLst/>
                        </a:rPr>
                        <a:t>-</a:t>
                      </a:r>
                    </a:p>
                  </a:txBody>
                  <a:tcPr marL="68580" marR="68580" marT="0" marB="0"/>
                </a:tc>
                <a:tc>
                  <a:txBody>
                    <a:bodyPr/>
                    <a:lstStyle/>
                    <a:p>
                      <a:pPr algn="just"/>
                      <a:r>
                        <a:rPr lang="en-US">
                          <a:effectLst/>
                        </a:rPr>
                        <a:t>-</a:t>
                      </a:r>
                    </a:p>
                  </a:txBody>
                  <a:tcPr marL="68580" marR="68580" marT="0" marB="0"/>
                </a:tc>
                <a:extLst>
                  <a:ext uri="{0D108BD9-81ED-4DB2-BD59-A6C34878D82A}">
                    <a16:rowId xmlns:a16="http://schemas.microsoft.com/office/drawing/2014/main" val="4126574584"/>
                  </a:ext>
                </a:extLst>
              </a:tr>
              <a:tr h="0">
                <a:tc>
                  <a:txBody>
                    <a:bodyPr/>
                    <a:lstStyle/>
                    <a:p>
                      <a:pPr algn="just"/>
                      <a:r>
                        <a:rPr lang="en-US" u="sng">
                          <a:effectLst/>
                        </a:rPr>
                        <a:t>ER5-Bubble Size</a:t>
                      </a:r>
                      <a:endParaRPr lang="en-US">
                        <a:effectLst/>
                      </a:endParaRPr>
                    </a:p>
                  </a:txBody>
                  <a:tcPr marL="68580" marR="68580" marT="0" marB="0"/>
                </a:tc>
                <a:tc>
                  <a:txBody>
                    <a:bodyPr/>
                    <a:lstStyle/>
                    <a:p>
                      <a:pPr algn="just"/>
                      <a:r>
                        <a:rPr lang="en-US" u="none">
                          <a:effectLst/>
                        </a:rPr>
                        <a:t>15-150 Microns</a:t>
                      </a:r>
                    </a:p>
                  </a:txBody>
                  <a:tcPr marL="68580" marR="68580" marT="0" marB="0"/>
                </a:tc>
                <a:tc>
                  <a:txBody>
                    <a:bodyPr/>
                    <a:lstStyle/>
                    <a:p>
                      <a:pPr algn="just"/>
                      <a:r>
                        <a:rPr lang="en-US" u="sng">
                          <a:effectLst/>
                        </a:rPr>
                        <a:t>+</a:t>
                      </a:r>
                      <a:r>
                        <a:rPr lang="en-US">
                          <a:effectLst/>
                        </a:rPr>
                        <a:t> 20 microns</a:t>
                      </a:r>
                    </a:p>
                    <a:p>
                      <a:pPr algn="just"/>
                      <a:endParaRPr lang="en-US">
                        <a:effectLst/>
                      </a:endParaRPr>
                    </a:p>
                  </a:txBody>
                  <a:tcPr marL="68580" marR="68580" marT="0" marB="0"/>
                </a:tc>
                <a:tc>
                  <a:txBody>
                    <a:bodyPr/>
                    <a:lstStyle/>
                    <a:p>
                      <a:pPr algn="just"/>
                      <a:r>
                        <a:rPr lang="en-US">
                          <a:effectLst/>
                        </a:rPr>
                        <a:t>100-500 microns</a:t>
                      </a:r>
                    </a:p>
                  </a:txBody>
                  <a:tcPr marL="68580" marR="68580" marT="0" marB="0"/>
                </a:tc>
                <a:tc>
                  <a:txBody>
                    <a:bodyPr/>
                    <a:lstStyle/>
                    <a:p>
                      <a:pPr algn="just"/>
                      <a:r>
                        <a:rPr lang="en-US">
                          <a:effectLst/>
                        </a:rPr>
                        <a:t>N</a:t>
                      </a:r>
                    </a:p>
                  </a:txBody>
                  <a:tcPr marL="68580" marR="68580" marT="0" marB="0"/>
                </a:tc>
                <a:tc>
                  <a:txBody>
                    <a:bodyPr/>
                    <a:lstStyle/>
                    <a:p>
                      <a:pPr algn="just"/>
                      <a:r>
                        <a:rPr lang="en-US">
                          <a:effectLst/>
                        </a:rPr>
                        <a:t>N</a:t>
                      </a:r>
                    </a:p>
                  </a:txBody>
                  <a:tcPr marL="68580" marR="68580" marT="0" marB="0"/>
                </a:tc>
                <a:extLst>
                  <a:ext uri="{0D108BD9-81ED-4DB2-BD59-A6C34878D82A}">
                    <a16:rowId xmlns:a16="http://schemas.microsoft.com/office/drawing/2014/main" val="524230832"/>
                  </a:ext>
                </a:extLst>
              </a:tr>
            </a:tbl>
          </a:graphicData>
        </a:graphic>
      </p:graphicFrame>
      <p:sp>
        <p:nvSpPr>
          <p:cNvPr id="6" name="TextBox 5">
            <a:extLst>
              <a:ext uri="{FF2B5EF4-FFF2-40B4-BE49-F238E27FC236}">
                <a16:creationId xmlns:a16="http://schemas.microsoft.com/office/drawing/2014/main" id="{20A64A74-A211-31FC-92F0-582AB3CE330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A1474C22-B971-9E84-5295-0A97F679A15A}"/>
              </a:ext>
            </a:extLst>
          </p:cNvPr>
          <p:cNvSpPr txBox="1"/>
          <p:nvPr/>
        </p:nvSpPr>
        <p:spPr>
          <a:xfrm>
            <a:off x="3107933" y="2354494"/>
            <a:ext cx="60018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Table 3: Engineering Requirement Specification Sheet</a:t>
            </a:r>
          </a:p>
        </p:txBody>
      </p:sp>
    </p:spTree>
    <p:extLst>
      <p:ext uri="{BB962C8B-B14F-4D97-AF65-F5344CB8AC3E}">
        <p14:creationId xmlns:p14="http://schemas.microsoft.com/office/powerpoint/2010/main" val="4081522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12218-B748-F06D-2D18-B9EB0712600D}"/>
              </a:ext>
            </a:extLst>
          </p:cNvPr>
          <p:cNvSpPr>
            <a:spLocks noGrp="1"/>
          </p:cNvSpPr>
          <p:nvPr>
            <p:ph type="title"/>
          </p:nvPr>
        </p:nvSpPr>
        <p:spPr/>
        <p:txBody>
          <a:bodyPr/>
          <a:lstStyle/>
          <a:p>
            <a:r>
              <a:rPr lang="en-US"/>
              <a:t>Short video Demo</a:t>
            </a:r>
          </a:p>
        </p:txBody>
      </p:sp>
      <p:pic>
        <p:nvPicPr>
          <p:cNvPr id="6" name="Online Media 5" title="Bubble closeup video">
            <a:hlinkClick r:id="" action="ppaction://media"/>
            <a:extLst>
              <a:ext uri="{FF2B5EF4-FFF2-40B4-BE49-F238E27FC236}">
                <a16:creationId xmlns:a16="http://schemas.microsoft.com/office/drawing/2014/main" id="{0C76BC0D-572C-47BE-B577-2BB08E6F5375}"/>
              </a:ext>
            </a:extLst>
          </p:cNvPr>
          <p:cNvPicPr>
            <a:picLocks noRot="1" noChangeAspect="1"/>
          </p:cNvPicPr>
          <p:nvPr>
            <a:videoFile r:link="rId1"/>
          </p:nvPr>
        </p:nvPicPr>
        <p:blipFill>
          <a:blip r:embed="rId4"/>
          <a:stretch>
            <a:fillRect/>
          </a:stretch>
        </p:blipFill>
        <p:spPr>
          <a:xfrm>
            <a:off x="390989" y="2214866"/>
            <a:ext cx="6033213" cy="3404313"/>
          </a:xfrm>
          <a:prstGeom prst="rect">
            <a:avLst/>
          </a:prstGeom>
        </p:spPr>
      </p:pic>
      <p:pic>
        <p:nvPicPr>
          <p:cNvPr id="9" name="Online Media 8" title="Bubble testing">
            <a:hlinkClick r:id="" action="ppaction://media"/>
            <a:extLst>
              <a:ext uri="{FF2B5EF4-FFF2-40B4-BE49-F238E27FC236}">
                <a16:creationId xmlns:a16="http://schemas.microsoft.com/office/drawing/2014/main" id="{92DFF2DE-DC0F-19FF-9F2D-A067ABFCC3EA}"/>
              </a:ext>
            </a:extLst>
          </p:cNvPr>
          <p:cNvPicPr>
            <a:picLocks noRot="1" noChangeAspect="1"/>
          </p:cNvPicPr>
          <p:nvPr>
            <a:videoFile r:link="rId2"/>
          </p:nvPr>
        </p:nvPicPr>
        <p:blipFill>
          <a:blip r:embed="rId5"/>
          <a:stretch>
            <a:fillRect/>
          </a:stretch>
        </p:blipFill>
        <p:spPr>
          <a:xfrm>
            <a:off x="6876765" y="1859337"/>
            <a:ext cx="3806716" cy="4235235"/>
          </a:xfrm>
          <a:prstGeom prst="rect">
            <a:avLst/>
          </a:prstGeom>
        </p:spPr>
      </p:pic>
      <p:sp>
        <p:nvSpPr>
          <p:cNvPr id="4" name="TextBox 3">
            <a:extLst>
              <a:ext uri="{FF2B5EF4-FFF2-40B4-BE49-F238E27FC236}">
                <a16:creationId xmlns:a16="http://schemas.microsoft.com/office/drawing/2014/main" id="{EC6A02E3-45EC-679F-1322-498BC49F9B38}"/>
              </a:ext>
            </a:extLst>
          </p:cNvPr>
          <p:cNvSpPr txBox="1"/>
          <p:nvPr/>
        </p:nvSpPr>
        <p:spPr>
          <a:xfrm>
            <a:off x="6978839" y="6162495"/>
            <a:ext cx="3602567" cy="369332"/>
          </a:xfrm>
          <a:prstGeom prst="rect">
            <a:avLst/>
          </a:prstGeom>
          <a:noFill/>
        </p:spPr>
        <p:txBody>
          <a:bodyPr wrap="square" lIns="91440" tIns="45720" rIns="91440" bIns="45720" rtlCol="0" anchor="t">
            <a:spAutoFit/>
          </a:bodyPr>
          <a:lstStyle/>
          <a:p>
            <a:r>
              <a:rPr lang="en-US"/>
              <a:t>Video 2: Bubble Demonstration</a:t>
            </a:r>
          </a:p>
        </p:txBody>
      </p:sp>
      <p:sp>
        <p:nvSpPr>
          <p:cNvPr id="3" name="TextBox 3">
            <a:extLst>
              <a:ext uri="{FF2B5EF4-FFF2-40B4-BE49-F238E27FC236}">
                <a16:creationId xmlns:a16="http://schemas.microsoft.com/office/drawing/2014/main" id="{10169918-0DF8-F0E5-99AA-6E08E8BDEEE3}"/>
              </a:ext>
            </a:extLst>
          </p:cNvPr>
          <p:cNvSpPr txBox="1"/>
          <p:nvPr/>
        </p:nvSpPr>
        <p:spPr>
          <a:xfrm>
            <a:off x="1994899" y="5616539"/>
            <a:ext cx="28253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Video 1: Closeup Bubble</a:t>
            </a:r>
          </a:p>
        </p:txBody>
      </p:sp>
    </p:spTree>
    <p:extLst>
      <p:ext uri="{BB962C8B-B14F-4D97-AF65-F5344CB8AC3E}">
        <p14:creationId xmlns:p14="http://schemas.microsoft.com/office/powerpoint/2010/main" val="810679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B0AF6-63BB-CD1C-C984-D8411750A2CB}"/>
              </a:ext>
            </a:extLst>
          </p:cNvPr>
          <p:cNvSpPr>
            <a:spLocks noGrp="1"/>
          </p:cNvSpPr>
          <p:nvPr>
            <p:ph type="title"/>
          </p:nvPr>
        </p:nvSpPr>
        <p:spPr/>
        <p:txBody>
          <a:bodyPr/>
          <a:lstStyle/>
          <a:p>
            <a:r>
              <a:rPr lang="en-US"/>
              <a:t>Future Work</a:t>
            </a:r>
          </a:p>
        </p:txBody>
      </p:sp>
      <p:sp>
        <p:nvSpPr>
          <p:cNvPr id="3" name="Content Placeholder 2">
            <a:extLst>
              <a:ext uri="{FF2B5EF4-FFF2-40B4-BE49-F238E27FC236}">
                <a16:creationId xmlns:a16="http://schemas.microsoft.com/office/drawing/2014/main" id="{BC94BFE1-28CB-91EF-BA39-12F244DECD37}"/>
              </a:ext>
            </a:extLst>
          </p:cNvPr>
          <p:cNvSpPr>
            <a:spLocks noGrp="1"/>
          </p:cNvSpPr>
          <p:nvPr>
            <p:ph idx="1"/>
          </p:nvPr>
        </p:nvSpPr>
        <p:spPr/>
        <p:txBody>
          <a:bodyPr/>
          <a:lstStyle/>
          <a:p>
            <a:r>
              <a:rPr lang="en-US"/>
              <a:t>The team is still currently working on test to provide an array of options for the client</a:t>
            </a:r>
          </a:p>
          <a:p>
            <a:r>
              <a:rPr lang="en-US"/>
              <a:t>This is being done through manipulation of flow rates in order to get different bubbles</a:t>
            </a:r>
          </a:p>
          <a:p>
            <a:r>
              <a:rPr lang="en-US"/>
              <a:t>The team is also working on improving their MATLAB code to make it more efficient when analyzing the bubbles in the frame</a:t>
            </a:r>
          </a:p>
          <a:p>
            <a:pPr lvl="1"/>
            <a:r>
              <a:rPr lang="en-US"/>
              <a:t>This is to eliminate any need to visually inspect the frames of bubbles</a:t>
            </a:r>
          </a:p>
          <a:p>
            <a:r>
              <a:rPr lang="en-US"/>
              <a:t>Another thing that can be done in the future would be to add additional nozzles so that the bubble concentrations and output rates are higher and better</a:t>
            </a:r>
          </a:p>
          <a:p>
            <a:pPr marL="0" indent="0">
              <a:buNone/>
            </a:pPr>
            <a:endParaRPr lang="en-US"/>
          </a:p>
        </p:txBody>
      </p:sp>
    </p:spTree>
    <p:extLst>
      <p:ext uri="{BB962C8B-B14F-4D97-AF65-F5344CB8AC3E}">
        <p14:creationId xmlns:p14="http://schemas.microsoft.com/office/powerpoint/2010/main" val="125329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A81E-4821-D060-A5CC-C0B7DC2A9D38}"/>
              </a:ext>
            </a:extLst>
          </p:cNvPr>
          <p:cNvSpPr>
            <a:spLocks noGrp="1"/>
          </p:cNvSpPr>
          <p:nvPr>
            <p:ph type="title"/>
          </p:nvPr>
        </p:nvSpPr>
        <p:spPr/>
        <p:txBody>
          <a:bodyPr/>
          <a:lstStyle/>
          <a:p>
            <a:r>
              <a:rPr lang="en-US"/>
              <a:t>What is Our Project?</a:t>
            </a:r>
          </a:p>
        </p:txBody>
      </p:sp>
      <p:sp>
        <p:nvSpPr>
          <p:cNvPr id="3" name="Content Placeholder 2">
            <a:extLst>
              <a:ext uri="{FF2B5EF4-FFF2-40B4-BE49-F238E27FC236}">
                <a16:creationId xmlns:a16="http://schemas.microsoft.com/office/drawing/2014/main" id="{75D1FCC4-8930-2239-78A7-3EE6755EC929}"/>
              </a:ext>
            </a:extLst>
          </p:cNvPr>
          <p:cNvSpPr>
            <a:spLocks noGrp="1"/>
          </p:cNvSpPr>
          <p:nvPr>
            <p:ph idx="1"/>
          </p:nvPr>
        </p:nvSpPr>
        <p:spPr>
          <a:xfrm>
            <a:off x="1261872" y="1762813"/>
            <a:ext cx="8595360" cy="4351337"/>
          </a:xfrm>
        </p:spPr>
        <p:txBody>
          <a:bodyPr/>
          <a:lstStyle/>
          <a:p>
            <a:r>
              <a:rPr lang="en-US"/>
              <a:t>The team was tasked with making a nozzle that will create microscale bubbles that will help with flow visualization whether that be aerodynamic or hemodynamic!</a:t>
            </a:r>
          </a:p>
          <a:p>
            <a:r>
              <a:rPr lang="en-US"/>
              <a:t>The machine uses a three-layer coaxial nozzle type device to create the bubbles with air and a custom bubble solution!</a:t>
            </a:r>
          </a:p>
        </p:txBody>
      </p:sp>
    </p:spTree>
    <p:extLst>
      <p:ext uri="{BB962C8B-B14F-4D97-AF65-F5344CB8AC3E}">
        <p14:creationId xmlns:p14="http://schemas.microsoft.com/office/powerpoint/2010/main" val="4066787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C2A8-A28E-08DA-2850-B10863A66757}"/>
              </a:ext>
            </a:extLst>
          </p:cNvPr>
          <p:cNvSpPr>
            <a:spLocks noGrp="1"/>
          </p:cNvSpPr>
          <p:nvPr>
            <p:ph type="title"/>
          </p:nvPr>
        </p:nvSpPr>
        <p:spPr>
          <a:xfrm>
            <a:off x="4541040" y="3114097"/>
            <a:ext cx="3117180" cy="623495"/>
          </a:xfrm>
        </p:spPr>
        <p:txBody>
          <a:bodyPr>
            <a:normAutofit fontScale="90000"/>
          </a:bodyPr>
          <a:lstStyle/>
          <a:p>
            <a:pPr algn="ctr"/>
            <a:r>
              <a:rPr lang="en-US"/>
              <a:t>Questions?</a:t>
            </a:r>
          </a:p>
        </p:txBody>
      </p:sp>
    </p:spTree>
    <p:extLst>
      <p:ext uri="{BB962C8B-B14F-4D97-AF65-F5344CB8AC3E}">
        <p14:creationId xmlns:p14="http://schemas.microsoft.com/office/powerpoint/2010/main" val="1027280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67BD1-FE1A-B8F6-8742-36C25FC136D3}"/>
              </a:ext>
            </a:extLst>
          </p:cNvPr>
          <p:cNvSpPr>
            <a:spLocks noGrp="1"/>
          </p:cNvSpPr>
          <p:nvPr>
            <p:ph type="title"/>
          </p:nvPr>
        </p:nvSpPr>
        <p:spPr/>
        <p:txBody>
          <a:bodyPr/>
          <a:lstStyle/>
          <a:p>
            <a:r>
              <a:rPr lang="en-US"/>
              <a:t>What was Our Budget?</a:t>
            </a:r>
          </a:p>
        </p:txBody>
      </p:sp>
      <p:pic>
        <p:nvPicPr>
          <p:cNvPr id="4" name="Picture 4">
            <a:extLst>
              <a:ext uri="{FF2B5EF4-FFF2-40B4-BE49-F238E27FC236}">
                <a16:creationId xmlns:a16="http://schemas.microsoft.com/office/drawing/2014/main" id="{5C9CE817-6315-82E6-54A7-E2357D2D83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3433" y="4067184"/>
            <a:ext cx="8594725" cy="2274838"/>
          </a:xfrm>
        </p:spPr>
      </p:pic>
      <p:sp>
        <p:nvSpPr>
          <p:cNvPr id="5" name="TextBox 4">
            <a:extLst>
              <a:ext uri="{FF2B5EF4-FFF2-40B4-BE49-F238E27FC236}">
                <a16:creationId xmlns:a16="http://schemas.microsoft.com/office/drawing/2014/main" id="{EB64ECDB-B103-341D-7B91-B446DBAC7E51}"/>
              </a:ext>
            </a:extLst>
          </p:cNvPr>
          <p:cNvSpPr txBox="1"/>
          <p:nvPr/>
        </p:nvSpPr>
        <p:spPr>
          <a:xfrm>
            <a:off x="4570680" y="3910472"/>
            <a:ext cx="3073400" cy="307777"/>
          </a:xfrm>
          <a:prstGeom prst="rect">
            <a:avLst/>
          </a:prstGeom>
          <a:noFill/>
        </p:spPr>
        <p:txBody>
          <a:bodyPr wrap="square" lIns="91440" tIns="45720" rIns="91440" bIns="45720" rtlCol="0" anchor="t">
            <a:spAutoFit/>
          </a:bodyPr>
          <a:lstStyle/>
          <a:p>
            <a:pPr algn="l"/>
            <a:r>
              <a:rPr lang="en-US" sz="1400"/>
              <a:t>Table 1: Budget and BOM</a:t>
            </a:r>
          </a:p>
        </p:txBody>
      </p:sp>
      <p:sp>
        <p:nvSpPr>
          <p:cNvPr id="6" name="TextBox 5">
            <a:extLst>
              <a:ext uri="{FF2B5EF4-FFF2-40B4-BE49-F238E27FC236}">
                <a16:creationId xmlns:a16="http://schemas.microsoft.com/office/drawing/2014/main" id="{9667D5FB-E8F3-2739-4902-BA398B1E62E2}"/>
              </a:ext>
            </a:extLst>
          </p:cNvPr>
          <p:cNvSpPr txBox="1"/>
          <p:nvPr/>
        </p:nvSpPr>
        <p:spPr>
          <a:xfrm>
            <a:off x="1338606" y="1828800"/>
            <a:ext cx="8594725" cy="1754326"/>
          </a:xfrm>
          <a:prstGeom prst="rect">
            <a:avLst/>
          </a:prstGeom>
          <a:noFill/>
        </p:spPr>
        <p:txBody>
          <a:bodyPr wrap="square" rtlCol="0">
            <a:spAutoFit/>
          </a:bodyPr>
          <a:lstStyle/>
          <a:p>
            <a:pPr marL="285750" indent="-285750">
              <a:buFont typeface="Arial" panose="020B0604020202020204" pitchFamily="34" charset="0"/>
              <a:buChar char="•"/>
            </a:pPr>
            <a:r>
              <a:rPr lang="en-US"/>
              <a:t>The team’s budget was $500 and this was provided by the client Dr. </a:t>
            </a:r>
            <a:r>
              <a:rPr lang="en-US" err="1"/>
              <a:t>Zhongwang</a:t>
            </a:r>
            <a:r>
              <a:rPr lang="en-US"/>
              <a:t> Dou</a:t>
            </a:r>
          </a:p>
          <a:p>
            <a:pPr marL="285750" indent="-285750">
              <a:buFont typeface="Arial" panose="020B0604020202020204" pitchFamily="34" charset="0"/>
              <a:buChar char="•"/>
            </a:pPr>
            <a:r>
              <a:rPr lang="en-US"/>
              <a:t>A majority of the items were on hand however the team still needed to buy items</a:t>
            </a:r>
          </a:p>
          <a:p>
            <a:pPr marL="285750" indent="-285750">
              <a:buFont typeface="Arial" panose="020B0604020202020204" pitchFamily="34" charset="0"/>
              <a:buChar char="•"/>
            </a:pPr>
            <a:r>
              <a:rPr lang="en-US"/>
              <a:t>The team stayed under budget in the end due to cutting costs in certain areas</a:t>
            </a:r>
          </a:p>
        </p:txBody>
      </p:sp>
    </p:spTree>
    <p:extLst>
      <p:ext uri="{BB962C8B-B14F-4D97-AF65-F5344CB8AC3E}">
        <p14:creationId xmlns:p14="http://schemas.microsoft.com/office/powerpoint/2010/main" val="365602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890B0-3C5B-7801-5C65-8AA0658734C7}"/>
              </a:ext>
            </a:extLst>
          </p:cNvPr>
          <p:cNvSpPr>
            <a:spLocks noGrp="1"/>
          </p:cNvSpPr>
          <p:nvPr>
            <p:ph type="title"/>
          </p:nvPr>
        </p:nvSpPr>
        <p:spPr>
          <a:xfrm>
            <a:off x="1261872" y="365760"/>
            <a:ext cx="6944303" cy="546439"/>
          </a:xfrm>
        </p:spPr>
        <p:txBody>
          <a:bodyPr>
            <a:normAutofit fontScale="90000"/>
          </a:bodyPr>
          <a:lstStyle/>
          <a:p>
            <a:r>
              <a:rPr lang="en-US" sz="3600"/>
              <a:t>Customer Requirements</a:t>
            </a:r>
          </a:p>
        </p:txBody>
      </p:sp>
      <p:sp>
        <p:nvSpPr>
          <p:cNvPr id="3" name="Content Placeholder 2">
            <a:extLst>
              <a:ext uri="{FF2B5EF4-FFF2-40B4-BE49-F238E27FC236}">
                <a16:creationId xmlns:a16="http://schemas.microsoft.com/office/drawing/2014/main" id="{E489B10F-234F-EA73-E101-4B71E5EC4704}"/>
              </a:ext>
            </a:extLst>
          </p:cNvPr>
          <p:cNvSpPr>
            <a:spLocks noGrp="1"/>
          </p:cNvSpPr>
          <p:nvPr>
            <p:ph idx="1"/>
          </p:nvPr>
        </p:nvSpPr>
        <p:spPr>
          <a:xfrm>
            <a:off x="1261872" y="912688"/>
            <a:ext cx="9417292" cy="5070528"/>
          </a:xfrm>
        </p:spPr>
        <p:txBody>
          <a:bodyPr vert="horz" lIns="91440" tIns="45720" rIns="91440" bIns="45720" rtlCol="0" anchor="t">
            <a:normAutofit fontScale="62500" lnSpcReduction="20000"/>
          </a:bodyPr>
          <a:lstStyle/>
          <a:p>
            <a:pPr marL="0" indent="0">
              <a:buNone/>
            </a:pPr>
            <a:endParaRPr lang="en-US" sz="1400" u="sng">
              <a:latin typeface="Times New Roman"/>
              <a:cs typeface="Times New Roman"/>
            </a:endParaRPr>
          </a:p>
          <a:p>
            <a:pPr algn="just"/>
            <a:r>
              <a:rPr lang="en-US">
                <a:latin typeface="Times New Roman"/>
                <a:cs typeface="Times New Roman"/>
              </a:rPr>
              <a:t>The team has been given a set of multiple requirements by the client Dr. </a:t>
            </a:r>
            <a:r>
              <a:rPr lang="en-US" err="1">
                <a:latin typeface="Times New Roman"/>
                <a:cs typeface="Times New Roman"/>
              </a:rPr>
              <a:t>Zhongwang</a:t>
            </a:r>
            <a:r>
              <a:rPr lang="en-US">
                <a:latin typeface="Times New Roman"/>
                <a:cs typeface="Times New Roman"/>
              </a:rPr>
              <a:t> Dou that the bubble generator should have. The most important requirements are the bubble output rate, the concentration of the bubble, and the size of the bubble. These are the major requirements which will make our machine different and better than the currently available machines. The requirements with ratings are given below.</a:t>
            </a:r>
            <a:endParaRPr lang="en-US"/>
          </a:p>
          <a:p>
            <a:r>
              <a:rPr lang="en-US">
                <a:latin typeface="Times New Roman"/>
                <a:cs typeface="Times New Roman"/>
              </a:rPr>
              <a:t>CR1: Bubble output rate, this was rated at 12/12</a:t>
            </a:r>
            <a:endParaRPr lang="en-US"/>
          </a:p>
          <a:p>
            <a:pPr lvl="1">
              <a:buFont typeface="Wingdings 2" pitchFamily="34" charset="0"/>
              <a:buChar char=""/>
            </a:pPr>
            <a:r>
              <a:rPr lang="en-US">
                <a:latin typeface="Times New Roman"/>
                <a:cs typeface="Times New Roman"/>
              </a:rPr>
              <a:t>This was rated a 12 since it was one of the main goals of the project</a:t>
            </a:r>
            <a:endParaRPr lang="en-US"/>
          </a:p>
          <a:p>
            <a:r>
              <a:rPr lang="en-US">
                <a:latin typeface="Times New Roman"/>
                <a:cs typeface="Times New Roman"/>
              </a:rPr>
              <a:t>CR2: Bubble Concentration, this was rated at 12/12</a:t>
            </a:r>
            <a:endParaRPr lang="en-US"/>
          </a:p>
          <a:p>
            <a:pPr lvl="1">
              <a:buFont typeface="Wingdings 2" pitchFamily="34" charset="0"/>
              <a:buChar char=""/>
            </a:pPr>
            <a:r>
              <a:rPr lang="en-US">
                <a:latin typeface="Times New Roman"/>
                <a:cs typeface="Times New Roman"/>
              </a:rPr>
              <a:t>This was rated a 12 since it was one of the main goals of the project</a:t>
            </a:r>
            <a:endParaRPr lang="en-US"/>
          </a:p>
          <a:p>
            <a:r>
              <a:rPr lang="en-US">
                <a:latin typeface="Times New Roman"/>
                <a:cs typeface="Times New Roman"/>
              </a:rPr>
              <a:t>CR3: Device residence, this was rated at 10/12</a:t>
            </a:r>
            <a:endParaRPr lang="en-US"/>
          </a:p>
          <a:p>
            <a:pPr lvl="1">
              <a:buFont typeface="Wingdings 2" pitchFamily="34" charset="0"/>
              <a:buChar char=""/>
            </a:pPr>
            <a:r>
              <a:rPr lang="en-US">
                <a:latin typeface="Times New Roman"/>
                <a:cs typeface="Times New Roman"/>
              </a:rPr>
              <a:t>This was rated a 10 since it was slightly less important than the others since the client felt as though the 30-minute run time was not as important</a:t>
            </a:r>
            <a:endParaRPr lang="en-US"/>
          </a:p>
          <a:p>
            <a:r>
              <a:rPr lang="en-US">
                <a:latin typeface="Times New Roman"/>
                <a:cs typeface="Times New Roman"/>
              </a:rPr>
              <a:t>CR4: Device material, this was rated at 10/12</a:t>
            </a:r>
            <a:endParaRPr lang="en-US"/>
          </a:p>
          <a:p>
            <a:pPr lvl="1">
              <a:buFont typeface="Wingdings 2" pitchFamily="34" charset="0"/>
              <a:buChar char=""/>
            </a:pPr>
            <a:r>
              <a:rPr lang="en-US">
                <a:latin typeface="Times New Roman"/>
                <a:cs typeface="Times New Roman"/>
              </a:rPr>
              <a:t>This was also rated a 10 since the device needs to be able to withstand higher pressures being pushed through the nozzle.</a:t>
            </a:r>
            <a:endParaRPr lang="en-US"/>
          </a:p>
          <a:p>
            <a:r>
              <a:rPr lang="en-US">
                <a:latin typeface="Times New Roman"/>
                <a:cs typeface="Times New Roman"/>
              </a:rPr>
              <a:t>CR5: Bubble size, this was rated at 12/12</a:t>
            </a:r>
            <a:endParaRPr lang="en-US"/>
          </a:p>
          <a:p>
            <a:pPr lvl="1">
              <a:buFont typeface="Wingdings 2" pitchFamily="34" charset="0"/>
              <a:buChar char=""/>
            </a:pPr>
            <a:r>
              <a:rPr lang="en-US">
                <a:latin typeface="Times New Roman"/>
                <a:cs typeface="Times New Roman"/>
              </a:rPr>
              <a:t>This was rated a 12 since it was one of the main goals of the project</a:t>
            </a:r>
            <a:endParaRPr lang="en-US"/>
          </a:p>
          <a:p>
            <a:r>
              <a:rPr lang="en-US">
                <a:latin typeface="Times New Roman"/>
                <a:cs typeface="Times New Roman"/>
              </a:rPr>
              <a:t>CR6: User friendly, this was rated at 4/12</a:t>
            </a:r>
            <a:endParaRPr lang="en-US"/>
          </a:p>
          <a:p>
            <a:pPr lvl="1">
              <a:buFont typeface="Wingdings 2" pitchFamily="34" charset="0"/>
              <a:buChar char=""/>
            </a:pPr>
            <a:r>
              <a:rPr lang="en-US">
                <a:latin typeface="Times New Roman"/>
                <a:cs typeface="Times New Roman"/>
              </a:rPr>
              <a:t>The client mentioned this as a goal however felt as though it was not the most important since his lab would mostly be the people using the device</a:t>
            </a:r>
            <a:endParaRPr lang="en-US"/>
          </a:p>
          <a:p>
            <a:r>
              <a:rPr lang="en-US">
                <a:latin typeface="Times New Roman"/>
                <a:cs typeface="Times New Roman"/>
              </a:rPr>
              <a:t>CR7: Durability, this was rated at 12/12</a:t>
            </a:r>
            <a:endParaRPr lang="en-US"/>
          </a:p>
          <a:p>
            <a:pPr lvl="1">
              <a:buFont typeface="Wingdings 2" pitchFamily="34" charset="0"/>
              <a:buChar char=""/>
            </a:pPr>
            <a:r>
              <a:rPr lang="en-US">
                <a:latin typeface="Times New Roman"/>
                <a:cs typeface="Times New Roman"/>
              </a:rPr>
              <a:t>The device needs to be able to withstand a constant stream of fluids and pressure going through the nozzle so the team felt as though durability was very important since the product needs to be a quality one that would last a long period of time.</a:t>
            </a:r>
            <a:endParaRPr lang="en-US"/>
          </a:p>
          <a:p>
            <a:r>
              <a:rPr lang="en-US">
                <a:latin typeface="Times New Roman"/>
                <a:cs typeface="Times New Roman"/>
              </a:rPr>
              <a:t>CR8: Reliability, this was rated at 12/12</a:t>
            </a:r>
            <a:endParaRPr lang="en-US"/>
          </a:p>
          <a:p>
            <a:endParaRPr lang="en-US"/>
          </a:p>
        </p:txBody>
      </p:sp>
    </p:spTree>
    <p:extLst>
      <p:ext uri="{BB962C8B-B14F-4D97-AF65-F5344CB8AC3E}">
        <p14:creationId xmlns:p14="http://schemas.microsoft.com/office/powerpoint/2010/main" val="376749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051B-2FF7-CE13-3DC2-EED3CE720284}"/>
              </a:ext>
            </a:extLst>
          </p:cNvPr>
          <p:cNvSpPr>
            <a:spLocks noGrp="1"/>
          </p:cNvSpPr>
          <p:nvPr>
            <p:ph type="title"/>
          </p:nvPr>
        </p:nvSpPr>
        <p:spPr>
          <a:xfrm>
            <a:off x="1261872" y="365760"/>
            <a:ext cx="5916888" cy="555000"/>
          </a:xfrm>
        </p:spPr>
        <p:txBody>
          <a:bodyPr>
            <a:normAutofit fontScale="90000"/>
          </a:bodyPr>
          <a:lstStyle/>
          <a:p>
            <a:r>
              <a:rPr lang="en-US" sz="3600"/>
              <a:t>Engineering Requirements</a:t>
            </a:r>
          </a:p>
        </p:txBody>
      </p:sp>
      <p:sp>
        <p:nvSpPr>
          <p:cNvPr id="3" name="Content Placeholder 2">
            <a:extLst>
              <a:ext uri="{FF2B5EF4-FFF2-40B4-BE49-F238E27FC236}">
                <a16:creationId xmlns:a16="http://schemas.microsoft.com/office/drawing/2014/main" id="{25A0BE69-A949-000F-026F-5CDE530FF1F9}"/>
              </a:ext>
            </a:extLst>
          </p:cNvPr>
          <p:cNvSpPr>
            <a:spLocks noGrp="1"/>
          </p:cNvSpPr>
          <p:nvPr>
            <p:ph idx="1"/>
          </p:nvPr>
        </p:nvSpPr>
        <p:spPr>
          <a:xfrm>
            <a:off x="1261872" y="981182"/>
            <a:ext cx="8595360" cy="4351337"/>
          </a:xfrm>
        </p:spPr>
        <p:txBody>
          <a:bodyPr vert="horz" lIns="91440" tIns="45720" rIns="91440" bIns="45720" rtlCol="0" anchor="t">
            <a:normAutofit/>
          </a:bodyPr>
          <a:lstStyle/>
          <a:p>
            <a:pPr marL="0" indent="0">
              <a:buNone/>
            </a:pPr>
            <a:r>
              <a:rPr lang="en-US">
                <a:latin typeface="Times New Roman"/>
                <a:cs typeface="Times New Roman"/>
              </a:rPr>
              <a:t>The engineering requirements were based on the customer requirements that the team received. So, the team took the customer requirements and had to produce a feasible way to conceptualize them. They were then able to make the list below. </a:t>
            </a:r>
            <a:endParaRPr lang="en-US"/>
          </a:p>
          <a:p>
            <a:r>
              <a:rPr lang="en-US">
                <a:latin typeface="Times New Roman"/>
                <a:cs typeface="Times New Roman"/>
              </a:rPr>
              <a:t>ER1: Bubble output rate 3,000,000 bubbles/second</a:t>
            </a:r>
            <a:endParaRPr lang="en-US"/>
          </a:p>
          <a:p>
            <a:r>
              <a:rPr lang="en-US">
                <a:latin typeface="Times New Roman"/>
                <a:cs typeface="Times New Roman"/>
              </a:rPr>
              <a:t>ER2: Bubble concentration of 20,000 bubbles/cm</a:t>
            </a:r>
            <a:r>
              <a:rPr lang="en-US" baseline="30000">
                <a:latin typeface="Times New Roman"/>
                <a:cs typeface="Times New Roman"/>
              </a:rPr>
              <a:t>3</a:t>
            </a:r>
            <a:endParaRPr lang="en-US"/>
          </a:p>
          <a:p>
            <a:r>
              <a:rPr lang="en-US">
                <a:latin typeface="Times New Roman"/>
                <a:cs typeface="Times New Roman"/>
              </a:rPr>
              <a:t>ER3: Device residence of 30 minutes</a:t>
            </a:r>
            <a:endParaRPr lang="en-US"/>
          </a:p>
          <a:p>
            <a:r>
              <a:rPr lang="en-US">
                <a:latin typeface="Times New Roman"/>
                <a:cs typeface="Times New Roman"/>
              </a:rPr>
              <a:t>ER4: Device material of aluminum and brass</a:t>
            </a:r>
            <a:endParaRPr lang="en-US"/>
          </a:p>
          <a:p>
            <a:r>
              <a:rPr lang="en-US">
                <a:latin typeface="Times New Roman"/>
                <a:cs typeface="Times New Roman"/>
              </a:rPr>
              <a:t>ER5: Bubble size of 15-150 microns</a:t>
            </a:r>
            <a:endParaRPr lang="en-US"/>
          </a:p>
          <a:p>
            <a:endParaRPr lang="en-US"/>
          </a:p>
        </p:txBody>
      </p:sp>
    </p:spTree>
    <p:extLst>
      <p:ext uri="{BB962C8B-B14F-4D97-AF65-F5344CB8AC3E}">
        <p14:creationId xmlns:p14="http://schemas.microsoft.com/office/powerpoint/2010/main" val="3226362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8AD99-0F43-2A81-F397-52F7650332F8}"/>
              </a:ext>
            </a:extLst>
          </p:cNvPr>
          <p:cNvSpPr>
            <a:spLocks noGrp="1"/>
          </p:cNvSpPr>
          <p:nvPr>
            <p:ph type="title"/>
          </p:nvPr>
        </p:nvSpPr>
        <p:spPr/>
        <p:txBody>
          <a:bodyPr/>
          <a:lstStyle/>
          <a:p>
            <a:r>
              <a:rPr lang="en-US"/>
              <a:t>Process of Design Solution</a:t>
            </a:r>
          </a:p>
        </p:txBody>
      </p:sp>
      <p:sp>
        <p:nvSpPr>
          <p:cNvPr id="3" name="Content Placeholder 2">
            <a:extLst>
              <a:ext uri="{FF2B5EF4-FFF2-40B4-BE49-F238E27FC236}">
                <a16:creationId xmlns:a16="http://schemas.microsoft.com/office/drawing/2014/main" id="{B3E7BED7-54CA-CFDF-ECD9-D128072AC8A3}"/>
              </a:ext>
            </a:extLst>
          </p:cNvPr>
          <p:cNvSpPr>
            <a:spLocks noGrp="1"/>
          </p:cNvSpPr>
          <p:nvPr>
            <p:ph idx="1"/>
          </p:nvPr>
        </p:nvSpPr>
        <p:spPr/>
        <p:txBody>
          <a:bodyPr/>
          <a:lstStyle/>
          <a:p>
            <a:r>
              <a:rPr lang="en-US"/>
              <a:t>Team researched similar devices and design one that could meet the client’s needs.</a:t>
            </a:r>
          </a:p>
          <a:p>
            <a:r>
              <a:rPr lang="en-US"/>
              <a:t>Upon research, the team noticed that other nozzles had been resin printed with 0.5 mm diameter holes or smaller.</a:t>
            </a:r>
          </a:p>
          <a:p>
            <a:pPr lvl="1"/>
            <a:r>
              <a:rPr lang="en-US"/>
              <a:t>Team decided to make our nozzle with 0.5mm diameter exit hole.</a:t>
            </a:r>
          </a:p>
          <a:p>
            <a:r>
              <a:rPr lang="en-US"/>
              <a:t>First resin printed nozzles but the team had problems making the 0.5 mm diameter hole with the 3D printer.</a:t>
            </a:r>
          </a:p>
          <a:p>
            <a:r>
              <a:rPr lang="en-US"/>
              <a:t>The client recommended using an already existing 2-Layer coaxial nozzle.</a:t>
            </a:r>
          </a:p>
          <a:p>
            <a:pPr lvl="1"/>
            <a:r>
              <a:rPr lang="en-US"/>
              <a:t>Team decided that it was a good idea and would make our lives a lot easier.</a:t>
            </a:r>
          </a:p>
          <a:p>
            <a:r>
              <a:rPr lang="en-US"/>
              <a:t>Design the 3</a:t>
            </a:r>
            <a:r>
              <a:rPr lang="en-US" baseline="30000"/>
              <a:t>rd</a:t>
            </a:r>
            <a:r>
              <a:rPr lang="en-US"/>
              <a:t>-layer adaptor that would fit the nozzle.</a:t>
            </a:r>
          </a:p>
          <a:p>
            <a:r>
              <a:rPr lang="en-US"/>
              <a:t>Pecked drill the adaptor to make an exit hole of 0.5 mm.</a:t>
            </a:r>
          </a:p>
          <a:p>
            <a:endParaRPr lang="en-US"/>
          </a:p>
          <a:p>
            <a:endParaRPr lang="en-US"/>
          </a:p>
        </p:txBody>
      </p:sp>
    </p:spTree>
    <p:extLst>
      <p:ext uri="{BB962C8B-B14F-4D97-AF65-F5344CB8AC3E}">
        <p14:creationId xmlns:p14="http://schemas.microsoft.com/office/powerpoint/2010/main" val="3334231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FFAA-D21D-0A71-578A-F6D21797967A}"/>
              </a:ext>
            </a:extLst>
          </p:cNvPr>
          <p:cNvSpPr>
            <a:spLocks noGrp="1"/>
          </p:cNvSpPr>
          <p:nvPr>
            <p:ph type="title"/>
          </p:nvPr>
        </p:nvSpPr>
        <p:spPr/>
        <p:txBody>
          <a:bodyPr/>
          <a:lstStyle/>
          <a:p>
            <a:r>
              <a:rPr lang="en-US"/>
              <a:t>Design Solution</a:t>
            </a:r>
          </a:p>
        </p:txBody>
      </p:sp>
      <p:sp>
        <p:nvSpPr>
          <p:cNvPr id="3" name="Content Placeholder 2">
            <a:extLst>
              <a:ext uri="{FF2B5EF4-FFF2-40B4-BE49-F238E27FC236}">
                <a16:creationId xmlns:a16="http://schemas.microsoft.com/office/drawing/2014/main" id="{EE9BFD51-70A4-4C04-F901-A16EA3308AFF}"/>
              </a:ext>
            </a:extLst>
          </p:cNvPr>
          <p:cNvSpPr>
            <a:spLocks noGrp="1"/>
          </p:cNvSpPr>
          <p:nvPr>
            <p:ph idx="1"/>
          </p:nvPr>
        </p:nvSpPr>
        <p:spPr/>
        <p:txBody>
          <a:bodyPr/>
          <a:lstStyle/>
          <a:p>
            <a:r>
              <a:rPr lang="en-US"/>
              <a:t>The team decided on a 3-layer coaxial nozzle that would use two inlets for air and one inlet for the soap solution.</a:t>
            </a:r>
          </a:p>
          <a:p>
            <a:r>
              <a:rPr lang="en-US"/>
              <a:t>This solution was chosen as it would allow all the fluid to mix in a small chamber in the front end of the nozzle then be pushed out through one outlet that was sized around 0.5 millimeters</a:t>
            </a:r>
          </a:p>
          <a:p>
            <a:r>
              <a:rPr lang="en-US"/>
              <a:t>Additionally, this was the solution that the client recommended and that the team saw was a common design in other research papers</a:t>
            </a:r>
          </a:p>
        </p:txBody>
      </p:sp>
    </p:spTree>
    <p:extLst>
      <p:ext uri="{BB962C8B-B14F-4D97-AF65-F5344CB8AC3E}">
        <p14:creationId xmlns:p14="http://schemas.microsoft.com/office/powerpoint/2010/main" val="344934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FD442-023C-6941-7E4B-47E9EFFE6EF8}"/>
              </a:ext>
            </a:extLst>
          </p:cNvPr>
          <p:cNvSpPr>
            <a:spLocks noGrp="1"/>
          </p:cNvSpPr>
          <p:nvPr>
            <p:ph type="title"/>
          </p:nvPr>
        </p:nvSpPr>
        <p:spPr/>
        <p:txBody>
          <a:bodyPr/>
          <a:lstStyle/>
          <a:p>
            <a:r>
              <a:rPr lang="en-US"/>
              <a:t>How was this Manufactured?</a:t>
            </a:r>
          </a:p>
        </p:txBody>
      </p:sp>
      <p:sp>
        <p:nvSpPr>
          <p:cNvPr id="3" name="Content Placeholder 2">
            <a:extLst>
              <a:ext uri="{FF2B5EF4-FFF2-40B4-BE49-F238E27FC236}">
                <a16:creationId xmlns:a16="http://schemas.microsoft.com/office/drawing/2014/main" id="{B9E9ABA7-05C2-C5A8-69E0-6A442DC287AD}"/>
              </a:ext>
            </a:extLst>
          </p:cNvPr>
          <p:cNvSpPr>
            <a:spLocks noGrp="1"/>
          </p:cNvSpPr>
          <p:nvPr>
            <p:ph idx="1"/>
          </p:nvPr>
        </p:nvSpPr>
        <p:spPr/>
        <p:txBody>
          <a:bodyPr/>
          <a:lstStyle/>
          <a:p>
            <a:r>
              <a:rPr lang="en-US"/>
              <a:t>The team had a big struggle to get this manufactured as drilling a 0.5-millimeter hole is not an easy feat.</a:t>
            </a:r>
          </a:p>
          <a:p>
            <a:r>
              <a:rPr lang="en-US"/>
              <a:t>The first solution was to go through a wire </a:t>
            </a:r>
            <a:r>
              <a:rPr lang="en-US" err="1"/>
              <a:t>edm</a:t>
            </a:r>
            <a:r>
              <a:rPr lang="en-US"/>
              <a:t> process which is when a hot wire is plunged through a piece of material to create a small hole</a:t>
            </a:r>
          </a:p>
          <a:p>
            <a:pPr lvl="1"/>
            <a:r>
              <a:rPr lang="en-US"/>
              <a:t>However, this was too expensive for the team, so they had to find another way</a:t>
            </a:r>
          </a:p>
          <a:p>
            <a:r>
              <a:rPr lang="en-US"/>
              <a:t>The second solution that was possible was to use the NAU machine shop and buy the tool necessary.</a:t>
            </a:r>
          </a:p>
          <a:p>
            <a:pPr lvl="1"/>
            <a:r>
              <a:rPr lang="en-US"/>
              <a:t>The team was able to find a vendor for a drill collet that would hold a drill bit of this size and use a CNC machine to make precise peck drilling operations to ensure the drill bit would not break.</a:t>
            </a:r>
          </a:p>
          <a:p>
            <a:r>
              <a:rPr lang="en-US"/>
              <a:t>This ended up working out as the team now has the nozzle!</a:t>
            </a:r>
          </a:p>
        </p:txBody>
      </p:sp>
    </p:spTree>
    <p:extLst>
      <p:ext uri="{BB962C8B-B14F-4D97-AF65-F5344CB8AC3E}">
        <p14:creationId xmlns:p14="http://schemas.microsoft.com/office/powerpoint/2010/main" val="855848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94DE8-9535-E3B8-472F-91346A87A9A9}"/>
              </a:ext>
            </a:extLst>
          </p:cNvPr>
          <p:cNvSpPr>
            <a:spLocks noGrp="1"/>
          </p:cNvSpPr>
          <p:nvPr>
            <p:ph type="title"/>
          </p:nvPr>
        </p:nvSpPr>
        <p:spPr>
          <a:xfrm>
            <a:off x="961615" y="472610"/>
            <a:ext cx="9842538" cy="1141141"/>
          </a:xfrm>
        </p:spPr>
        <p:txBody>
          <a:bodyPr/>
          <a:lstStyle/>
          <a:p>
            <a:r>
              <a:rPr lang="en-US">
                <a:latin typeface="Times New Roman"/>
                <a:cs typeface="Times New Roman"/>
              </a:rPr>
              <a:t>Nozzle Specifications</a:t>
            </a:r>
            <a:endParaRPr lang="en-US">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2A7B8EF-23A9-A71D-0A91-8AA6D527607D}"/>
              </a:ext>
            </a:extLst>
          </p:cNvPr>
          <p:cNvSpPr txBox="1"/>
          <p:nvPr/>
        </p:nvSpPr>
        <p:spPr>
          <a:xfrm>
            <a:off x="961615" y="1717435"/>
            <a:ext cx="8030833" cy="2308324"/>
          </a:xfrm>
          <a:prstGeom prst="rect">
            <a:avLst/>
          </a:prstGeom>
          <a:noFill/>
        </p:spPr>
        <p:txBody>
          <a:bodyPr wrap="square" lIns="91440" tIns="45720" rIns="91440" bIns="45720" rtlCol="0" anchor="t">
            <a:spAutoFit/>
          </a:bodyPr>
          <a:lstStyle/>
          <a:p>
            <a:pPr marL="285750" indent="-285750">
              <a:buFont typeface="Arial"/>
              <a:buChar char="•"/>
              <a:defRPr/>
            </a:pPr>
            <a:r>
              <a:rPr lang="en-US">
                <a:solidFill>
                  <a:srgbClr val="000000"/>
                </a:solidFill>
                <a:latin typeface="Times New Roman"/>
                <a:cs typeface="Times New Roman"/>
              </a:rPr>
              <a:t>Third layer adapter now machined.</a:t>
            </a:r>
            <a:endParaRPr lang="en-US" sz="1800" b="0" i="0" u="none" strike="noStrike" kern="1200" cap="none" spc="0" normalizeH="0" baseline="0" noProof="0">
              <a:ln>
                <a:noFill/>
              </a:ln>
              <a:solidFill>
                <a:srgbClr val="000000"/>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Times New Roman"/>
                <a:ea typeface="+mn-ea"/>
                <a:cs typeface="Times New Roman"/>
              </a:rPr>
              <a:t>Threads all the way to the end of the nozzle</a:t>
            </a:r>
            <a:endParaRPr lang="en-US" sz="1800" b="0" i="0" u="none" strike="noStrike" kern="1200" cap="none" spc="0" normalizeH="0" baseline="0" noProof="0">
              <a:ln>
                <a:noFill/>
              </a:ln>
              <a:solidFill>
                <a:srgbClr val="000000"/>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Times New Roman"/>
                <a:ea typeface="+mn-ea"/>
                <a:cs typeface="Times New Roman"/>
              </a:rPr>
              <a:t>2-3mm of space between brass nozzle end and adapter outlet</a:t>
            </a:r>
            <a:endParaRPr lang="en-US" sz="1800" b="0" i="0" u="none" strike="noStrike" kern="1200" cap="none" spc="0" normalizeH="0" baseline="0" noProof="0">
              <a:ln>
                <a:noFill/>
              </a:ln>
              <a:solidFill>
                <a:srgbClr val="000000"/>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Times New Roman"/>
                <a:ea typeface="+mn-ea"/>
                <a:cs typeface="Times New Roman"/>
              </a:rPr>
              <a:t>Made from aluminum</a:t>
            </a:r>
            <a:endParaRPr lang="en-US" sz="1800" b="0" i="0" u="none" strike="noStrike" kern="1200" cap="none" spc="0" normalizeH="0" baseline="0" noProof="0">
              <a:ln>
                <a:noFill/>
              </a:ln>
              <a:solidFill>
                <a:srgbClr val="000000"/>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Times New Roman"/>
                <a:ea typeface="+mn-ea"/>
                <a:cs typeface="Times New Roman"/>
              </a:rPr>
              <a:t>Still 0.5mm diameter outlet</a:t>
            </a:r>
            <a:endParaRPr lang="en-US" sz="1800" b="0" i="0" u="none" strike="noStrike" kern="1200" cap="none" spc="0" normalizeH="0" baseline="0" noProof="0">
              <a:ln>
                <a:noFill/>
              </a:ln>
              <a:solidFill>
                <a:srgbClr val="000000"/>
              </a:solidFill>
              <a:effectLst/>
              <a:uLnTx/>
              <a:uFillTx/>
              <a:latin typeface="Times New Roman"/>
              <a:cs typeface="Times New Roman"/>
            </a:endParaRPr>
          </a:p>
          <a:p>
            <a:pPr marL="285750" indent="-285750">
              <a:buFont typeface="Arial"/>
              <a:buChar char="•"/>
              <a:defRPr/>
            </a:pPr>
            <a:r>
              <a:rPr lang="en-US">
                <a:solidFill>
                  <a:srgbClr val="000000"/>
                </a:solidFill>
                <a:latin typeface="Times New Roman"/>
                <a:cs typeface="Times New Roman"/>
              </a:rPr>
              <a:t>Total length is 1.6 inches</a:t>
            </a:r>
            <a:endParaRPr lang="en-US" sz="1800" b="0" i="0" u="none" strike="noStrike" kern="1200" cap="none" spc="0" normalizeH="0" baseline="0" noProof="0">
              <a:ln>
                <a:noFill/>
              </a:ln>
              <a:solidFill>
                <a:srgbClr val="000000"/>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Times New Roman"/>
            </a:endParaRPr>
          </a:p>
          <a:p>
            <a:pPr marL="285750" indent="-285750">
              <a:buFont typeface="Arial" panose="020B0604020202020204" pitchFamily="34" charset="0"/>
              <a:buChar char="•"/>
              <a:defRPr/>
            </a:pPr>
            <a:endParaRPr lang="en-US">
              <a:solidFill>
                <a:srgbClr val="000000"/>
              </a:solidFill>
              <a:latin typeface="Times New Roman"/>
              <a:cs typeface="Times New Roman"/>
            </a:endParaRPr>
          </a:p>
        </p:txBody>
      </p:sp>
      <p:sp>
        <p:nvSpPr>
          <p:cNvPr id="5" name="TextBox 4">
            <a:extLst>
              <a:ext uri="{FF2B5EF4-FFF2-40B4-BE49-F238E27FC236}">
                <a16:creationId xmlns:a16="http://schemas.microsoft.com/office/drawing/2014/main" id="{EDA9CDF8-263B-34FA-4DCB-D0A503F1DB38}"/>
              </a:ext>
            </a:extLst>
          </p:cNvPr>
          <p:cNvSpPr txBox="1"/>
          <p:nvPr/>
        </p:nvSpPr>
        <p:spPr>
          <a:xfrm>
            <a:off x="1115887" y="5838829"/>
            <a:ext cx="34790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rPr>
              <a:t>Figure </a:t>
            </a:r>
            <a:r>
              <a:rPr lang="en-US">
                <a:solidFill>
                  <a:srgbClr val="000000"/>
                </a:solidFill>
                <a:latin typeface="Century Schoolbook" panose="02040604050505020304"/>
              </a:rPr>
              <a:t>1</a:t>
            </a:r>
            <a:r>
              <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rPr>
              <a:t>: </a:t>
            </a:r>
            <a:r>
              <a:rPr lang="en-US">
                <a:solidFill>
                  <a:srgbClr val="000000"/>
                </a:solidFill>
                <a:latin typeface="Century Schoolbook" panose="02040604050505020304"/>
              </a:rPr>
              <a:t>Full Coaxial Design</a:t>
            </a:r>
            <a:endPar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endParaRPr>
          </a:p>
        </p:txBody>
      </p:sp>
      <p:sp>
        <p:nvSpPr>
          <p:cNvPr id="6" name="TextBox 5">
            <a:extLst>
              <a:ext uri="{FF2B5EF4-FFF2-40B4-BE49-F238E27FC236}">
                <a16:creationId xmlns:a16="http://schemas.microsoft.com/office/drawing/2014/main" id="{F2F0563E-D21A-0197-CEF4-3A27C22251A8}"/>
              </a:ext>
            </a:extLst>
          </p:cNvPr>
          <p:cNvSpPr txBox="1"/>
          <p:nvPr/>
        </p:nvSpPr>
        <p:spPr>
          <a:xfrm>
            <a:off x="7220185" y="5837295"/>
            <a:ext cx="36406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rPr>
              <a:t>Figure </a:t>
            </a:r>
            <a:r>
              <a:rPr lang="en-US">
                <a:solidFill>
                  <a:srgbClr val="000000"/>
                </a:solidFill>
                <a:latin typeface="Century Schoolbook" panose="02040604050505020304"/>
              </a:rPr>
              <a:t>2</a:t>
            </a:r>
            <a:r>
              <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rPr>
              <a:t>: </a:t>
            </a:r>
            <a:r>
              <a:rPr lang="en-US">
                <a:solidFill>
                  <a:srgbClr val="000000"/>
                </a:solidFill>
                <a:latin typeface="Century Schoolbook" panose="02040604050505020304"/>
              </a:rPr>
              <a:t>Third Layer Adapter</a:t>
            </a:r>
            <a:endPar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endParaRPr>
          </a:p>
        </p:txBody>
      </p:sp>
      <p:pic>
        <p:nvPicPr>
          <p:cNvPr id="3" name="Picture 7" descr="A picture containing metalware&#10;&#10;Description automatically generated">
            <a:extLst>
              <a:ext uri="{FF2B5EF4-FFF2-40B4-BE49-F238E27FC236}">
                <a16:creationId xmlns:a16="http://schemas.microsoft.com/office/drawing/2014/main" id="{5F54987D-8E7C-DCE8-E51F-B7E18BEEEF12}"/>
              </a:ext>
            </a:extLst>
          </p:cNvPr>
          <p:cNvPicPr>
            <a:picLocks noChangeAspect="1"/>
          </p:cNvPicPr>
          <p:nvPr/>
        </p:nvPicPr>
        <p:blipFill>
          <a:blip r:embed="rId2"/>
          <a:stretch>
            <a:fillRect/>
          </a:stretch>
        </p:blipFill>
        <p:spPr>
          <a:xfrm>
            <a:off x="1478845" y="3689115"/>
            <a:ext cx="2743200" cy="2057400"/>
          </a:xfrm>
          <a:prstGeom prst="rect">
            <a:avLst/>
          </a:prstGeom>
        </p:spPr>
      </p:pic>
      <p:pic>
        <p:nvPicPr>
          <p:cNvPr id="9" name="Picture 9" descr="A picture containing indoor, floor, wooden, counter&#10;&#10;Description automatically generated">
            <a:extLst>
              <a:ext uri="{FF2B5EF4-FFF2-40B4-BE49-F238E27FC236}">
                <a16:creationId xmlns:a16="http://schemas.microsoft.com/office/drawing/2014/main" id="{1CE426DE-A8B4-EF8F-3F2D-F20725133C12}"/>
              </a:ext>
            </a:extLst>
          </p:cNvPr>
          <p:cNvPicPr>
            <a:picLocks noChangeAspect="1"/>
          </p:cNvPicPr>
          <p:nvPr/>
        </p:nvPicPr>
        <p:blipFill>
          <a:blip r:embed="rId3"/>
          <a:stretch>
            <a:fillRect/>
          </a:stretch>
        </p:blipFill>
        <p:spPr>
          <a:xfrm>
            <a:off x="7668918" y="2392461"/>
            <a:ext cx="2743200" cy="3352482"/>
          </a:xfrm>
          <a:prstGeom prst="rect">
            <a:avLst/>
          </a:prstGeom>
        </p:spPr>
      </p:pic>
    </p:spTree>
    <p:extLst>
      <p:ext uri="{BB962C8B-B14F-4D97-AF65-F5344CB8AC3E}">
        <p14:creationId xmlns:p14="http://schemas.microsoft.com/office/powerpoint/2010/main" val="1329797296"/>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795547f-6426-403b-99a6-33b9191fd657">
      <Terms xmlns="http://schemas.microsoft.com/office/infopath/2007/PartnerControls"/>
    </lcf76f155ced4ddcb4097134ff3c332f>
    <TaxCatchAll xmlns="a7db099f-59fe-4b99-b59b-ec951a31166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5AB101631C5C4EA48E99C99147403D" ma:contentTypeVersion="11" ma:contentTypeDescription="Create a new document." ma:contentTypeScope="" ma:versionID="50e465f0095f90b11599395192c5e75a">
  <xsd:schema xmlns:xsd="http://www.w3.org/2001/XMLSchema" xmlns:xs="http://www.w3.org/2001/XMLSchema" xmlns:p="http://schemas.microsoft.com/office/2006/metadata/properties" xmlns:ns2="a795547f-6426-403b-99a6-33b9191fd657" xmlns:ns3="a7db099f-59fe-4b99-b59b-ec951a311665" targetNamespace="http://schemas.microsoft.com/office/2006/metadata/properties" ma:root="true" ma:fieldsID="71e5d9deed8dd3172e84b18a66ab86b3" ns2:_="" ns3:_="">
    <xsd:import namespace="a795547f-6426-403b-99a6-33b9191fd657"/>
    <xsd:import namespace="a7db099f-59fe-4b99-b59b-ec951a31166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95547f-6426-403b-99a6-33b9191fd6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db099f-59fe-4b99-b59b-ec951a31166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a99e742-7a90-4de9-ac2c-f09de85e56e7}" ma:internalName="TaxCatchAll" ma:showField="CatchAllData" ma:web="a7db099f-59fe-4b99-b59b-ec951a3116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DA97C-3481-4C3B-BD6A-5CEFD7B754A2}">
  <ds:schemaRefs>
    <ds:schemaRef ds:uri="http://schemas.microsoft.com/sharepoint/v3/contenttype/forms"/>
  </ds:schemaRefs>
</ds:datastoreItem>
</file>

<file path=customXml/itemProps2.xml><?xml version="1.0" encoding="utf-8"?>
<ds:datastoreItem xmlns:ds="http://schemas.openxmlformats.org/officeDocument/2006/customXml" ds:itemID="{4DC48E51-A575-4D4A-93C6-100C94270516}">
  <ds:schemaRefs>
    <ds:schemaRef ds:uri="a795547f-6426-403b-99a6-33b9191fd657"/>
    <ds:schemaRef ds:uri="a7db099f-59fe-4b99-b59b-ec951a311665"/>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3.xml><?xml version="1.0" encoding="utf-8"?>
<ds:datastoreItem xmlns:ds="http://schemas.openxmlformats.org/officeDocument/2006/customXml" ds:itemID="{E54CF992-124A-4739-9C54-CD6B11797557}">
  <ds:schemaRefs>
    <ds:schemaRef ds:uri="a795547f-6426-403b-99a6-33b9191fd657"/>
    <ds:schemaRef ds:uri="a7db099f-59fe-4b99-b59b-ec951a311665"/>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View</vt:lpstr>
      <vt:lpstr>Microscale Soap Bubble Generator</vt:lpstr>
      <vt:lpstr>What is Our Project?</vt:lpstr>
      <vt:lpstr>What was Our Budget?</vt:lpstr>
      <vt:lpstr>Customer Requirements</vt:lpstr>
      <vt:lpstr>Engineering Requirements</vt:lpstr>
      <vt:lpstr>Process of Design Solution</vt:lpstr>
      <vt:lpstr>Design Solution</vt:lpstr>
      <vt:lpstr>How was this Manufactured?</vt:lpstr>
      <vt:lpstr>Nozzle Specifications</vt:lpstr>
      <vt:lpstr>Schematic Diagram</vt:lpstr>
      <vt:lpstr>Current Testing Specifications</vt:lpstr>
      <vt:lpstr>Experiment 1: Bubble Output Rate</vt:lpstr>
      <vt:lpstr>Experiment 2: Bubble Concentration</vt:lpstr>
      <vt:lpstr>Experiment 3: Bubble Diameter</vt:lpstr>
      <vt:lpstr>Results from bubble diameter test</vt:lpstr>
      <vt:lpstr>Specification sheet</vt:lpstr>
      <vt:lpstr>Specification sheet cont.</vt:lpstr>
      <vt:lpstr>Short video Demo</vt:lpstr>
      <vt:lpstr>Future Work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2023-04-03T07:00:07Z</dcterms:created>
  <dcterms:modified xsi:type="dcterms:W3CDTF">2023-04-17T06:51:36Z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0x010100A75AB101631C5C4EA48E99C99147403D</vt:lpwstr>
  </property>
  <property fmtid="{D5CDD505-2E9C-101B-9397-08002B2CF9AE}" pid="3" name="MediaServiceImageTags">
    <vt:lpwstr/>
  </property>
</Properties>
</file>