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Gill Sans" panose="02010600030101010101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d7DkNy9Te2P943CfMrnDpMBWR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DD189-E275-43BD-B31E-72153DF41697}">
  <a:tblStyle styleId="{364DD189-E275-43BD-B31E-72153DF41697}" styleName="Table_0">
    <a:wholeTbl>
      <a:tcTxStyle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8bb32ae8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8bb32ae8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8e20d9b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8e20d9b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8bb32be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f8bb32bec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8e20d9b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8e20d9b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8e20d9b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f8e20d9b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8e20d9b8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f8e20d9b8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8e4d46b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8e4d46b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8e4d46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8e4d46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8bb32ae8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8bb32ae8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2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27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20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4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5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5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25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263806" y="1122363"/>
            <a:ext cx="8404194" cy="125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SAE BAJA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263806" y="3098306"/>
            <a:ext cx="8404194" cy="220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TEAM MEMBERS:      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               OMER ALAMOUDI</a:t>
            </a:r>
            <a:br>
              <a:rPr lang="en-US"/>
            </a:br>
            <a:r>
              <a:rPr lang="en-US"/>
              <a:t>		    MUSAED FRAIDOUN</a:t>
            </a:r>
            <a:br>
              <a:rPr lang="en-US"/>
            </a:br>
            <a:r>
              <a:rPr lang="en-US"/>
              <a:t>		    SALEM AL MARRI</a:t>
            </a:r>
            <a:br>
              <a:rPr lang="en-US"/>
            </a:br>
            <a:r>
              <a:rPr lang="en-US"/>
              <a:t>		    RASHID ALGELMOD</a:t>
            </a:r>
            <a:br>
              <a:rPr lang="en-US"/>
            </a:br>
            <a:r>
              <a:rPr lang="en-US"/>
              <a:t>		    CHUJIAN WANG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9100400" y="54938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8bb32ae88_1_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SUSPENSION SYSTEM (CURRENT STATE CAD )</a:t>
            </a:r>
            <a:endParaRPr/>
          </a:p>
        </p:txBody>
      </p:sp>
      <p:sp>
        <p:nvSpPr>
          <p:cNvPr id="187" name="Google Shape;187;gf8bb32ae88_1_1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Suspension System Designed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Analysis performed</a:t>
            </a:r>
            <a:endParaRPr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Force has been completed</a:t>
            </a:r>
            <a:endParaRPr sz="180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FEA performed to verify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f8bb32ae88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925" y="2015725"/>
            <a:ext cx="5002599" cy="29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f8bb32ae88_1_18"/>
          <p:cNvSpPr txBox="1"/>
          <p:nvPr/>
        </p:nvSpPr>
        <p:spPr>
          <a:xfrm>
            <a:off x="8876150" y="56284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Rahid/ SAE Baja/10-15-2021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 (IMPLANTATION PLAN)</a:t>
            </a:r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Analyzing the arms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/>
              <a:t>Analysis the Steering</a:t>
            </a:r>
            <a:endParaRPr/>
          </a:p>
          <a:p>
            <a:pPr marL="9144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FEA</a:t>
            </a:r>
            <a:endParaRPr/>
          </a:p>
          <a:p>
            <a:pPr marL="9144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Colum </a:t>
            </a:r>
            <a:endParaRPr/>
          </a:p>
          <a:p>
            <a:pPr marL="9144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Wheel steering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9063025" y="5628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8e20d9b8d_0_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Dashboard (CURRENT STATE)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f8e20d9b8d_0_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Sensor selection</a:t>
            </a:r>
            <a:endParaRPr sz="2200"/>
          </a:p>
          <a:p>
            <a:pPr marL="228600" lvl="0" indent="-254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Measurement method selection</a:t>
            </a:r>
            <a:endParaRPr sz="2200"/>
          </a:p>
          <a:p>
            <a:pPr marL="228600" lvl="0" indent="-254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Dashboard circuit design</a:t>
            </a:r>
            <a:endParaRPr sz="22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Arduino programming</a:t>
            </a:r>
            <a:endParaRPr sz="2200"/>
          </a:p>
          <a:p>
            <a:pPr marL="685800" marR="0" lvl="1" indent="-254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Schematic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Engineering Requirements met</a:t>
            </a:r>
            <a:endParaRPr sz="2200"/>
          </a:p>
        </p:txBody>
      </p:sp>
      <p:sp>
        <p:nvSpPr>
          <p:cNvPr id="203" name="Google Shape;203;gf8e20d9b8d_0_0"/>
          <p:cNvSpPr txBox="1"/>
          <p:nvPr/>
        </p:nvSpPr>
        <p:spPr>
          <a:xfrm>
            <a:off x="9063025" y="5628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8F192AE6-DDF8-4776-944B-9065487A0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7727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8bb32becf_3_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Bill of Materials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f8bb32becf_3_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/>
              <a:t>Arduino board                                               5 $</a:t>
            </a:r>
            <a:endParaRPr sz="2200"/>
          </a:p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LM393 IR speed sensor                                  2 $</a:t>
            </a:r>
            <a:endParaRPr sz="2200"/>
          </a:p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Step motor and L298N module                      3 $</a:t>
            </a:r>
            <a:endParaRPr sz="2200"/>
          </a:p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LCD with I2C                                               5 $</a:t>
            </a:r>
            <a:endParaRPr sz="2200"/>
          </a:p>
          <a:p>
            <a:pPr marL="228600" lvl="0" indent="-241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 small wheel                                             0.5 $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 Overall                                                15.5  $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10" name="Google Shape;210;gf8bb32becf_3_0"/>
          <p:cNvSpPr txBox="1"/>
          <p:nvPr/>
        </p:nvSpPr>
        <p:spPr>
          <a:xfrm>
            <a:off x="9029075" y="5466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789B2494-2AED-41F4-8DC4-350FD2C4E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4907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8e20d9b8d_0_10"/>
          <p:cNvSpPr txBox="1">
            <a:spLocks noGrp="1"/>
          </p:cNvSpPr>
          <p:nvPr>
            <p:ph type="title"/>
          </p:nvPr>
        </p:nvSpPr>
        <p:spPr>
          <a:xfrm>
            <a:off x="1294354" y="21036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Dashboard (Schematic)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f8e20d9b8d_0_10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f8e20d9b8d_0_10"/>
          <p:cNvSpPr txBox="1"/>
          <p:nvPr/>
        </p:nvSpPr>
        <p:spPr>
          <a:xfrm>
            <a:off x="4820975" y="1867275"/>
            <a:ext cx="4481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8" name="Google Shape;218;gf8e20d9b8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58025"/>
            <a:ext cx="12192000" cy="52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f8e20d9b8d_0_10"/>
          <p:cNvSpPr txBox="1"/>
          <p:nvPr/>
        </p:nvSpPr>
        <p:spPr>
          <a:xfrm>
            <a:off x="4939800" y="1363275"/>
            <a:ext cx="4481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0BBB8C93-17C1-4B33-AB8F-ECB2CC289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8054" y="2267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8e20d9b8d_0_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Dashboard (IMPLEMENTATION PLAN)</a:t>
            </a:r>
            <a:endParaRPr/>
          </a:p>
        </p:txBody>
      </p:sp>
      <p:sp>
        <p:nvSpPr>
          <p:cNvPr id="225" name="Google Shape;225;gf8e20d9b8d_0_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Sensor installation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installation position of the sensor in the vehicle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Dashboard LCD display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content displayed on the dashboard LCD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Display delay</a:t>
            </a:r>
            <a:endParaRPr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8e20d9b8d_0_5"/>
          <p:cNvSpPr txBox="1"/>
          <p:nvPr/>
        </p:nvSpPr>
        <p:spPr>
          <a:xfrm>
            <a:off x="9063025" y="5628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39FDDEB3-DB8D-4E7B-BC0E-53A773169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7558" y="22418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FUTURE WORK OF SAE BAJA</a:t>
            </a:r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Motion Analysis for Brakes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Brake Pads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Modification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Brake Caliper</a:t>
            </a:r>
            <a:endParaRPr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68580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3" name="Google Shape;233;p12"/>
          <p:cNvSpPr txBox="1"/>
          <p:nvPr/>
        </p:nvSpPr>
        <p:spPr>
          <a:xfrm>
            <a:off x="9192000" y="5628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FUTURE WORK OF SAE BAJA  </a:t>
            </a:r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Motion Analysis for Steering</a:t>
            </a:r>
            <a:endParaRPr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Steering Column</a:t>
            </a:r>
            <a:endParaRPr sz="180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Steering Wheel</a:t>
            </a:r>
            <a:endParaRPr sz="1800"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Rack and pinion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Motion Analysis for Suspension</a:t>
            </a:r>
            <a:endParaRPr/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B71E42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/>
              <a:t>Arms and shock absorber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68580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240" name="Google Shape;240;p13"/>
          <p:cNvSpPr txBox="1"/>
          <p:nvPr/>
        </p:nvSpPr>
        <p:spPr>
          <a:xfrm>
            <a:off x="9100400" y="54663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8e20d9b8d_0_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FUTURE WORK OF SAE BAJA</a:t>
            </a:r>
            <a:endParaRPr/>
          </a:p>
        </p:txBody>
      </p:sp>
      <p:sp>
        <p:nvSpPr>
          <p:cNvPr id="246" name="Google Shape;246;gf8e20d9b8d_0_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construction of imitation dashboard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Stepper motor control</a:t>
            </a:r>
            <a:endParaRPr sz="2000"/>
          </a:p>
          <a:p>
            <a:pPr marL="914400" lvl="1" indent="-3429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Dashboard scale design</a:t>
            </a:r>
            <a:endParaRPr/>
          </a:p>
        </p:txBody>
      </p:sp>
      <p:sp>
        <p:nvSpPr>
          <p:cNvPr id="247" name="Google Shape;247;gf8e20d9b8d_0_21"/>
          <p:cNvSpPr txBox="1"/>
          <p:nvPr/>
        </p:nvSpPr>
        <p:spPr>
          <a:xfrm>
            <a:off x="9100400" y="54663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Wang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錄製的聲音">
            <a:hlinkClick r:id="" action="ppaction://media"/>
            <a:extLst>
              <a:ext uri="{FF2B5EF4-FFF2-40B4-BE49-F238E27FC236}">
                <a16:creationId xmlns:a16="http://schemas.microsoft.com/office/drawing/2014/main" id="{FE39C8E5-7873-4822-9197-0ABC25797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0400" y="23862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FUTURE WORK OF SAE BAJA</a:t>
            </a:r>
            <a:endParaRPr/>
          </a:p>
        </p:txBody>
      </p:sp>
      <p:grpSp>
        <p:nvGrpSpPr>
          <p:cNvPr id="253" name="Google Shape;253;p14"/>
          <p:cNvGrpSpPr/>
          <p:nvPr/>
        </p:nvGrpSpPr>
        <p:grpSpPr>
          <a:xfrm>
            <a:off x="2297228" y="1305017"/>
            <a:ext cx="7597542" cy="4748463"/>
            <a:chOff x="1459028" y="0"/>
            <a:chExt cx="7597542" cy="4748463"/>
          </a:xfrm>
        </p:grpSpPr>
        <p:sp>
          <p:nvSpPr>
            <p:cNvPr id="254" name="Google Shape;254;p14"/>
            <p:cNvSpPr/>
            <p:nvPr/>
          </p:nvSpPr>
          <p:spPr>
            <a:xfrm>
              <a:off x="1459028" y="0"/>
              <a:ext cx="7597542" cy="4748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E5CB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207386" y="3530957"/>
              <a:ext cx="174743" cy="174743"/>
            </a:xfrm>
            <a:prstGeom prst="ellipse">
              <a:avLst/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294758" y="3618329"/>
              <a:ext cx="1299179" cy="1130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 txBox="1"/>
            <p:nvPr/>
          </p:nvSpPr>
          <p:spPr>
            <a:xfrm>
              <a:off x="2294758" y="3618329"/>
              <a:ext cx="1299179" cy="1130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5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CAD (New)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Ball Joints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Chassis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Steering Column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Steering Wheel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41987" y="2426465"/>
              <a:ext cx="303901" cy="303901"/>
            </a:xfrm>
            <a:prstGeom prst="ellipse">
              <a:avLst/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593938" y="2578415"/>
              <a:ext cx="1595483" cy="21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3593938" y="2578415"/>
              <a:ext cx="1595483" cy="2170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10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Modifications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Brake Caliper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Wishbones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Rack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Pinion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Tie Rod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5018477" y="1612578"/>
              <a:ext cx="402669" cy="402669"/>
            </a:xfrm>
            <a:prstGeom prst="ellipse">
              <a:avLst/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5219812" y="1813913"/>
              <a:ext cx="1595483" cy="29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 txBox="1"/>
            <p:nvPr/>
          </p:nvSpPr>
          <p:spPr>
            <a:xfrm>
              <a:off x="5219812" y="1813913"/>
              <a:ext cx="1595483" cy="293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Final CAD Design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6735521" y="1074102"/>
              <a:ext cx="539425" cy="539425"/>
            </a:xfrm>
            <a:prstGeom prst="ellipse">
              <a:avLst/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7005234" y="1343815"/>
              <a:ext cx="1595483" cy="3404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7005234" y="1343815"/>
              <a:ext cx="1595483" cy="3404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8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Motion Analysis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Brakes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Suspension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ill Sans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Steering</a:t>
              </a:r>
              <a:endPara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67" name="Google Shape;267;p14"/>
          <p:cNvSpPr txBox="1"/>
          <p:nvPr/>
        </p:nvSpPr>
        <p:spPr>
          <a:xfrm>
            <a:off x="8950900" y="56223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e4d46b22_0_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Description:</a:t>
            </a:r>
            <a:endParaRPr/>
          </a:p>
        </p:txBody>
      </p:sp>
      <p:sp>
        <p:nvSpPr>
          <p:cNvPr id="108" name="Google Shape;108;gf8e4d46b22_0_14"/>
          <p:cNvSpPr txBox="1">
            <a:spLocks noGrp="1"/>
          </p:cNvSpPr>
          <p:nvPr>
            <p:ph type="body" idx="1"/>
          </p:nvPr>
        </p:nvSpPr>
        <p:spPr>
          <a:xfrm>
            <a:off x="1562204" y="2325432"/>
            <a:ext cx="96033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SAE Baja Competition.</a:t>
            </a:r>
            <a:endParaRPr sz="2300"/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No Sponsor.</a:t>
            </a:r>
            <a:endParaRPr sz="2300"/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Client is Dr.Willy. </a:t>
            </a:r>
            <a:endParaRPr sz="2300"/>
          </a:p>
        </p:txBody>
      </p:sp>
      <p:sp>
        <p:nvSpPr>
          <p:cNvPr id="109" name="Google Shape;109;gf8e4d46b22_0_14"/>
          <p:cNvSpPr txBox="1"/>
          <p:nvPr/>
        </p:nvSpPr>
        <p:spPr>
          <a:xfrm>
            <a:off x="9048125" y="5466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ANY QUESTION?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9081700" y="56620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DESIGN DESCRIPTION: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Baja SAE Car Design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Systems Assigned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Brakes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Suspension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Steering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Dashboard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Analytical Project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Calculations Performed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Finite Element Analysis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Motion Analysis</a:t>
            </a: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>
            <a:off x="6231888" y="1965899"/>
            <a:ext cx="4364390" cy="3731202"/>
            <a:chOff x="135888" y="13887"/>
            <a:chExt cx="4364390" cy="3731202"/>
          </a:xfrm>
        </p:grpSpPr>
        <p:sp>
          <p:nvSpPr>
            <p:cNvPr id="117" name="Google Shape;117;p2"/>
            <p:cNvSpPr/>
            <p:nvPr/>
          </p:nvSpPr>
          <p:spPr>
            <a:xfrm rot="5400000">
              <a:off x="394287" y="1095041"/>
              <a:ext cx="975312" cy="111035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DFBBB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35888" y="13887"/>
              <a:ext cx="1641851" cy="1149243"/>
            </a:xfrm>
            <a:prstGeom prst="roundRect">
              <a:avLst>
                <a:gd name="adj" fmla="val 16670"/>
              </a:avLst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92000" y="69999"/>
              <a:ext cx="1529627" cy="1037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Customer Requirements</a:t>
              </a:r>
              <a:endParaRPr sz="1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77740" y="123494"/>
              <a:ext cx="1194126" cy="928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rot="5400000">
              <a:off x="1755556" y="2386020"/>
              <a:ext cx="975312" cy="111035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DFBBB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97158" y="1304866"/>
              <a:ext cx="1641851" cy="1149243"/>
            </a:xfrm>
            <a:prstGeom prst="roundRect">
              <a:avLst>
                <a:gd name="adj" fmla="val 16670"/>
              </a:avLst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1553270" y="1360978"/>
              <a:ext cx="1529627" cy="1037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Engineering Requirement</a:t>
              </a:r>
              <a:endParaRPr sz="1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139009" y="1414473"/>
              <a:ext cx="1194126" cy="928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8427" y="2595846"/>
              <a:ext cx="1641851" cy="1149243"/>
            </a:xfrm>
            <a:prstGeom prst="roundRect">
              <a:avLst>
                <a:gd name="adj" fmla="val 16670"/>
              </a:avLst>
            </a:prstGeom>
            <a:solidFill>
              <a:srgbClr val="B71B4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2914539" y="2651958"/>
              <a:ext cx="1529627" cy="1037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Gill Sans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Design</a:t>
              </a:r>
              <a:endParaRPr sz="19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7" name="Google Shape;127;p2"/>
          <p:cNvSpPr txBox="1"/>
          <p:nvPr/>
        </p:nvSpPr>
        <p:spPr>
          <a:xfrm>
            <a:off x="9100400" y="56283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(CURRENT STATE):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Brake System Designed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Calculations performed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FEA performed to verify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Engineering Requirements met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9025650" y="54663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(CAD)</a:t>
            </a:r>
            <a:endParaRPr/>
          </a:p>
        </p:txBody>
      </p:sp>
      <p:pic>
        <p:nvPicPr>
          <p:cNvPr id="140" name="Google Shape;14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47042" y="2016125"/>
            <a:ext cx="6212241" cy="344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7759823" y="5106277"/>
            <a:ext cx="12243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Brake Disk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3272956" y="2850104"/>
            <a:ext cx="1514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Brake Caliper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4147481" y="4891289"/>
            <a:ext cx="632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Hub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274820" y="2243171"/>
            <a:ext cx="982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930014" y="3915010"/>
            <a:ext cx="689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Shaft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6" name="Google Shape;146;p4"/>
          <p:cNvCxnSpPr>
            <a:stCxn id="142" idx="3"/>
          </p:cNvCxnSpPr>
          <p:nvPr/>
        </p:nvCxnSpPr>
        <p:spPr>
          <a:xfrm>
            <a:off x="4787265" y="3034770"/>
            <a:ext cx="1242000" cy="223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4"/>
          <p:cNvCxnSpPr>
            <a:stCxn id="145" idx="3"/>
          </p:cNvCxnSpPr>
          <p:nvPr/>
        </p:nvCxnSpPr>
        <p:spPr>
          <a:xfrm>
            <a:off x="4619625" y="4099676"/>
            <a:ext cx="1409700" cy="184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8" name="Google Shape;148;p4"/>
          <p:cNvCxnSpPr>
            <a:stCxn id="143" idx="3"/>
          </p:cNvCxnSpPr>
          <p:nvPr/>
        </p:nvCxnSpPr>
        <p:spPr>
          <a:xfrm rot="10800000" flipH="1">
            <a:off x="4779941" y="4686255"/>
            <a:ext cx="1630500" cy="389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4"/>
          <p:cNvCxnSpPr>
            <a:stCxn id="141" idx="1"/>
          </p:cNvCxnSpPr>
          <p:nvPr/>
        </p:nvCxnSpPr>
        <p:spPr>
          <a:xfrm rot="10800000">
            <a:off x="7261523" y="4921643"/>
            <a:ext cx="498300" cy="369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4"/>
          <p:cNvSpPr txBox="1"/>
          <p:nvPr/>
        </p:nvSpPr>
        <p:spPr>
          <a:xfrm>
            <a:off x="9192000" y="56281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8e4d46b22_0_0"/>
          <p:cNvSpPr txBox="1">
            <a:spLocks noGrp="1"/>
          </p:cNvSpPr>
          <p:nvPr>
            <p:ph type="title"/>
          </p:nvPr>
        </p:nvSpPr>
        <p:spPr>
          <a:xfrm>
            <a:off x="641554" y="3178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Engineering Requirements:</a:t>
            </a:r>
            <a:endParaRPr/>
          </a:p>
        </p:txBody>
      </p:sp>
      <p:sp>
        <p:nvSpPr>
          <p:cNvPr id="156" name="Google Shape;156;gf8e4d46b22_0_0"/>
          <p:cNvSpPr txBox="1"/>
          <p:nvPr/>
        </p:nvSpPr>
        <p:spPr>
          <a:xfrm>
            <a:off x="9070250" y="56633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Musaed/ SAE Baja/10-15-2021</a:t>
            </a:r>
            <a:endParaRPr/>
          </a:p>
        </p:txBody>
      </p:sp>
      <p:graphicFrame>
        <p:nvGraphicFramePr>
          <p:cNvPr id="157" name="Google Shape;157;gf8e4d46b22_0_0"/>
          <p:cNvGraphicFramePr/>
          <p:nvPr/>
        </p:nvGraphicFramePr>
        <p:xfrm>
          <a:off x="3232025" y="21968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{364DD189-E275-43BD-B31E-72153DF41697}</a:tableStyleId>
              </a:tblPr>
              <a:tblGrid>
                <a:gridCol w="54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Engineering requirement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Target value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Tolerance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Track Width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r>
                        <a:rPr lang="en-US" sz="1100"/>
                        <a:t>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Able to carry driver weight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/>
                        <a:t>&lt;225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 of vehicle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lb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Spring Compression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Braking Distance @ </a:t>
                      </a:r>
                      <a:r>
                        <a:rPr lang="en-US" sz="11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v=12.169 m/s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meters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Braking Time @ </a:t>
                      </a:r>
                      <a:r>
                        <a:rPr lang="en-US" sz="1100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v=12.169 m/s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Brakes Temperature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ºC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&lt;100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Steering Degree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Speed detection accuracy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km/h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1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delay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25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1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(IMPLEMENTATION PLAN)</a:t>
            </a:r>
            <a:endParaRPr/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Motion Analysis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Knuckle Design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Caliper Design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Fasteners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Wheel and Rim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For ground clearance and good visualization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9192000" y="55499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Description 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9192000" y="56060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810" y="2195300"/>
            <a:ext cx="5209764" cy="30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306900" y="2290300"/>
            <a:ext cx="5395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Suspension System Designed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Lower Arm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Upper Arm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Shock absorber and spring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Knuckle steering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8bb32ae88_1_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Description</a:t>
            </a:r>
            <a:endParaRPr/>
          </a:p>
        </p:txBody>
      </p:sp>
      <p:pic>
        <p:nvPicPr>
          <p:cNvPr id="178" name="Google Shape;178;gf8bb32ae88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00" y="2018574"/>
            <a:ext cx="5890400" cy="31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f8bb32ae88_1_7"/>
          <p:cNvSpPr txBox="1"/>
          <p:nvPr/>
        </p:nvSpPr>
        <p:spPr>
          <a:xfrm>
            <a:off x="854025" y="2018575"/>
            <a:ext cx="416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gf8bb32ae88_1_7"/>
          <p:cNvSpPr txBox="1"/>
          <p:nvPr/>
        </p:nvSpPr>
        <p:spPr>
          <a:xfrm>
            <a:off x="866950" y="2225625"/>
            <a:ext cx="4166700" cy="1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Steering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Rack and pinion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Tie Road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B71E42"/>
                </a:solidFill>
              </a:rPr>
              <a:t>•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Colum and wheel steering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gf8bb32ae88_1_7"/>
          <p:cNvSpPr txBox="1"/>
          <p:nvPr/>
        </p:nvSpPr>
        <p:spPr>
          <a:xfrm>
            <a:off x="9192000" y="56060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Baja/10-15-2021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寬螢幕</PresentationFormat>
  <Paragraphs>191</Paragraphs>
  <Slides>20</Slides>
  <Notes>20</Notes>
  <HiddenSlides>0</HiddenSlides>
  <MMClips>5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Gill Sans</vt:lpstr>
      <vt:lpstr>Cambria Math</vt:lpstr>
      <vt:lpstr>Arial</vt:lpstr>
      <vt:lpstr>Times New Roman</vt:lpstr>
      <vt:lpstr>Gallery</vt:lpstr>
      <vt:lpstr>SAE BAJA</vt:lpstr>
      <vt:lpstr>Project Description:</vt:lpstr>
      <vt:lpstr>DESIGN DESCRIPTION:</vt:lpstr>
      <vt:lpstr>BRAKE SYSTEM (CURRENT STATE):</vt:lpstr>
      <vt:lpstr>BRAKE SYSTEM (CAD)</vt:lpstr>
      <vt:lpstr>Engineering Requirements:</vt:lpstr>
      <vt:lpstr>BRAKE SYSTEM (IMPLEMENTATION PLAN)</vt:lpstr>
      <vt:lpstr>Design Description </vt:lpstr>
      <vt:lpstr>Design Description</vt:lpstr>
      <vt:lpstr>SUSPENSION SYSTEM (CURRENT STATE CAD )</vt:lpstr>
      <vt:lpstr>SUSPENSION SYSTEM (IMPLANTATION PLAN)</vt:lpstr>
      <vt:lpstr>Dashboard (CURRENT STATE) </vt:lpstr>
      <vt:lpstr>Bill of Materials </vt:lpstr>
      <vt:lpstr>Dashboard (Schematic) </vt:lpstr>
      <vt:lpstr>Dashboard (IMPLEMENTATION PLAN)</vt:lpstr>
      <vt:lpstr>FUTURE WORK OF SAE BAJA</vt:lpstr>
      <vt:lpstr>FUTURE WORK OF SAE BAJA  </vt:lpstr>
      <vt:lpstr>FUTURE WORK OF SAE BAJA</vt:lpstr>
      <vt:lpstr>FUTURE WORK OF SAE BAJA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BAJA</dc:title>
  <dc:creator>Omer Mohammed Alamoudi</dc:creator>
  <cp:lastModifiedBy>Chujian Wang</cp:lastModifiedBy>
  <cp:revision>1</cp:revision>
  <dcterms:created xsi:type="dcterms:W3CDTF">2021-10-14T18:15:44Z</dcterms:created>
  <dcterms:modified xsi:type="dcterms:W3CDTF">2021-10-15T20:34:26Z</dcterms:modified>
</cp:coreProperties>
</file>