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5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4AA1A-0AD3-8E45-819F-D870293120F3}" v="932" dt="2021-11-03T22:19:33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>
      <p:cViewPr varScale="1">
        <p:scale>
          <a:sx n="113" d="100"/>
          <a:sy n="113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June Blakney" userId="S::ljb333@nau.edu::cd167671-b1b8-4386-a3bb-634010f1b052" providerId="AD" clId="Web-{09B8F971-CFAE-4C02-A661-557146589070}"/>
    <pc:docChg chg="modSld">
      <pc:chgData name="Leah June Blakney" userId="S::ljb333@nau.edu::cd167671-b1b8-4386-a3bb-634010f1b052" providerId="AD" clId="Web-{09B8F971-CFAE-4C02-A661-557146589070}" dt="2021-11-03T18:17:24.674" v="26"/>
      <pc:docMkLst>
        <pc:docMk/>
      </pc:docMkLst>
      <pc:sldChg chg="modSp">
        <pc:chgData name="Leah June Blakney" userId="S::ljb333@nau.edu::cd167671-b1b8-4386-a3bb-634010f1b052" providerId="AD" clId="Web-{09B8F971-CFAE-4C02-A661-557146589070}" dt="2021-11-03T18:17:24.674" v="26"/>
        <pc:sldMkLst>
          <pc:docMk/>
          <pc:sldMk cId="1453556958" sldId="257"/>
        </pc:sldMkLst>
        <pc:graphicFrameChg chg="mod modGraphic">
          <ac:chgData name="Leah June Blakney" userId="S::ljb333@nau.edu::cd167671-b1b8-4386-a3bb-634010f1b052" providerId="AD" clId="Web-{09B8F971-CFAE-4C02-A661-557146589070}" dt="2021-11-03T18:17:24.674" v="26"/>
          <ac:graphicFrameMkLst>
            <pc:docMk/>
            <pc:sldMk cId="1453556958" sldId="257"/>
            <ac:graphicFrameMk id="3" creationId="{7CE97E8A-D777-46BE-9AD1-DCEF0A1EF079}"/>
          </ac:graphicFrameMkLst>
        </pc:graphicFrameChg>
      </pc:sldChg>
      <pc:sldChg chg="modSp">
        <pc:chgData name="Leah June Blakney" userId="S::ljb333@nau.edu::cd167671-b1b8-4386-a3bb-634010f1b052" providerId="AD" clId="Web-{09B8F971-CFAE-4C02-A661-557146589070}" dt="2021-11-03T18:14:39.696" v="12" actId="14100"/>
        <pc:sldMkLst>
          <pc:docMk/>
          <pc:sldMk cId="4270776196" sldId="261"/>
        </pc:sldMkLst>
        <pc:spChg chg="mod">
          <ac:chgData name="Leah June Blakney" userId="S::ljb333@nau.edu::cd167671-b1b8-4386-a3bb-634010f1b052" providerId="AD" clId="Web-{09B8F971-CFAE-4C02-A661-557146589070}" dt="2021-11-03T18:14:39.696" v="12" actId="14100"/>
          <ac:spMkLst>
            <pc:docMk/>
            <pc:sldMk cId="4270776196" sldId="261"/>
            <ac:spMk id="3" creationId="{C2D0EED0-5F7C-4205-9915-F6C1D188583B}"/>
          </ac:spMkLst>
        </pc:spChg>
      </pc:sldChg>
      <pc:sldChg chg="modSp">
        <pc:chgData name="Leah June Blakney" userId="S::ljb333@nau.edu::cd167671-b1b8-4386-a3bb-634010f1b052" providerId="AD" clId="Web-{09B8F971-CFAE-4C02-A661-557146589070}" dt="2021-11-03T18:13:57.475" v="11" actId="1076"/>
        <pc:sldMkLst>
          <pc:docMk/>
          <pc:sldMk cId="3799891248" sldId="262"/>
        </pc:sldMkLst>
        <pc:spChg chg="mod">
          <ac:chgData name="Leah June Blakney" userId="S::ljb333@nau.edu::cd167671-b1b8-4386-a3bb-634010f1b052" providerId="AD" clId="Web-{09B8F971-CFAE-4C02-A661-557146589070}" dt="2021-11-03T18:13:57.475" v="11" actId="1076"/>
          <ac:spMkLst>
            <pc:docMk/>
            <pc:sldMk cId="3799891248" sldId="262"/>
            <ac:spMk id="5" creationId="{BD779FF2-5CE5-4297-8918-4AD305C15D68}"/>
          </ac:spMkLst>
        </pc:spChg>
      </pc:sldChg>
      <pc:sldChg chg="modSp">
        <pc:chgData name="Leah June Blakney" userId="S::ljb333@nau.edu::cd167671-b1b8-4386-a3bb-634010f1b052" providerId="AD" clId="Web-{09B8F971-CFAE-4C02-A661-557146589070}" dt="2021-11-03T18:15:19.058" v="13" actId="1076"/>
        <pc:sldMkLst>
          <pc:docMk/>
          <pc:sldMk cId="3379143872" sldId="264"/>
        </pc:sldMkLst>
        <pc:spChg chg="mod">
          <ac:chgData name="Leah June Blakney" userId="S::ljb333@nau.edu::cd167671-b1b8-4386-a3bb-634010f1b052" providerId="AD" clId="Web-{09B8F971-CFAE-4C02-A661-557146589070}" dt="2021-11-03T18:15:19.058" v="13" actId="1076"/>
          <ac:spMkLst>
            <pc:docMk/>
            <pc:sldMk cId="3379143872" sldId="264"/>
            <ac:spMk id="5" creationId="{2ABB9A06-C2CE-4AD5-B088-0EF2FC541E17}"/>
          </ac:spMkLst>
        </pc:spChg>
      </pc:sldChg>
      <pc:sldChg chg="modSp">
        <pc:chgData name="Leah June Blakney" userId="S::ljb333@nau.edu::cd167671-b1b8-4386-a3bb-634010f1b052" providerId="AD" clId="Web-{09B8F971-CFAE-4C02-A661-557146589070}" dt="2021-11-03T18:16:45" v="15" actId="20577"/>
        <pc:sldMkLst>
          <pc:docMk/>
          <pc:sldMk cId="2244010933" sldId="267"/>
        </pc:sldMkLst>
        <pc:spChg chg="mod">
          <ac:chgData name="Leah June Blakney" userId="S::ljb333@nau.edu::cd167671-b1b8-4386-a3bb-634010f1b052" providerId="AD" clId="Web-{09B8F971-CFAE-4C02-A661-557146589070}" dt="2021-11-03T18:16:45" v="15" actId="20577"/>
          <ac:spMkLst>
            <pc:docMk/>
            <pc:sldMk cId="2244010933" sldId="267"/>
            <ac:spMk id="5" creationId="{13772EDC-39A3-4EF7-B80B-5FDF650059B3}"/>
          </ac:spMkLst>
        </pc:spChg>
      </pc:sldChg>
      <pc:sldChg chg="modSp">
        <pc:chgData name="Leah June Blakney" userId="S::ljb333@nau.edu::cd167671-b1b8-4386-a3bb-634010f1b052" providerId="AD" clId="Web-{09B8F971-CFAE-4C02-A661-557146589070}" dt="2021-11-03T18:16:48.344" v="16" actId="20577"/>
        <pc:sldMkLst>
          <pc:docMk/>
          <pc:sldMk cId="1583952550" sldId="268"/>
        </pc:sldMkLst>
        <pc:spChg chg="mod">
          <ac:chgData name="Leah June Blakney" userId="S::ljb333@nau.edu::cd167671-b1b8-4386-a3bb-634010f1b052" providerId="AD" clId="Web-{09B8F971-CFAE-4C02-A661-557146589070}" dt="2021-11-03T18:16:48.344" v="16" actId="20577"/>
          <ac:spMkLst>
            <pc:docMk/>
            <pc:sldMk cId="1583952550" sldId="268"/>
            <ac:spMk id="7" creationId="{3E1A3E76-7EEB-4F65-9F42-053A59098801}"/>
          </ac:spMkLst>
        </pc:spChg>
      </pc:sldChg>
    </pc:docChg>
  </pc:docChgLst>
  <pc:docChgLst>
    <pc:chgData name="Jonathan Adam Armijo" userId="S::jaa568@nau.edu::fae03f03-e53b-4e3b-b621-344ce08c551f" providerId="AD" clId="Web-{13356DFC-E052-4162-BD63-F701639125D2}"/>
    <pc:docChg chg="modSld sldOrd">
      <pc:chgData name="Jonathan Adam Armijo" userId="S::jaa568@nau.edu::fae03f03-e53b-4e3b-b621-344ce08c551f" providerId="AD" clId="Web-{13356DFC-E052-4162-BD63-F701639125D2}" dt="2021-11-03T18:57:05.130" v="286" actId="20577"/>
      <pc:docMkLst>
        <pc:docMk/>
      </pc:docMkLst>
      <pc:sldChg chg="ord">
        <pc:chgData name="Jonathan Adam Armijo" userId="S::jaa568@nau.edu::fae03f03-e53b-4e3b-b621-344ce08c551f" providerId="AD" clId="Web-{13356DFC-E052-4162-BD63-F701639125D2}" dt="2021-11-03T18:54:10.767" v="0"/>
        <pc:sldMkLst>
          <pc:docMk/>
          <pc:sldMk cId="1453556958" sldId="257"/>
        </pc:sldMkLst>
      </pc:sldChg>
      <pc:sldChg chg="modSp">
        <pc:chgData name="Jonathan Adam Armijo" userId="S::jaa568@nau.edu::fae03f03-e53b-4e3b-b621-344ce08c551f" providerId="AD" clId="Web-{13356DFC-E052-4162-BD63-F701639125D2}" dt="2021-11-03T18:57:05.130" v="286" actId="20577"/>
        <pc:sldMkLst>
          <pc:docMk/>
          <pc:sldMk cId="3799891248" sldId="262"/>
        </pc:sldMkLst>
        <pc:spChg chg="mod">
          <ac:chgData name="Jonathan Adam Armijo" userId="S::jaa568@nau.edu::fae03f03-e53b-4e3b-b621-344ce08c551f" providerId="AD" clId="Web-{13356DFC-E052-4162-BD63-F701639125D2}" dt="2021-11-03T18:57:05.130" v="286" actId="20577"/>
          <ac:spMkLst>
            <pc:docMk/>
            <pc:sldMk cId="3799891248" sldId="262"/>
            <ac:spMk id="3" creationId="{C2D0EED0-5F7C-4205-9915-F6C1D188583B}"/>
          </ac:spMkLst>
        </pc:spChg>
      </pc:sldChg>
    </pc:docChg>
  </pc:docChgLst>
  <pc:docChgLst>
    <pc:chgData name="Leah June Blakney" userId="S::ljb333@nau.edu::cd167671-b1b8-4386-a3bb-634010f1b052" providerId="AD" clId="Web-{D1A1441E-E7FB-4B55-ABAD-1A12791A0536}"/>
    <pc:docChg chg="modSld">
      <pc:chgData name="Leah June Blakney" userId="S::ljb333@nau.edu::cd167671-b1b8-4386-a3bb-634010f1b052" providerId="AD" clId="Web-{D1A1441E-E7FB-4B55-ABAD-1A12791A0536}" dt="2021-11-03T22:17:14.442" v="5" actId="20577"/>
      <pc:docMkLst>
        <pc:docMk/>
      </pc:docMkLst>
      <pc:sldChg chg="modSp">
        <pc:chgData name="Leah June Blakney" userId="S::ljb333@nau.edu::cd167671-b1b8-4386-a3bb-634010f1b052" providerId="AD" clId="Web-{D1A1441E-E7FB-4B55-ABAD-1A12791A0536}" dt="2021-11-03T22:17:14.442" v="5" actId="20577"/>
        <pc:sldMkLst>
          <pc:docMk/>
          <pc:sldMk cId="2341922717" sldId="260"/>
        </pc:sldMkLst>
        <pc:spChg chg="mod">
          <ac:chgData name="Leah June Blakney" userId="S::ljb333@nau.edu::cd167671-b1b8-4386-a3bb-634010f1b052" providerId="AD" clId="Web-{D1A1441E-E7FB-4B55-ABAD-1A12791A0536}" dt="2021-11-03T22:17:14.442" v="5" actId="20577"/>
          <ac:spMkLst>
            <pc:docMk/>
            <pc:sldMk cId="2341922717" sldId="260"/>
            <ac:spMk id="3" creationId="{C2D0EED0-5F7C-4205-9915-F6C1D188583B}"/>
          </ac:spMkLst>
        </pc:spChg>
      </pc:sldChg>
      <pc:sldChg chg="modSp">
        <pc:chgData name="Leah June Blakney" userId="S::ljb333@nau.edu::cd167671-b1b8-4386-a3bb-634010f1b052" providerId="AD" clId="Web-{D1A1441E-E7FB-4B55-ABAD-1A12791A0536}" dt="2021-11-03T22:08:04.583" v="1"/>
        <pc:sldMkLst>
          <pc:docMk/>
          <pc:sldMk cId="4270776196" sldId="261"/>
        </pc:sldMkLst>
        <pc:graphicFrameChg chg="mod modGraphic">
          <ac:chgData name="Leah June Blakney" userId="S::ljb333@nau.edu::cd167671-b1b8-4386-a3bb-634010f1b052" providerId="AD" clId="Web-{D1A1441E-E7FB-4B55-ABAD-1A12791A0536}" dt="2021-11-03T22:08:04.583" v="1"/>
          <ac:graphicFrameMkLst>
            <pc:docMk/>
            <pc:sldMk cId="4270776196" sldId="261"/>
            <ac:graphicFrameMk id="10" creationId="{D0556ADF-C36E-114F-8E06-7F62055C4DCE}"/>
          </ac:graphicFrameMkLst>
        </pc:graphicFrameChg>
      </pc:sldChg>
    </pc:docChg>
  </pc:docChgLst>
  <pc:docChgLst>
    <pc:chgData name="William Jackson Shields" userId="S::wjs65@nau.edu::535f6f40-cfa8-4856-a106-47283169eb93" providerId="AD" clId="Web-{E5AB985C-1F2D-4FB9-B0CF-AE906B1D2B5E}"/>
    <pc:docChg chg="modSld">
      <pc:chgData name="William Jackson Shields" userId="S::wjs65@nau.edu::535f6f40-cfa8-4856-a106-47283169eb93" providerId="AD" clId="Web-{E5AB985C-1F2D-4FB9-B0CF-AE906B1D2B5E}" dt="2021-11-03T04:48:01.935" v="54" actId="1076"/>
      <pc:docMkLst>
        <pc:docMk/>
      </pc:docMkLst>
      <pc:sldChg chg="delSp modSp">
        <pc:chgData name="William Jackson Shields" userId="S::wjs65@nau.edu::535f6f40-cfa8-4856-a106-47283169eb93" providerId="AD" clId="Web-{E5AB985C-1F2D-4FB9-B0CF-AE906B1D2B5E}" dt="2021-11-03T04:48:01.935" v="54" actId="1076"/>
        <pc:sldMkLst>
          <pc:docMk/>
          <pc:sldMk cId="2611466655" sldId="265"/>
        </pc:sldMkLst>
        <pc:spChg chg="mod">
          <ac:chgData name="William Jackson Shields" userId="S::wjs65@nau.edu::535f6f40-cfa8-4856-a106-47283169eb93" providerId="AD" clId="Web-{E5AB985C-1F2D-4FB9-B0CF-AE906B1D2B5E}" dt="2021-11-03T04:48:01.935" v="54" actId="1076"/>
          <ac:spMkLst>
            <pc:docMk/>
            <pc:sldMk cId="2611466655" sldId="265"/>
            <ac:spMk id="5" creationId="{B8B5A0B5-0A84-4601-8F89-1462C23999CD}"/>
          </ac:spMkLst>
        </pc:spChg>
        <pc:picChg chg="mod">
          <ac:chgData name="William Jackson Shields" userId="S::wjs65@nau.edu::535f6f40-cfa8-4856-a106-47283169eb93" providerId="AD" clId="Web-{E5AB985C-1F2D-4FB9-B0CF-AE906B1D2B5E}" dt="2021-11-03T04:47:57.685" v="53" actId="1076"/>
          <ac:picMkLst>
            <pc:docMk/>
            <pc:sldMk cId="2611466655" sldId="265"/>
            <ac:picMk id="4" creationId="{217D2FD3-6691-481B-BE61-4DBAB8274522}"/>
          </ac:picMkLst>
        </pc:picChg>
        <pc:picChg chg="del mod">
          <ac:chgData name="William Jackson Shields" userId="S::wjs65@nau.edu::535f6f40-cfa8-4856-a106-47283169eb93" providerId="AD" clId="Web-{E5AB985C-1F2D-4FB9-B0CF-AE906B1D2B5E}" dt="2021-11-03T04:45:56.349" v="1"/>
          <ac:picMkLst>
            <pc:docMk/>
            <pc:sldMk cId="2611466655" sldId="265"/>
            <ac:picMk id="6" creationId="{900726F9-02DA-4E4D-BCBD-3AC72FDBDE76}"/>
          </ac:picMkLst>
        </pc:picChg>
      </pc:sldChg>
      <pc:sldChg chg="addSp modSp">
        <pc:chgData name="William Jackson Shields" userId="S::wjs65@nau.edu::535f6f40-cfa8-4856-a106-47283169eb93" providerId="AD" clId="Web-{E5AB985C-1F2D-4FB9-B0CF-AE906B1D2B5E}" dt="2021-11-03T04:47:31.042" v="46" actId="1076"/>
        <pc:sldMkLst>
          <pc:docMk/>
          <pc:sldMk cId="232430126" sldId="270"/>
        </pc:sldMkLst>
        <pc:spChg chg="add mod">
          <ac:chgData name="William Jackson Shields" userId="S::wjs65@nau.edu::535f6f40-cfa8-4856-a106-47283169eb93" providerId="AD" clId="Web-{E5AB985C-1F2D-4FB9-B0CF-AE906B1D2B5E}" dt="2021-11-03T04:47:31.042" v="46" actId="1076"/>
          <ac:spMkLst>
            <pc:docMk/>
            <pc:sldMk cId="232430126" sldId="270"/>
            <ac:spMk id="3" creationId="{7312E0CD-2813-44CE-9A1C-A79ECBD1584F}"/>
          </ac:spMkLst>
        </pc:spChg>
        <pc:picChg chg="add mod">
          <ac:chgData name="William Jackson Shields" userId="S::wjs65@nau.edu::535f6f40-cfa8-4856-a106-47283169eb93" providerId="AD" clId="Web-{E5AB985C-1F2D-4FB9-B0CF-AE906B1D2B5E}" dt="2021-11-03T04:46:18.725" v="8" actId="1076"/>
          <ac:picMkLst>
            <pc:docMk/>
            <pc:sldMk cId="232430126" sldId="270"/>
            <ac:picMk id="2" creationId="{F1A04846-6141-4949-BB52-B7DF9A50F3BD}"/>
          </ac:picMkLst>
        </pc:picChg>
      </pc:sldChg>
    </pc:docChg>
  </pc:docChgLst>
  <pc:docChgLst>
    <pc:chgData name="Jonathan Adam Armijo" userId="fae03f03-e53b-4e3b-b621-344ce08c551f" providerId="ADAL" clId="{11AF5F0F-D292-4609-AA05-0638E318F3D2}"/>
    <pc:docChg chg="undo custSel modSld">
      <pc:chgData name="Jonathan Adam Armijo" userId="fae03f03-e53b-4e3b-b621-344ce08c551f" providerId="ADAL" clId="{11AF5F0F-D292-4609-AA05-0638E318F3D2}" dt="2021-11-03T08:44:16.480" v="657" actId="313"/>
      <pc:docMkLst>
        <pc:docMk/>
      </pc:docMkLst>
      <pc:sldChg chg="addSp delSp modSp mod setBg setClrOvrMap">
        <pc:chgData name="Jonathan Adam Armijo" userId="fae03f03-e53b-4e3b-b621-344ce08c551f" providerId="ADAL" clId="{11AF5F0F-D292-4609-AA05-0638E318F3D2}" dt="2021-11-03T08:44:16.480" v="657" actId="313"/>
        <pc:sldMkLst>
          <pc:docMk/>
          <pc:sldMk cId="1453556958" sldId="257"/>
        </pc:sldMkLst>
        <pc:spChg chg="del mod">
          <ac:chgData name="Jonathan Adam Armijo" userId="fae03f03-e53b-4e3b-b621-344ce08c551f" providerId="ADAL" clId="{11AF5F0F-D292-4609-AA05-0638E318F3D2}" dt="2021-11-03T08:34:06.808" v="526" actId="478"/>
          <ac:spMkLst>
            <pc:docMk/>
            <pc:sldMk cId="1453556958" sldId="257"/>
            <ac:spMk id="2" creationId="{0A92A124-31C1-7844-BA41-6501008C30BF}"/>
          </ac:spMkLst>
        </pc:spChg>
        <pc:spChg chg="del">
          <ac:chgData name="Jonathan Adam Armijo" userId="fae03f03-e53b-4e3b-b621-344ce08c551f" providerId="ADAL" clId="{11AF5F0F-D292-4609-AA05-0638E318F3D2}" dt="2021-11-03T08:33:45.355" v="519"/>
          <ac:spMkLst>
            <pc:docMk/>
            <pc:sldMk cId="1453556958" sldId="257"/>
            <ac:spMk id="6" creationId="{E08F41D3-F906-7543-BA52-66AE921BADB2}"/>
          </ac:spMkLst>
        </pc:spChg>
        <pc:spChg chg="add del">
          <ac:chgData name="Jonathan Adam Armijo" userId="fae03f03-e53b-4e3b-b621-344ce08c551f" providerId="ADAL" clId="{11AF5F0F-D292-4609-AA05-0638E318F3D2}" dt="2021-11-03T08:34:03.440" v="525" actId="26606"/>
          <ac:spMkLst>
            <pc:docMk/>
            <pc:sldMk cId="1453556958" sldId="257"/>
            <ac:spMk id="8" creationId="{7B0C142C-D9B1-4E06-BEF3-8EDC28ED446D}"/>
          </ac:spMkLst>
        </pc:spChg>
        <pc:spChg chg="add del">
          <ac:chgData name="Jonathan Adam Armijo" userId="fae03f03-e53b-4e3b-b621-344ce08c551f" providerId="ADAL" clId="{11AF5F0F-D292-4609-AA05-0638E318F3D2}" dt="2021-11-03T08:34:03.440" v="525" actId="26606"/>
          <ac:spMkLst>
            <pc:docMk/>
            <pc:sldMk cId="1453556958" sldId="257"/>
            <ac:spMk id="10" creationId="{AC429CE2-5BEF-47D1-A08A-3BF63EA69CEC}"/>
          </ac:spMkLst>
        </pc:spChg>
        <pc:spChg chg="add del">
          <ac:chgData name="Jonathan Adam Armijo" userId="fae03f03-e53b-4e3b-b621-344ce08c551f" providerId="ADAL" clId="{11AF5F0F-D292-4609-AA05-0638E318F3D2}" dt="2021-11-03T08:34:03.440" v="525" actId="26606"/>
          <ac:spMkLst>
            <pc:docMk/>
            <pc:sldMk cId="1453556958" sldId="257"/>
            <ac:spMk id="12" creationId="{8C2930CB-1D67-4249-821B-69788484D5FD}"/>
          </ac:spMkLst>
        </pc:spChg>
        <pc:graphicFrameChg chg="add mod modGraphic">
          <ac:chgData name="Jonathan Adam Armijo" userId="fae03f03-e53b-4e3b-b621-344ce08c551f" providerId="ADAL" clId="{11AF5F0F-D292-4609-AA05-0638E318F3D2}" dt="2021-11-03T08:44:16.480" v="657" actId="313"/>
          <ac:graphicFrameMkLst>
            <pc:docMk/>
            <pc:sldMk cId="1453556958" sldId="257"/>
            <ac:graphicFrameMk id="3" creationId="{7CE97E8A-D777-46BE-9AD1-DCEF0A1EF079}"/>
          </ac:graphicFrameMkLst>
        </pc:graphicFrameChg>
        <pc:picChg chg="add del">
          <ac:chgData name="Jonathan Adam Armijo" userId="fae03f03-e53b-4e3b-b621-344ce08c551f" providerId="ADAL" clId="{11AF5F0F-D292-4609-AA05-0638E318F3D2}" dt="2021-11-03T08:34:03.440" v="525" actId="26606"/>
          <ac:picMkLst>
            <pc:docMk/>
            <pc:sldMk cId="1453556958" sldId="257"/>
            <ac:picMk id="14" creationId="{72BEA8AD-13E9-4572-813B-21EBE63DBBF3}"/>
          </ac:picMkLst>
        </pc:picChg>
      </pc:sldChg>
      <pc:sldChg chg="modSp mod">
        <pc:chgData name="Jonathan Adam Armijo" userId="fae03f03-e53b-4e3b-b621-344ce08c551f" providerId="ADAL" clId="{11AF5F0F-D292-4609-AA05-0638E318F3D2}" dt="2021-11-03T08:23:50.146" v="499" actId="255"/>
        <pc:sldMkLst>
          <pc:docMk/>
          <pc:sldMk cId="3682844865" sldId="258"/>
        </pc:sldMkLst>
        <pc:spChg chg="mod">
          <ac:chgData name="Jonathan Adam Armijo" userId="fae03f03-e53b-4e3b-b621-344ce08c551f" providerId="ADAL" clId="{11AF5F0F-D292-4609-AA05-0638E318F3D2}" dt="2021-11-03T08:23:50.146" v="499" actId="255"/>
          <ac:spMkLst>
            <pc:docMk/>
            <pc:sldMk cId="3682844865" sldId="258"/>
            <ac:spMk id="3" creationId="{C2D0EED0-5F7C-4205-9915-F6C1D188583B}"/>
          </ac:spMkLst>
        </pc:spChg>
      </pc:sldChg>
      <pc:sldChg chg="modSp mod">
        <pc:chgData name="Jonathan Adam Armijo" userId="fae03f03-e53b-4e3b-b621-344ce08c551f" providerId="ADAL" clId="{11AF5F0F-D292-4609-AA05-0638E318F3D2}" dt="2021-11-03T08:24:06.283" v="501" actId="403"/>
        <pc:sldMkLst>
          <pc:docMk/>
          <pc:sldMk cId="2654044385" sldId="259"/>
        </pc:sldMkLst>
        <pc:spChg chg="mod">
          <ac:chgData name="Jonathan Adam Armijo" userId="fae03f03-e53b-4e3b-b621-344ce08c551f" providerId="ADAL" clId="{11AF5F0F-D292-4609-AA05-0638E318F3D2}" dt="2021-11-03T08:24:00.029" v="500" actId="403"/>
          <ac:spMkLst>
            <pc:docMk/>
            <pc:sldMk cId="2654044385" sldId="259"/>
            <ac:spMk id="5" creationId="{F39811BC-4EDE-5B43-9EBF-5119DBDB9FA6}"/>
          </ac:spMkLst>
        </pc:spChg>
        <pc:spChg chg="mod">
          <ac:chgData name="Jonathan Adam Armijo" userId="fae03f03-e53b-4e3b-b621-344ce08c551f" providerId="ADAL" clId="{11AF5F0F-D292-4609-AA05-0638E318F3D2}" dt="2021-11-03T08:24:06.283" v="501" actId="403"/>
          <ac:spMkLst>
            <pc:docMk/>
            <pc:sldMk cId="2654044385" sldId="259"/>
            <ac:spMk id="1032" creationId="{C8DC4692-9318-4ACC-ADCA-6C9138922636}"/>
          </ac:spMkLst>
        </pc:spChg>
      </pc:sldChg>
      <pc:sldChg chg="modSp mod">
        <pc:chgData name="Jonathan Adam Armijo" userId="fae03f03-e53b-4e3b-b621-344ce08c551f" providerId="ADAL" clId="{11AF5F0F-D292-4609-AA05-0638E318F3D2}" dt="2021-11-03T08:23:39.725" v="492" actId="27636"/>
        <pc:sldMkLst>
          <pc:docMk/>
          <pc:sldMk cId="4270776196" sldId="261"/>
        </pc:sldMkLst>
        <pc:spChg chg="mod">
          <ac:chgData name="Jonathan Adam Armijo" userId="fae03f03-e53b-4e3b-b621-344ce08c551f" providerId="ADAL" clId="{11AF5F0F-D292-4609-AA05-0638E318F3D2}" dt="2021-11-03T08:23:39.725" v="492" actId="27636"/>
          <ac:spMkLst>
            <pc:docMk/>
            <pc:sldMk cId="4270776196" sldId="261"/>
            <ac:spMk id="3" creationId="{C2D0EED0-5F7C-4205-9915-F6C1D188583B}"/>
          </ac:spMkLst>
        </pc:spChg>
      </pc:sldChg>
      <pc:sldChg chg="modSp mod">
        <pc:chgData name="Jonathan Adam Armijo" userId="fae03f03-e53b-4e3b-b621-344ce08c551f" providerId="ADAL" clId="{11AF5F0F-D292-4609-AA05-0638E318F3D2}" dt="2021-11-03T08:38:44.372" v="656" actId="20577"/>
        <pc:sldMkLst>
          <pc:docMk/>
          <pc:sldMk cId="3799891248" sldId="262"/>
        </pc:sldMkLst>
        <pc:spChg chg="mod">
          <ac:chgData name="Jonathan Adam Armijo" userId="fae03f03-e53b-4e3b-b621-344ce08c551f" providerId="ADAL" clId="{11AF5F0F-D292-4609-AA05-0638E318F3D2}" dt="2021-11-03T08:38:44.372" v="656" actId="20577"/>
          <ac:spMkLst>
            <pc:docMk/>
            <pc:sldMk cId="3799891248" sldId="262"/>
            <ac:spMk id="3" creationId="{C2D0EED0-5F7C-4205-9915-F6C1D188583B}"/>
          </ac:spMkLst>
        </pc:spChg>
      </pc:sldChg>
    </pc:docChg>
  </pc:docChgLst>
  <pc:docChgLst>
    <pc:chgData name="William Jackson Shields" userId="S::wjs65@nau.edu::535f6f40-cfa8-4856-a106-47283169eb93" providerId="AD" clId="Web-{05215B45-0D30-4D9E-A7C2-6C3D6D8647AA}"/>
    <pc:docChg chg="modSld">
      <pc:chgData name="William Jackson Shields" userId="S::wjs65@nau.edu::535f6f40-cfa8-4856-a106-47283169eb93" providerId="AD" clId="Web-{05215B45-0D30-4D9E-A7C2-6C3D6D8647AA}" dt="2021-11-03T20:59:17.604" v="13" actId="1076"/>
      <pc:docMkLst>
        <pc:docMk/>
      </pc:docMkLst>
      <pc:sldChg chg="addSp delSp modSp">
        <pc:chgData name="William Jackson Shields" userId="S::wjs65@nau.edu::535f6f40-cfa8-4856-a106-47283169eb93" providerId="AD" clId="Web-{05215B45-0D30-4D9E-A7C2-6C3D6D8647AA}" dt="2021-11-03T20:59:17.604" v="13" actId="1076"/>
        <pc:sldMkLst>
          <pc:docMk/>
          <pc:sldMk cId="2611466655" sldId="265"/>
        </pc:sldMkLst>
        <pc:spChg chg="add del mod">
          <ac:chgData name="William Jackson Shields" userId="S::wjs65@nau.edu::535f6f40-cfa8-4856-a106-47283169eb93" providerId="AD" clId="Web-{05215B45-0D30-4D9E-A7C2-6C3D6D8647AA}" dt="2021-11-03T20:58:55.150" v="9"/>
          <ac:spMkLst>
            <pc:docMk/>
            <pc:sldMk cId="2611466655" sldId="265"/>
            <ac:spMk id="8" creationId="{7A7D645D-B8F1-464A-AF1C-5439049C711A}"/>
          </ac:spMkLst>
        </pc:spChg>
        <pc:picChg chg="del">
          <ac:chgData name="William Jackson Shields" userId="S::wjs65@nau.edu::535f6f40-cfa8-4856-a106-47283169eb93" providerId="AD" clId="Web-{05215B45-0D30-4D9E-A7C2-6C3D6D8647AA}" dt="2021-11-03T20:58:51.618" v="8"/>
          <ac:picMkLst>
            <pc:docMk/>
            <pc:sldMk cId="2611466655" sldId="265"/>
            <ac:picMk id="4" creationId="{217D2FD3-6691-481B-BE61-4DBAB8274522}"/>
          </ac:picMkLst>
        </pc:picChg>
        <pc:picChg chg="add mod">
          <ac:chgData name="William Jackson Shields" userId="S::wjs65@nau.edu::535f6f40-cfa8-4856-a106-47283169eb93" providerId="AD" clId="Web-{05215B45-0D30-4D9E-A7C2-6C3D6D8647AA}" dt="2021-11-03T20:59:17.604" v="13" actId="1076"/>
          <ac:picMkLst>
            <pc:docMk/>
            <pc:sldMk cId="2611466655" sldId="265"/>
            <ac:picMk id="9" creationId="{4182A348-E96E-46C6-ABD4-F80A7651D190}"/>
          </ac:picMkLst>
        </pc:picChg>
      </pc:sldChg>
      <pc:sldChg chg="addSp delSp modSp">
        <pc:chgData name="William Jackson Shields" userId="S::wjs65@nau.edu::535f6f40-cfa8-4856-a106-47283169eb93" providerId="AD" clId="Web-{05215B45-0D30-4D9E-A7C2-6C3D6D8647AA}" dt="2021-11-03T20:58:43.071" v="7" actId="1076"/>
        <pc:sldMkLst>
          <pc:docMk/>
          <pc:sldMk cId="232430126" sldId="270"/>
        </pc:sldMkLst>
        <pc:picChg chg="del">
          <ac:chgData name="William Jackson Shields" userId="S::wjs65@nau.edu::535f6f40-cfa8-4856-a106-47283169eb93" providerId="AD" clId="Web-{05215B45-0D30-4D9E-A7C2-6C3D6D8647AA}" dt="2021-11-03T20:58:16.352" v="0"/>
          <ac:picMkLst>
            <pc:docMk/>
            <pc:sldMk cId="232430126" sldId="270"/>
            <ac:picMk id="2" creationId="{F1A04846-6141-4949-BB52-B7DF9A50F3BD}"/>
          </ac:picMkLst>
        </pc:picChg>
        <pc:picChg chg="add mod">
          <ac:chgData name="William Jackson Shields" userId="S::wjs65@nau.edu::535f6f40-cfa8-4856-a106-47283169eb93" providerId="AD" clId="Web-{05215B45-0D30-4D9E-A7C2-6C3D6D8647AA}" dt="2021-11-03T20:58:43.071" v="7" actId="1076"/>
          <ac:picMkLst>
            <pc:docMk/>
            <pc:sldMk cId="232430126" sldId="270"/>
            <ac:picMk id="6" creationId="{7D0C568C-0E18-4581-8AAD-33CDF14E770C}"/>
          </ac:picMkLst>
        </pc:picChg>
      </pc:sldChg>
    </pc:docChg>
  </pc:docChgLst>
  <pc:docChgLst>
    <pc:chgData name="Griffin James Brandt" userId="S::gjb224@nau.edu::6c1a6296-0f36-4f97-b320-9b2c10f9f64b" providerId="AD" clId="Web-{F2195DCB-AA72-4F5F-8755-DE372BEA7DEF}"/>
    <pc:docChg chg="modSld">
      <pc:chgData name="Griffin James Brandt" userId="S::gjb224@nau.edu::6c1a6296-0f36-4f97-b320-9b2c10f9f64b" providerId="AD" clId="Web-{F2195DCB-AA72-4F5F-8755-DE372BEA7DEF}" dt="2021-11-04T00:49:48.852" v="149"/>
      <pc:docMkLst>
        <pc:docMk/>
      </pc:docMkLst>
      <pc:sldChg chg="modSp">
        <pc:chgData name="Griffin James Brandt" userId="S::gjb224@nau.edu::6c1a6296-0f36-4f97-b320-9b2c10f9f64b" providerId="AD" clId="Web-{F2195DCB-AA72-4F5F-8755-DE372BEA7DEF}" dt="2021-11-04T00:49:48.852" v="149"/>
        <pc:sldMkLst>
          <pc:docMk/>
          <pc:sldMk cId="4270776196" sldId="261"/>
        </pc:sldMkLst>
        <pc:graphicFrameChg chg="mod modGraphic">
          <ac:chgData name="Griffin James Brandt" userId="S::gjb224@nau.edu::6c1a6296-0f36-4f97-b320-9b2c10f9f64b" providerId="AD" clId="Web-{F2195DCB-AA72-4F5F-8755-DE372BEA7DEF}" dt="2021-11-04T00:49:48.852" v="149"/>
          <ac:graphicFrameMkLst>
            <pc:docMk/>
            <pc:sldMk cId="4270776196" sldId="261"/>
            <ac:graphicFrameMk id="10" creationId="{D0556ADF-C36E-114F-8E06-7F62055C4DCE}"/>
          </ac:graphicFrameMkLst>
        </pc:graphicFrameChg>
      </pc:sldChg>
    </pc:docChg>
  </pc:docChgLst>
  <pc:docChgLst>
    <pc:chgData name="Leah June Blakney" userId="S::ljb333@nau.edu::cd167671-b1b8-4386-a3bb-634010f1b052" providerId="AD" clId="Web-{DBDE18B9-BB50-4BB5-A6C7-2F17A2375531}"/>
    <pc:docChg chg="modSld">
      <pc:chgData name="Leah June Blakney" userId="S::ljb333@nau.edu::cd167671-b1b8-4386-a3bb-634010f1b052" providerId="AD" clId="Web-{DBDE18B9-BB50-4BB5-A6C7-2F17A2375531}" dt="2021-11-03T18:46:54.698" v="177" actId="1076"/>
      <pc:docMkLst>
        <pc:docMk/>
      </pc:docMkLst>
      <pc:sldChg chg="addSp modSp">
        <pc:chgData name="Leah June Blakney" userId="S::ljb333@nau.edu::cd167671-b1b8-4386-a3bb-634010f1b052" providerId="AD" clId="Web-{DBDE18B9-BB50-4BB5-A6C7-2F17A2375531}" dt="2021-11-03T18:46:54.698" v="177" actId="1076"/>
        <pc:sldMkLst>
          <pc:docMk/>
          <pc:sldMk cId="21804736" sldId="256"/>
        </pc:sldMkLst>
        <pc:spChg chg="add mod">
          <ac:chgData name="Leah June Blakney" userId="S::ljb333@nau.edu::cd167671-b1b8-4386-a3bb-634010f1b052" providerId="AD" clId="Web-{DBDE18B9-BB50-4BB5-A6C7-2F17A2375531}" dt="2021-11-03T18:46:54.698" v="177" actId="1076"/>
          <ac:spMkLst>
            <pc:docMk/>
            <pc:sldMk cId="21804736" sldId="256"/>
            <ac:spMk id="2" creationId="{BFB44031-1969-4CB5-AC79-0C48D81CFF00}"/>
          </ac:spMkLst>
        </pc:spChg>
        <pc:spChg chg="mod">
          <ac:chgData name="Leah June Blakney" userId="S::ljb333@nau.edu::cd167671-b1b8-4386-a3bb-634010f1b052" providerId="AD" clId="Web-{DBDE18B9-BB50-4BB5-A6C7-2F17A2375531}" dt="2021-11-03T18:46:47.511" v="176" actId="14100"/>
          <ac:spMkLst>
            <pc:docMk/>
            <pc:sldMk cId="21804736" sldId="256"/>
            <ac:spMk id="5" creationId="{A175585E-05F3-4A3D-83E0-DA2C0500BF4D}"/>
          </ac:spMkLst>
        </pc:spChg>
      </pc:sldChg>
      <pc:sldChg chg="addSp modSp">
        <pc:chgData name="Leah June Blakney" userId="S::ljb333@nau.edu::cd167671-b1b8-4386-a3bb-634010f1b052" providerId="AD" clId="Web-{DBDE18B9-BB50-4BB5-A6C7-2F17A2375531}" dt="2021-11-03T18:45:09.958" v="133" actId="20577"/>
        <pc:sldMkLst>
          <pc:docMk/>
          <pc:sldMk cId="3682844865" sldId="258"/>
        </pc:sldMkLst>
        <pc:spChg chg="add mod">
          <ac:chgData name="Leah June Blakney" userId="S::ljb333@nau.edu::cd167671-b1b8-4386-a3bb-634010f1b052" providerId="AD" clId="Web-{DBDE18B9-BB50-4BB5-A6C7-2F17A2375531}" dt="2021-11-03T18:45:09.958" v="133" actId="20577"/>
          <ac:spMkLst>
            <pc:docMk/>
            <pc:sldMk cId="3682844865" sldId="258"/>
            <ac:spMk id="5" creationId="{D5C1DCD8-3153-4860-A93E-64925DED1ACF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15.989" v="134"/>
        <pc:sldMkLst>
          <pc:docMk/>
          <pc:sldMk cId="2654044385" sldId="259"/>
        </pc:sldMkLst>
        <pc:spChg chg="add">
          <ac:chgData name="Leah June Blakney" userId="S::ljb333@nau.edu::cd167671-b1b8-4386-a3bb-634010f1b052" providerId="AD" clId="Web-{DBDE18B9-BB50-4BB5-A6C7-2F17A2375531}" dt="2021-11-03T18:45:15.989" v="134"/>
          <ac:spMkLst>
            <pc:docMk/>
            <pc:sldMk cId="2654044385" sldId="259"/>
            <ac:spMk id="2" creationId="{D9916CE7-12E8-480E-99F3-F9C468E611D5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18.927" v="135"/>
        <pc:sldMkLst>
          <pc:docMk/>
          <pc:sldMk cId="2341922717" sldId="260"/>
        </pc:sldMkLst>
        <pc:spChg chg="add">
          <ac:chgData name="Leah June Blakney" userId="S::ljb333@nau.edu::cd167671-b1b8-4386-a3bb-634010f1b052" providerId="AD" clId="Web-{DBDE18B9-BB50-4BB5-A6C7-2F17A2375531}" dt="2021-11-03T18:45:18.927" v="135"/>
          <ac:spMkLst>
            <pc:docMk/>
            <pc:sldMk cId="2341922717" sldId="260"/>
            <ac:spMk id="6" creationId="{533F3166-D1F8-4B7B-945A-FC1AA0E16ED6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21.068" v="136"/>
        <pc:sldMkLst>
          <pc:docMk/>
          <pc:sldMk cId="4270776196" sldId="261"/>
        </pc:sldMkLst>
        <pc:spChg chg="add">
          <ac:chgData name="Leah June Blakney" userId="S::ljb333@nau.edu::cd167671-b1b8-4386-a3bb-634010f1b052" providerId="AD" clId="Web-{DBDE18B9-BB50-4BB5-A6C7-2F17A2375531}" dt="2021-11-03T18:45:21.068" v="136"/>
          <ac:spMkLst>
            <pc:docMk/>
            <pc:sldMk cId="4270776196" sldId="261"/>
            <ac:spMk id="4" creationId="{21BA30F7-684C-49E8-80B1-DA4226FC8B45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22.974" v="137"/>
        <pc:sldMkLst>
          <pc:docMk/>
          <pc:sldMk cId="3799891248" sldId="262"/>
        </pc:sldMkLst>
        <pc:spChg chg="add">
          <ac:chgData name="Leah June Blakney" userId="S::ljb333@nau.edu::cd167671-b1b8-4386-a3bb-634010f1b052" providerId="AD" clId="Web-{DBDE18B9-BB50-4BB5-A6C7-2F17A2375531}" dt="2021-11-03T18:45:22.974" v="137"/>
          <ac:spMkLst>
            <pc:docMk/>
            <pc:sldMk cId="3799891248" sldId="262"/>
            <ac:spMk id="4" creationId="{E7142E9E-B54E-466C-B4A8-87BD7B14CAAC}"/>
          </ac:spMkLst>
        </pc:spChg>
      </pc:sldChg>
      <pc:sldChg chg="addSp modSp">
        <pc:chgData name="Leah June Blakney" userId="S::ljb333@nau.edu::cd167671-b1b8-4386-a3bb-634010f1b052" providerId="AD" clId="Web-{DBDE18B9-BB50-4BB5-A6C7-2F17A2375531}" dt="2021-11-03T18:45:24.724" v="138"/>
        <pc:sldMkLst>
          <pc:docMk/>
          <pc:sldMk cId="1916369263" sldId="263"/>
        </pc:sldMkLst>
        <pc:spChg chg="mod">
          <ac:chgData name="Leah June Blakney" userId="S::ljb333@nau.edu::cd167671-b1b8-4386-a3bb-634010f1b052" providerId="AD" clId="Web-{DBDE18B9-BB50-4BB5-A6C7-2F17A2375531}" dt="2021-11-03T18:28:38.617" v="54" actId="20577"/>
          <ac:spMkLst>
            <pc:docMk/>
            <pc:sldMk cId="1916369263" sldId="263"/>
            <ac:spMk id="3" creationId="{C2D0EED0-5F7C-4205-9915-F6C1D188583B}"/>
          </ac:spMkLst>
        </pc:spChg>
        <pc:spChg chg="mod">
          <ac:chgData name="Leah June Blakney" userId="S::ljb333@nau.edu::cd167671-b1b8-4386-a3bb-634010f1b052" providerId="AD" clId="Web-{DBDE18B9-BB50-4BB5-A6C7-2F17A2375531}" dt="2021-11-03T18:32:13.974" v="116" actId="20577"/>
          <ac:spMkLst>
            <pc:docMk/>
            <pc:sldMk cId="1916369263" sldId="263"/>
            <ac:spMk id="4" creationId="{295A63A8-415F-4B7A-B53D-7340DC423EB2}"/>
          </ac:spMkLst>
        </pc:spChg>
        <pc:spChg chg="mod">
          <ac:chgData name="Leah June Blakney" userId="S::ljb333@nau.edu::cd167671-b1b8-4386-a3bb-634010f1b052" providerId="AD" clId="Web-{DBDE18B9-BB50-4BB5-A6C7-2F17A2375531}" dt="2021-11-03T18:29:08.713" v="62" actId="20577"/>
          <ac:spMkLst>
            <pc:docMk/>
            <pc:sldMk cId="1916369263" sldId="263"/>
            <ac:spMk id="5" creationId="{FC115C82-9622-45DD-895A-43198B228CDB}"/>
          </ac:spMkLst>
        </pc:spChg>
        <pc:spChg chg="add mod">
          <ac:chgData name="Leah June Blakney" userId="S::ljb333@nau.edu::cd167671-b1b8-4386-a3bb-634010f1b052" providerId="AD" clId="Web-{DBDE18B9-BB50-4BB5-A6C7-2F17A2375531}" dt="2021-11-03T18:28:49.337" v="57" actId="20577"/>
          <ac:spMkLst>
            <pc:docMk/>
            <pc:sldMk cId="1916369263" sldId="263"/>
            <ac:spMk id="6" creationId="{F7FF9F9E-444B-4B1D-A831-3272BF5FEE93}"/>
          </ac:spMkLst>
        </pc:spChg>
        <pc:spChg chg="add mod">
          <ac:chgData name="Leah June Blakney" userId="S::ljb333@nau.edu::cd167671-b1b8-4386-a3bb-634010f1b052" providerId="AD" clId="Web-{DBDE18B9-BB50-4BB5-A6C7-2F17A2375531}" dt="2021-11-03T18:32:30.022" v="118" actId="20577"/>
          <ac:spMkLst>
            <pc:docMk/>
            <pc:sldMk cId="1916369263" sldId="263"/>
            <ac:spMk id="9" creationId="{EC58DAA8-C8AF-4FDA-8910-C6D32B3DFFC3}"/>
          </ac:spMkLst>
        </pc:spChg>
        <pc:spChg chg="add">
          <ac:chgData name="Leah June Blakney" userId="S::ljb333@nau.edu::cd167671-b1b8-4386-a3bb-634010f1b052" providerId="AD" clId="Web-{DBDE18B9-BB50-4BB5-A6C7-2F17A2375531}" dt="2021-11-03T18:45:24.724" v="138"/>
          <ac:spMkLst>
            <pc:docMk/>
            <pc:sldMk cId="1916369263" sldId="263"/>
            <ac:spMk id="11" creationId="{B76D1E84-DB36-4F42-9510-2F2AD38A54E6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29.584" v="139"/>
        <pc:sldMkLst>
          <pc:docMk/>
          <pc:sldMk cId="3379143872" sldId="264"/>
        </pc:sldMkLst>
        <pc:spChg chg="add">
          <ac:chgData name="Leah June Blakney" userId="S::ljb333@nau.edu::cd167671-b1b8-4386-a3bb-634010f1b052" providerId="AD" clId="Web-{DBDE18B9-BB50-4BB5-A6C7-2F17A2375531}" dt="2021-11-03T18:45:29.584" v="139"/>
          <ac:spMkLst>
            <pc:docMk/>
            <pc:sldMk cId="3379143872" sldId="264"/>
            <ac:spMk id="7" creationId="{DCDCE2BE-9B88-4158-AAB5-AB0376ADEC0C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33.381" v="141"/>
        <pc:sldMkLst>
          <pc:docMk/>
          <pc:sldMk cId="2611466655" sldId="265"/>
        </pc:sldMkLst>
        <pc:spChg chg="add">
          <ac:chgData name="Leah June Blakney" userId="S::ljb333@nau.edu::cd167671-b1b8-4386-a3bb-634010f1b052" providerId="AD" clId="Web-{DBDE18B9-BB50-4BB5-A6C7-2F17A2375531}" dt="2021-11-03T18:45:33.381" v="141"/>
          <ac:spMkLst>
            <pc:docMk/>
            <pc:sldMk cId="2611466655" sldId="265"/>
            <ac:spMk id="7" creationId="{8DCEFBFE-ACEC-4AF2-8853-FCD0A2AAA91F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38.756" v="142"/>
        <pc:sldMkLst>
          <pc:docMk/>
          <pc:sldMk cId="2665081175" sldId="266"/>
        </pc:sldMkLst>
        <pc:spChg chg="add">
          <ac:chgData name="Leah June Blakney" userId="S::ljb333@nau.edu::cd167671-b1b8-4386-a3bb-634010f1b052" providerId="AD" clId="Web-{DBDE18B9-BB50-4BB5-A6C7-2F17A2375531}" dt="2021-11-03T18:45:38.756" v="142"/>
          <ac:spMkLst>
            <pc:docMk/>
            <pc:sldMk cId="2665081175" sldId="266"/>
            <ac:spMk id="3" creationId="{634F020A-C180-4B72-8FAB-FE74FE60674E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42.366" v="143"/>
        <pc:sldMkLst>
          <pc:docMk/>
          <pc:sldMk cId="2244010933" sldId="267"/>
        </pc:sldMkLst>
        <pc:spChg chg="add">
          <ac:chgData name="Leah June Blakney" userId="S::ljb333@nau.edu::cd167671-b1b8-4386-a3bb-634010f1b052" providerId="AD" clId="Web-{DBDE18B9-BB50-4BB5-A6C7-2F17A2375531}" dt="2021-11-03T18:45:42.366" v="143"/>
          <ac:spMkLst>
            <pc:docMk/>
            <pc:sldMk cId="2244010933" sldId="267"/>
            <ac:spMk id="3" creationId="{31302427-5A4B-487D-A107-22253922ABCB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44.085" v="144"/>
        <pc:sldMkLst>
          <pc:docMk/>
          <pc:sldMk cId="1583952550" sldId="268"/>
        </pc:sldMkLst>
        <pc:spChg chg="add">
          <ac:chgData name="Leah June Blakney" userId="S::ljb333@nau.edu::cd167671-b1b8-4386-a3bb-634010f1b052" providerId="AD" clId="Web-{DBDE18B9-BB50-4BB5-A6C7-2F17A2375531}" dt="2021-11-03T18:45:44.085" v="144"/>
          <ac:spMkLst>
            <pc:docMk/>
            <pc:sldMk cId="1583952550" sldId="268"/>
            <ac:spMk id="2" creationId="{14B60997-33BF-4178-8883-129EA9074FFD}"/>
          </ac:spMkLst>
        </pc:spChg>
      </pc:sldChg>
      <pc:sldChg chg="addSp">
        <pc:chgData name="Leah June Blakney" userId="S::ljb333@nau.edu::cd167671-b1b8-4386-a3bb-634010f1b052" providerId="AD" clId="Web-{DBDE18B9-BB50-4BB5-A6C7-2F17A2375531}" dt="2021-11-03T18:45:32.287" v="140"/>
        <pc:sldMkLst>
          <pc:docMk/>
          <pc:sldMk cId="232430126" sldId="270"/>
        </pc:sldMkLst>
        <pc:spChg chg="add">
          <ac:chgData name="Leah June Blakney" userId="S::ljb333@nau.edu::cd167671-b1b8-4386-a3bb-634010f1b052" providerId="AD" clId="Web-{DBDE18B9-BB50-4BB5-A6C7-2F17A2375531}" dt="2021-11-03T18:45:32.287" v="140"/>
          <ac:spMkLst>
            <pc:docMk/>
            <pc:sldMk cId="232430126" sldId="270"/>
            <ac:spMk id="7" creationId="{2F88B4D3-70D5-4E31-89D2-AEDF84B9DD45}"/>
          </ac:spMkLst>
        </pc:spChg>
      </pc:sldChg>
    </pc:docChg>
  </pc:docChgLst>
  <pc:docChgLst>
    <pc:chgData name="William Jackson Shields" userId="S::wjs65@nau.edu::535f6f40-cfa8-4856-a106-47283169eb93" providerId="AD" clId="Web-{9EBDB6BC-CD13-443A-8EE6-9365C94229DD}"/>
    <pc:docChg chg="addSld delSld modSld">
      <pc:chgData name="William Jackson Shields" userId="S::wjs65@nau.edu::535f6f40-cfa8-4856-a106-47283169eb93" providerId="AD" clId="Web-{9EBDB6BC-CD13-443A-8EE6-9365C94229DD}" dt="2021-11-03T04:44:25.684" v="139"/>
      <pc:docMkLst>
        <pc:docMk/>
      </pc:docMkLst>
      <pc:sldChg chg="addSp delSp modSp">
        <pc:chgData name="William Jackson Shields" userId="S::wjs65@nau.edu::535f6f40-cfa8-4856-a106-47283169eb93" providerId="AD" clId="Web-{9EBDB6BC-CD13-443A-8EE6-9365C94229DD}" dt="2021-11-03T04:32:49.514" v="20"/>
        <pc:sldMkLst>
          <pc:docMk/>
          <pc:sldMk cId="1453556958" sldId="257"/>
        </pc:sldMkLst>
        <pc:spChg chg="add del">
          <ac:chgData name="William Jackson Shields" userId="S::wjs65@nau.edu::535f6f40-cfa8-4856-a106-47283169eb93" providerId="AD" clId="Web-{9EBDB6BC-CD13-443A-8EE6-9365C94229DD}" dt="2021-11-03T04:32:44.154" v="19"/>
          <ac:spMkLst>
            <pc:docMk/>
            <pc:sldMk cId="1453556958" sldId="257"/>
            <ac:spMk id="2" creationId="{0A92A124-31C1-7844-BA41-6501008C30BF}"/>
          </ac:spMkLst>
        </pc:spChg>
        <pc:spChg chg="add del">
          <ac:chgData name="William Jackson Shields" userId="S::wjs65@nau.edu::535f6f40-cfa8-4856-a106-47283169eb93" providerId="AD" clId="Web-{9EBDB6BC-CD13-443A-8EE6-9365C94229DD}" dt="2021-11-03T04:32:49.514" v="20"/>
          <ac:spMkLst>
            <pc:docMk/>
            <pc:sldMk cId="1453556958" sldId="257"/>
            <ac:spMk id="3" creationId="{22A3BB16-C7A8-4E18-BAD1-6F5A1BFD9A9C}"/>
          </ac:spMkLst>
        </pc:spChg>
        <pc:spChg chg="add del mod">
          <ac:chgData name="William Jackson Shields" userId="S::wjs65@nau.edu::535f6f40-cfa8-4856-a106-47283169eb93" providerId="AD" clId="Web-{9EBDB6BC-CD13-443A-8EE6-9365C94229DD}" dt="2021-11-03T04:32:41.295" v="18"/>
          <ac:spMkLst>
            <pc:docMk/>
            <pc:sldMk cId="1453556958" sldId="257"/>
            <ac:spMk id="5" creationId="{F4B0B864-ABC6-4DA2-A15B-2B79557007B9}"/>
          </ac:spMkLst>
        </pc:spChg>
      </pc:sldChg>
      <pc:sldChg chg="addSp delSp modSp">
        <pc:chgData name="William Jackson Shields" userId="S::wjs65@nau.edu::535f6f40-cfa8-4856-a106-47283169eb93" providerId="AD" clId="Web-{9EBDB6BC-CD13-443A-8EE6-9365C94229DD}" dt="2021-11-03T04:38:19.755" v="112" actId="1076"/>
        <pc:sldMkLst>
          <pc:docMk/>
          <pc:sldMk cId="3379143872" sldId="264"/>
        </pc:sldMkLst>
        <pc:spChg chg="mod">
          <ac:chgData name="William Jackson Shields" userId="S::wjs65@nau.edu::535f6f40-cfa8-4856-a106-47283169eb93" providerId="AD" clId="Web-{9EBDB6BC-CD13-443A-8EE6-9365C94229DD}" dt="2021-11-03T04:37:20.972" v="96" actId="1076"/>
          <ac:spMkLst>
            <pc:docMk/>
            <pc:sldMk cId="3379143872" sldId="264"/>
            <ac:spMk id="2" creationId="{B044FBD7-8C91-4372-91F2-4390E4360EED}"/>
          </ac:spMkLst>
        </pc:spChg>
        <pc:spChg chg="del">
          <ac:chgData name="William Jackson Shields" userId="S::wjs65@nau.edu::535f6f40-cfa8-4856-a106-47283169eb93" providerId="AD" clId="Web-{9EBDB6BC-CD13-443A-8EE6-9365C94229DD}" dt="2021-11-03T04:30:32.871" v="0"/>
          <ac:spMkLst>
            <pc:docMk/>
            <pc:sldMk cId="3379143872" sldId="264"/>
            <ac:spMk id="3" creationId="{C2D0EED0-5F7C-4205-9915-F6C1D188583B}"/>
          </ac:spMkLst>
        </pc:spChg>
        <pc:spChg chg="add mod">
          <ac:chgData name="William Jackson Shields" userId="S::wjs65@nau.edu::535f6f40-cfa8-4856-a106-47283169eb93" providerId="AD" clId="Web-{9EBDB6BC-CD13-443A-8EE6-9365C94229DD}" dt="2021-11-03T04:38:19.755" v="112" actId="1076"/>
          <ac:spMkLst>
            <pc:docMk/>
            <pc:sldMk cId="3379143872" sldId="264"/>
            <ac:spMk id="5" creationId="{2ABB9A06-C2CE-4AD5-B088-0EF2FC541E17}"/>
          </ac:spMkLst>
        </pc:spChg>
        <pc:picChg chg="add mod ord">
          <ac:chgData name="William Jackson Shields" userId="S::wjs65@nau.edu::535f6f40-cfa8-4856-a106-47283169eb93" providerId="AD" clId="Web-{9EBDB6BC-CD13-443A-8EE6-9365C94229DD}" dt="2021-11-03T04:37:24.707" v="97" actId="1076"/>
          <ac:picMkLst>
            <pc:docMk/>
            <pc:sldMk cId="3379143872" sldId="264"/>
            <ac:picMk id="4" creationId="{C5D1E75A-308F-468C-8CF6-B9CE12653D1E}"/>
          </ac:picMkLst>
        </pc:picChg>
      </pc:sldChg>
      <pc:sldChg chg="addSp delSp modSp">
        <pc:chgData name="William Jackson Shields" userId="S::wjs65@nau.edu::535f6f40-cfa8-4856-a106-47283169eb93" providerId="AD" clId="Web-{9EBDB6BC-CD13-443A-8EE6-9365C94229DD}" dt="2021-11-03T04:43:40.402" v="129" actId="1076"/>
        <pc:sldMkLst>
          <pc:docMk/>
          <pc:sldMk cId="2611466655" sldId="265"/>
        </pc:sldMkLst>
        <pc:spChg chg="del">
          <ac:chgData name="William Jackson Shields" userId="S::wjs65@nau.edu::535f6f40-cfa8-4856-a106-47283169eb93" providerId="AD" clId="Web-{9EBDB6BC-CD13-443A-8EE6-9365C94229DD}" dt="2021-11-03T04:31:25.934" v="9"/>
          <ac:spMkLst>
            <pc:docMk/>
            <pc:sldMk cId="2611466655" sldId="265"/>
            <ac:spMk id="3" creationId="{C2D0EED0-5F7C-4205-9915-F6C1D188583B}"/>
          </ac:spMkLst>
        </pc:spChg>
        <pc:spChg chg="add mod">
          <ac:chgData name="William Jackson Shields" userId="S::wjs65@nau.edu::535f6f40-cfa8-4856-a106-47283169eb93" providerId="AD" clId="Web-{9EBDB6BC-CD13-443A-8EE6-9365C94229DD}" dt="2021-11-03T04:43:28.433" v="126" actId="1076"/>
          <ac:spMkLst>
            <pc:docMk/>
            <pc:sldMk cId="2611466655" sldId="265"/>
            <ac:spMk id="5" creationId="{B8B5A0B5-0A84-4601-8F89-1462C23999CD}"/>
          </ac:spMkLst>
        </pc:spChg>
        <pc:picChg chg="add mod ord">
          <ac:chgData name="William Jackson Shields" userId="S::wjs65@nau.edu::535f6f40-cfa8-4856-a106-47283169eb93" providerId="AD" clId="Web-{9EBDB6BC-CD13-443A-8EE6-9365C94229DD}" dt="2021-11-03T04:43:22.198" v="125" actId="1076"/>
          <ac:picMkLst>
            <pc:docMk/>
            <pc:sldMk cId="2611466655" sldId="265"/>
            <ac:picMk id="4" creationId="{217D2FD3-6691-481B-BE61-4DBAB8274522}"/>
          </ac:picMkLst>
        </pc:picChg>
        <pc:picChg chg="add mod">
          <ac:chgData name="William Jackson Shields" userId="S::wjs65@nau.edu::535f6f40-cfa8-4856-a106-47283169eb93" providerId="AD" clId="Web-{9EBDB6BC-CD13-443A-8EE6-9365C94229DD}" dt="2021-11-03T04:43:40.402" v="129" actId="1076"/>
          <ac:picMkLst>
            <pc:docMk/>
            <pc:sldMk cId="2611466655" sldId="265"/>
            <ac:picMk id="6" creationId="{900726F9-02DA-4E4D-BCBD-3AC72FDBDE76}"/>
          </ac:picMkLst>
        </pc:picChg>
      </pc:sldChg>
      <pc:sldChg chg="addSp delSp modSp">
        <pc:chgData name="William Jackson Shields" userId="S::wjs65@nau.edu::535f6f40-cfa8-4856-a106-47283169eb93" providerId="AD" clId="Web-{9EBDB6BC-CD13-443A-8EE6-9365C94229DD}" dt="2021-11-03T04:36:55.909" v="93" actId="1076"/>
        <pc:sldMkLst>
          <pc:docMk/>
          <pc:sldMk cId="2244010933" sldId="267"/>
        </pc:sldMkLst>
        <pc:spChg chg="del">
          <ac:chgData name="William Jackson Shields" userId="S::wjs65@nau.edu::535f6f40-cfa8-4856-a106-47283169eb93" providerId="AD" clId="Web-{9EBDB6BC-CD13-443A-8EE6-9365C94229DD}" dt="2021-11-03T04:33:12.421" v="21"/>
          <ac:spMkLst>
            <pc:docMk/>
            <pc:sldMk cId="2244010933" sldId="267"/>
            <ac:spMk id="3" creationId="{B817DD0F-92ED-4932-B370-FC4EF2DF0E71}"/>
          </ac:spMkLst>
        </pc:spChg>
        <pc:spChg chg="add mod">
          <ac:chgData name="William Jackson Shields" userId="S::wjs65@nau.edu::535f6f40-cfa8-4856-a106-47283169eb93" providerId="AD" clId="Web-{9EBDB6BC-CD13-443A-8EE6-9365C94229DD}" dt="2021-11-03T04:36:55.909" v="93" actId="1076"/>
          <ac:spMkLst>
            <pc:docMk/>
            <pc:sldMk cId="2244010933" sldId="267"/>
            <ac:spMk id="5" creationId="{13772EDC-39A3-4EF7-B80B-5FDF650059B3}"/>
          </ac:spMkLst>
        </pc:spChg>
        <pc:picChg chg="add mod ord">
          <ac:chgData name="William Jackson Shields" userId="S::wjs65@nau.edu::535f6f40-cfa8-4856-a106-47283169eb93" providerId="AD" clId="Web-{9EBDB6BC-CD13-443A-8EE6-9365C94229DD}" dt="2021-11-03T04:33:35.827" v="26" actId="1076"/>
          <ac:picMkLst>
            <pc:docMk/>
            <pc:sldMk cId="2244010933" sldId="267"/>
            <ac:picMk id="4" creationId="{445F789E-4838-444E-905A-CBB9EE5A7ABF}"/>
          </ac:picMkLst>
        </pc:picChg>
      </pc:sldChg>
      <pc:sldChg chg="addSp delSp modSp new">
        <pc:chgData name="William Jackson Shields" userId="S::wjs65@nau.edu::535f6f40-cfa8-4856-a106-47283169eb93" providerId="AD" clId="Web-{9EBDB6BC-CD13-443A-8EE6-9365C94229DD}" dt="2021-11-03T04:37:09.972" v="95" actId="1076"/>
        <pc:sldMkLst>
          <pc:docMk/>
          <pc:sldMk cId="1583952550" sldId="268"/>
        </pc:sldMkLst>
        <pc:spChg chg="del">
          <ac:chgData name="William Jackson Shields" userId="S::wjs65@nau.edu::535f6f40-cfa8-4856-a106-47283169eb93" providerId="AD" clId="Web-{9EBDB6BC-CD13-443A-8EE6-9365C94229DD}" dt="2021-11-03T04:32:28.826" v="15"/>
          <ac:spMkLst>
            <pc:docMk/>
            <pc:sldMk cId="1583952550" sldId="268"/>
            <ac:spMk id="2" creationId="{B8FC217F-14DF-41AB-8CD5-FCA94652C89F}"/>
          </ac:spMkLst>
        </pc:spChg>
        <pc:spChg chg="del">
          <ac:chgData name="William Jackson Shields" userId="S::wjs65@nau.edu::535f6f40-cfa8-4856-a106-47283169eb93" providerId="AD" clId="Web-{9EBDB6BC-CD13-443A-8EE6-9365C94229DD}" dt="2021-11-03T04:33:46.140" v="27"/>
          <ac:spMkLst>
            <pc:docMk/>
            <pc:sldMk cId="1583952550" sldId="268"/>
            <ac:spMk id="3" creationId="{56A3FC2D-2521-415C-932C-3C1D9871BA8C}"/>
          </ac:spMkLst>
        </pc:spChg>
        <pc:spChg chg="add">
          <ac:chgData name="William Jackson Shields" userId="S::wjs65@nau.edu::535f6f40-cfa8-4856-a106-47283169eb93" providerId="AD" clId="Web-{9EBDB6BC-CD13-443A-8EE6-9365C94229DD}" dt="2021-11-03T04:32:25.638" v="14"/>
          <ac:spMkLst>
            <pc:docMk/>
            <pc:sldMk cId="1583952550" sldId="268"/>
            <ac:spMk id="5" creationId="{2C61BEC5-53E7-459E-8ADE-C6D61B250731}"/>
          </ac:spMkLst>
        </pc:spChg>
        <pc:spChg chg="add mod">
          <ac:chgData name="William Jackson Shields" userId="S::wjs65@nau.edu::535f6f40-cfa8-4856-a106-47283169eb93" providerId="AD" clId="Web-{9EBDB6BC-CD13-443A-8EE6-9365C94229DD}" dt="2021-11-03T04:37:09.972" v="95" actId="1076"/>
          <ac:spMkLst>
            <pc:docMk/>
            <pc:sldMk cId="1583952550" sldId="268"/>
            <ac:spMk id="7" creationId="{3E1A3E76-7EEB-4F65-9F42-053A59098801}"/>
          </ac:spMkLst>
        </pc:spChg>
        <pc:picChg chg="add mod ord">
          <ac:chgData name="William Jackson Shields" userId="S::wjs65@nau.edu::535f6f40-cfa8-4856-a106-47283169eb93" providerId="AD" clId="Web-{9EBDB6BC-CD13-443A-8EE6-9365C94229DD}" dt="2021-11-03T04:34:00.578" v="30" actId="1076"/>
          <ac:picMkLst>
            <pc:docMk/>
            <pc:sldMk cId="1583952550" sldId="268"/>
            <ac:picMk id="6" creationId="{8CBB164D-7A28-48C1-B29C-8B70DB31F1A3}"/>
          </ac:picMkLst>
        </pc:picChg>
      </pc:sldChg>
      <pc:sldChg chg="new del">
        <pc:chgData name="William Jackson Shields" userId="S::wjs65@nau.edu::535f6f40-cfa8-4856-a106-47283169eb93" providerId="AD" clId="Web-{9EBDB6BC-CD13-443A-8EE6-9365C94229DD}" dt="2021-11-03T04:43:54.511" v="132"/>
        <pc:sldMkLst>
          <pc:docMk/>
          <pc:sldMk cId="721189131" sldId="269"/>
        </pc:sldMkLst>
      </pc:sldChg>
      <pc:sldChg chg="addSp delSp modSp new">
        <pc:chgData name="William Jackson Shields" userId="S::wjs65@nau.edu::535f6f40-cfa8-4856-a106-47283169eb93" providerId="AD" clId="Web-{9EBDB6BC-CD13-443A-8EE6-9365C94229DD}" dt="2021-11-03T04:44:25.684" v="139"/>
        <pc:sldMkLst>
          <pc:docMk/>
          <pc:sldMk cId="232430126" sldId="270"/>
        </pc:sldMkLst>
        <pc:spChg chg="del">
          <ac:chgData name="William Jackson Shields" userId="S::wjs65@nau.edu::535f6f40-cfa8-4856-a106-47283169eb93" providerId="AD" clId="Web-{9EBDB6BC-CD13-443A-8EE6-9365C94229DD}" dt="2021-11-03T04:44:20.887" v="137"/>
          <ac:spMkLst>
            <pc:docMk/>
            <pc:sldMk cId="232430126" sldId="270"/>
            <ac:spMk id="2" creationId="{3DA5CA63-9FEB-4387-ADA2-DA8FE8B27162}"/>
          </ac:spMkLst>
        </pc:spChg>
        <pc:spChg chg="del mod">
          <ac:chgData name="William Jackson Shields" userId="S::wjs65@nau.edu::535f6f40-cfa8-4856-a106-47283169eb93" providerId="AD" clId="Web-{9EBDB6BC-CD13-443A-8EE6-9365C94229DD}" dt="2021-11-03T04:44:25.684" v="139"/>
          <ac:spMkLst>
            <pc:docMk/>
            <pc:sldMk cId="232430126" sldId="270"/>
            <ac:spMk id="3" creationId="{7900C5FD-051B-4411-9D67-542638579733}"/>
          </ac:spMkLst>
        </pc:spChg>
        <pc:spChg chg="add mod">
          <ac:chgData name="William Jackson Shields" userId="S::wjs65@nau.edu::535f6f40-cfa8-4856-a106-47283169eb93" providerId="AD" clId="Web-{9EBDB6BC-CD13-443A-8EE6-9365C94229DD}" dt="2021-11-03T04:44:13.105" v="136" actId="20577"/>
          <ac:spMkLst>
            <pc:docMk/>
            <pc:sldMk cId="232430126" sldId="270"/>
            <ac:spMk id="5" creationId="{479C4A0A-286D-4E00-91E9-2911FAE6BBB5}"/>
          </ac:spMkLst>
        </pc:spChg>
      </pc:sldChg>
    </pc:docChg>
  </pc:docChgLst>
  <pc:docChgLst>
    <pc:chgData name="Griffin James Brandt" userId="6c1a6296-0f36-4f97-b320-9b2c10f9f64b" providerId="ADAL" clId="{2BA4AA1A-0AD3-8E45-819F-D870293120F3}"/>
    <pc:docChg chg="undo custSel addSld modSld sldOrd">
      <pc:chgData name="Griffin James Brandt" userId="6c1a6296-0f36-4f97-b320-9b2c10f9f64b" providerId="ADAL" clId="{2BA4AA1A-0AD3-8E45-819F-D870293120F3}" dt="2021-11-15T04:47:11.043" v="1915" actId="14100"/>
      <pc:docMkLst>
        <pc:docMk/>
      </pc:docMkLst>
      <pc:sldChg chg="modSp mod">
        <pc:chgData name="Griffin James Brandt" userId="6c1a6296-0f36-4f97-b320-9b2c10f9f64b" providerId="ADAL" clId="{2BA4AA1A-0AD3-8E45-819F-D870293120F3}" dt="2021-11-03T20:41:39.881" v="1778" actId="1076"/>
        <pc:sldMkLst>
          <pc:docMk/>
          <pc:sldMk cId="21804736" sldId="256"/>
        </pc:sldMkLst>
        <pc:spChg chg="mod">
          <ac:chgData name="Griffin James Brandt" userId="6c1a6296-0f36-4f97-b320-9b2c10f9f64b" providerId="ADAL" clId="{2BA4AA1A-0AD3-8E45-819F-D870293120F3}" dt="2021-11-03T20:41:39.881" v="1778" actId="1076"/>
          <ac:spMkLst>
            <pc:docMk/>
            <pc:sldMk cId="21804736" sldId="256"/>
            <ac:spMk id="2" creationId="{BFB44031-1969-4CB5-AC79-0C48D81CFF00}"/>
          </ac:spMkLst>
        </pc:spChg>
        <pc:spChg chg="mod">
          <ac:chgData name="Griffin James Brandt" userId="6c1a6296-0f36-4f97-b320-9b2c10f9f64b" providerId="ADAL" clId="{2BA4AA1A-0AD3-8E45-819F-D870293120F3}" dt="2021-11-03T20:41:35.593" v="1777" actId="1076"/>
          <ac:spMkLst>
            <pc:docMk/>
            <pc:sldMk cId="21804736" sldId="256"/>
            <ac:spMk id="5" creationId="{A175585E-05F3-4A3D-83E0-DA2C0500BF4D}"/>
          </ac:spMkLst>
        </pc:spChg>
      </pc:sldChg>
      <pc:sldChg chg="modSp mod">
        <pc:chgData name="Griffin James Brandt" userId="6c1a6296-0f36-4f97-b320-9b2c10f9f64b" providerId="ADAL" clId="{2BA4AA1A-0AD3-8E45-819F-D870293120F3}" dt="2021-11-03T19:21:36.608" v="1205" actId="14100"/>
        <pc:sldMkLst>
          <pc:docMk/>
          <pc:sldMk cId="1453556958" sldId="257"/>
        </pc:sldMkLst>
        <pc:graphicFrameChg chg="mod modGraphic">
          <ac:chgData name="Griffin James Brandt" userId="6c1a6296-0f36-4f97-b320-9b2c10f9f64b" providerId="ADAL" clId="{2BA4AA1A-0AD3-8E45-819F-D870293120F3}" dt="2021-11-03T19:21:36.608" v="1205" actId="14100"/>
          <ac:graphicFrameMkLst>
            <pc:docMk/>
            <pc:sldMk cId="1453556958" sldId="257"/>
            <ac:graphicFrameMk id="3" creationId="{7CE97E8A-D777-46BE-9AD1-DCEF0A1EF079}"/>
          </ac:graphicFrameMkLst>
        </pc:graphicFrameChg>
      </pc:sldChg>
      <pc:sldChg chg="modSp mod">
        <pc:chgData name="Griffin James Brandt" userId="6c1a6296-0f36-4f97-b320-9b2c10f9f64b" providerId="ADAL" clId="{2BA4AA1A-0AD3-8E45-819F-D870293120F3}" dt="2021-11-03T18:55:10.744" v="927" actId="313"/>
        <pc:sldMkLst>
          <pc:docMk/>
          <pc:sldMk cId="3682844865" sldId="258"/>
        </pc:sldMkLst>
        <pc:spChg chg="mod">
          <ac:chgData name="Griffin James Brandt" userId="6c1a6296-0f36-4f97-b320-9b2c10f9f64b" providerId="ADAL" clId="{2BA4AA1A-0AD3-8E45-819F-D870293120F3}" dt="2021-11-03T18:55:10.744" v="927" actId="313"/>
          <ac:spMkLst>
            <pc:docMk/>
            <pc:sldMk cId="3682844865" sldId="258"/>
            <ac:spMk id="3" creationId="{C2D0EED0-5F7C-4205-9915-F6C1D188583B}"/>
          </ac:spMkLst>
        </pc:spChg>
      </pc:sldChg>
      <pc:sldChg chg="addSp delSp modSp mod setBg">
        <pc:chgData name="Griffin James Brandt" userId="6c1a6296-0f36-4f97-b320-9b2c10f9f64b" providerId="ADAL" clId="{2BA4AA1A-0AD3-8E45-819F-D870293120F3}" dt="2021-11-03T19:51:02.736" v="1528" actId="20577"/>
        <pc:sldMkLst>
          <pc:docMk/>
          <pc:sldMk cId="2654044385" sldId="259"/>
        </pc:sldMkLst>
        <pc:spChg chg="mod">
          <ac:chgData name="Griffin James Brandt" userId="6c1a6296-0f36-4f97-b320-9b2c10f9f64b" providerId="ADAL" clId="{2BA4AA1A-0AD3-8E45-819F-D870293120F3}" dt="2021-11-01T00:56:36.412" v="10" actId="1076"/>
          <ac:spMkLst>
            <pc:docMk/>
            <pc:sldMk cId="2654044385" sldId="259"/>
            <ac:spMk id="2" creationId="{B044FBD7-8C91-4372-91F2-4390E4360EED}"/>
          </ac:spMkLst>
        </pc:spChg>
        <pc:spChg chg="del">
          <ac:chgData name="Griffin James Brandt" userId="6c1a6296-0f36-4f97-b320-9b2c10f9f64b" providerId="ADAL" clId="{2BA4AA1A-0AD3-8E45-819F-D870293120F3}" dt="2021-11-01T00:55:38.704" v="0"/>
          <ac:spMkLst>
            <pc:docMk/>
            <pc:sldMk cId="2654044385" sldId="259"/>
            <ac:spMk id="3" creationId="{C2D0EED0-5F7C-4205-9915-F6C1D188583B}"/>
          </ac:spMkLst>
        </pc:spChg>
        <pc:spChg chg="add del mod">
          <ac:chgData name="Griffin James Brandt" userId="6c1a6296-0f36-4f97-b320-9b2c10f9f64b" providerId="ADAL" clId="{2BA4AA1A-0AD3-8E45-819F-D870293120F3}" dt="2021-11-03T19:40:57.474" v="1270" actId="478"/>
          <ac:spMkLst>
            <pc:docMk/>
            <pc:sldMk cId="2654044385" sldId="259"/>
            <ac:spMk id="4" creationId="{132F1021-2EE6-7F44-B903-B3E1F720F14F}"/>
          </ac:spMkLst>
        </pc:spChg>
        <pc:spChg chg="add mod">
          <ac:chgData name="Griffin James Brandt" userId="6c1a6296-0f36-4f97-b320-9b2c10f9f64b" providerId="ADAL" clId="{2BA4AA1A-0AD3-8E45-819F-D870293120F3}" dt="2021-11-03T19:51:02.736" v="1528" actId="20577"/>
          <ac:spMkLst>
            <pc:docMk/>
            <pc:sldMk cId="2654044385" sldId="259"/>
            <ac:spMk id="5" creationId="{F39811BC-4EDE-5B43-9EBF-5119DBDB9FA6}"/>
          </ac:spMkLst>
        </pc:spChg>
        <pc:spChg chg="mod">
          <ac:chgData name="Griffin James Brandt" userId="6c1a6296-0f36-4f97-b320-9b2c10f9f64b" providerId="ADAL" clId="{2BA4AA1A-0AD3-8E45-819F-D870293120F3}" dt="2021-11-03T19:43:42.436" v="1434" actId="1076"/>
          <ac:spMkLst>
            <pc:docMk/>
            <pc:sldMk cId="2654044385" sldId="259"/>
            <ac:spMk id="8" creationId="{38B279EE-AAAB-42EC-B366-EE93CCE3599F}"/>
          </ac:spMkLst>
        </pc:spChg>
        <pc:spChg chg="add mod">
          <ac:chgData name="Griffin James Brandt" userId="6c1a6296-0f36-4f97-b320-9b2c10f9f64b" providerId="ADAL" clId="{2BA4AA1A-0AD3-8E45-819F-D870293120F3}" dt="2021-11-03T19:41:12.496" v="1298" actId="27636"/>
          <ac:spMkLst>
            <pc:docMk/>
            <pc:sldMk cId="2654044385" sldId="259"/>
            <ac:spMk id="12" creationId="{CB26DB23-8DA6-8443-BEFB-66B584EA034E}"/>
          </ac:spMkLst>
        </pc:spChg>
        <pc:spChg chg="add del">
          <ac:chgData name="Griffin James Brandt" userId="6c1a6296-0f36-4f97-b320-9b2c10f9f64b" providerId="ADAL" clId="{2BA4AA1A-0AD3-8E45-819F-D870293120F3}" dt="2021-11-01T00:56:17.563" v="5" actId="26606"/>
          <ac:spMkLst>
            <pc:docMk/>
            <pc:sldMk cId="2654044385" sldId="259"/>
            <ac:spMk id="77" creationId="{6822EBC6-D24A-4F5F-9840-1B0220B04111}"/>
          </ac:spMkLst>
        </pc:spChg>
        <pc:spChg chg="add del">
          <ac:chgData name="Griffin James Brandt" userId="6c1a6296-0f36-4f97-b320-9b2c10f9f64b" providerId="ADAL" clId="{2BA4AA1A-0AD3-8E45-819F-D870293120F3}" dt="2021-11-01T00:56:17.563" v="5" actId="26606"/>
          <ac:spMkLst>
            <pc:docMk/>
            <pc:sldMk cId="2654044385" sldId="259"/>
            <ac:spMk id="79" creationId="{6DD74128-E513-4887-A883-269088918E33}"/>
          </ac:spMkLst>
        </pc:spChg>
        <pc:spChg chg="add del">
          <ac:chgData name="Griffin James Brandt" userId="6c1a6296-0f36-4f97-b320-9b2c10f9f64b" providerId="ADAL" clId="{2BA4AA1A-0AD3-8E45-819F-D870293120F3}" dt="2021-11-01T00:56:17.563" v="5" actId="26606"/>
          <ac:spMkLst>
            <pc:docMk/>
            <pc:sldMk cId="2654044385" sldId="259"/>
            <ac:spMk id="81" creationId="{35E9AAD7-0077-4397-825E-4DFCE39DDF75}"/>
          </ac:spMkLst>
        </pc:spChg>
        <pc:spChg chg="add mod">
          <ac:chgData name="Griffin James Brandt" userId="6c1a6296-0f36-4f97-b320-9b2c10f9f64b" providerId="ADAL" clId="{2BA4AA1A-0AD3-8E45-819F-D870293120F3}" dt="2021-11-03T19:43:20.991" v="1433" actId="2710"/>
          <ac:spMkLst>
            <pc:docMk/>
            <pc:sldMk cId="2654044385" sldId="259"/>
            <ac:spMk id="1032" creationId="{C8DC4692-9318-4ACC-ADCA-6C9138922636}"/>
          </ac:spMkLst>
        </pc:spChg>
        <pc:picChg chg="add mod">
          <ac:chgData name="Griffin James Brandt" userId="6c1a6296-0f36-4f97-b320-9b2c10f9f64b" providerId="ADAL" clId="{2BA4AA1A-0AD3-8E45-819F-D870293120F3}" dt="2021-11-01T00:56:24.867" v="8" actId="1076"/>
          <ac:picMkLst>
            <pc:docMk/>
            <pc:sldMk cId="2654044385" sldId="259"/>
            <ac:picMk id="1026" creationId="{96EBC28D-0509-9841-8879-ADC02BF5589E}"/>
          </ac:picMkLst>
        </pc:picChg>
        <pc:picChg chg="add mod">
          <ac:chgData name="Griffin James Brandt" userId="6c1a6296-0f36-4f97-b320-9b2c10f9f64b" providerId="ADAL" clId="{2BA4AA1A-0AD3-8E45-819F-D870293120F3}" dt="2021-11-01T00:56:27.256" v="9" actId="1076"/>
          <ac:picMkLst>
            <pc:docMk/>
            <pc:sldMk cId="2654044385" sldId="259"/>
            <ac:picMk id="1028" creationId="{27426CCC-773E-A64D-9D4E-92AB3911660B}"/>
          </ac:picMkLst>
        </pc:picChg>
      </pc:sldChg>
      <pc:sldChg chg="addSp delSp modSp mod">
        <pc:chgData name="Griffin James Brandt" userId="6c1a6296-0f36-4f97-b320-9b2c10f9f64b" providerId="ADAL" clId="{2BA4AA1A-0AD3-8E45-819F-D870293120F3}" dt="2021-11-03T22:16:45.994" v="1909" actId="1076"/>
        <pc:sldMkLst>
          <pc:docMk/>
          <pc:sldMk cId="4270776196" sldId="261"/>
        </pc:sldMkLst>
        <pc:spChg chg="del mod">
          <ac:chgData name="Griffin James Brandt" userId="6c1a6296-0f36-4f97-b320-9b2c10f9f64b" providerId="ADAL" clId="{2BA4AA1A-0AD3-8E45-819F-D870293120F3}" dt="2021-11-03T20:02:58.300" v="1532" actId="21"/>
          <ac:spMkLst>
            <pc:docMk/>
            <pc:sldMk cId="4270776196" sldId="261"/>
            <ac:spMk id="3" creationId="{C2D0EED0-5F7C-4205-9915-F6C1D188583B}"/>
          </ac:spMkLst>
        </pc:spChg>
        <pc:spChg chg="add del mod">
          <ac:chgData name="Griffin James Brandt" userId="6c1a6296-0f36-4f97-b320-9b2c10f9f64b" providerId="ADAL" clId="{2BA4AA1A-0AD3-8E45-819F-D870293120F3}" dt="2021-11-02T23:56:24.757" v="926"/>
          <ac:spMkLst>
            <pc:docMk/>
            <pc:sldMk cId="4270776196" sldId="261"/>
            <ac:spMk id="4" creationId="{F8923C57-3FBF-EC4C-8D64-F61532B718F1}"/>
          </ac:spMkLst>
        </pc:spChg>
        <pc:spChg chg="add mod">
          <ac:chgData name="Griffin James Brandt" userId="6c1a6296-0f36-4f97-b320-9b2c10f9f64b" providerId="ADAL" clId="{2BA4AA1A-0AD3-8E45-819F-D870293120F3}" dt="2021-11-03T20:29:14.775" v="1609" actId="1076"/>
          <ac:spMkLst>
            <pc:docMk/>
            <pc:sldMk cId="4270776196" sldId="261"/>
            <ac:spMk id="11" creationId="{65D6E87E-56F8-144E-BDD9-AA6D7DB8A303}"/>
          </ac:spMkLst>
        </pc:spChg>
        <pc:spChg chg="add mod">
          <ac:chgData name="Griffin James Brandt" userId="6c1a6296-0f36-4f97-b320-9b2c10f9f64b" providerId="ADAL" clId="{2BA4AA1A-0AD3-8E45-819F-D870293120F3}" dt="2021-11-03T22:16:43.052" v="1908" actId="1076"/>
          <ac:spMkLst>
            <pc:docMk/>
            <pc:sldMk cId="4270776196" sldId="261"/>
            <ac:spMk id="12" creationId="{D6D6076B-1D3E-1E41-937C-B0281E6A187B}"/>
          </ac:spMkLst>
        </pc:spChg>
        <pc:graphicFrameChg chg="add del mod modGraphic">
          <ac:chgData name="Griffin James Brandt" userId="6c1a6296-0f36-4f97-b320-9b2c10f9f64b" providerId="ADAL" clId="{2BA4AA1A-0AD3-8E45-819F-D870293120F3}" dt="2021-11-03T20:22:49.569" v="1538" actId="478"/>
          <ac:graphicFrameMkLst>
            <pc:docMk/>
            <pc:sldMk cId="4270776196" sldId="261"/>
            <ac:graphicFrameMk id="6" creationId="{5DD5F840-CC28-F546-B247-2D68479C01D5}"/>
          </ac:graphicFrameMkLst>
        </pc:graphicFrameChg>
        <pc:graphicFrameChg chg="add del mod modGraphic">
          <ac:chgData name="Griffin James Brandt" userId="6c1a6296-0f36-4f97-b320-9b2c10f9f64b" providerId="ADAL" clId="{2BA4AA1A-0AD3-8E45-819F-D870293120F3}" dt="2021-11-03T20:27:21.316" v="1551" actId="478"/>
          <ac:graphicFrameMkLst>
            <pc:docMk/>
            <pc:sldMk cId="4270776196" sldId="261"/>
            <ac:graphicFrameMk id="7" creationId="{2FEF66EE-D803-B142-901E-B2659F8FFF82}"/>
          </ac:graphicFrameMkLst>
        </pc:graphicFrameChg>
        <pc:graphicFrameChg chg="add mod modGraphic">
          <ac:chgData name="Griffin James Brandt" userId="6c1a6296-0f36-4f97-b320-9b2c10f9f64b" providerId="ADAL" clId="{2BA4AA1A-0AD3-8E45-819F-D870293120F3}" dt="2021-11-03T22:16:45.994" v="1909" actId="1076"/>
          <ac:graphicFrameMkLst>
            <pc:docMk/>
            <pc:sldMk cId="4270776196" sldId="261"/>
            <ac:graphicFrameMk id="10" creationId="{D0556ADF-C36E-114F-8E06-7F62055C4DCE}"/>
          </ac:graphicFrameMkLst>
        </pc:graphicFrameChg>
        <pc:picChg chg="add mod">
          <ac:chgData name="Griffin James Brandt" userId="6c1a6296-0f36-4f97-b320-9b2c10f9f64b" providerId="ADAL" clId="{2BA4AA1A-0AD3-8E45-819F-D870293120F3}" dt="2021-11-03T20:29:10.624" v="1608" actId="1076"/>
          <ac:picMkLst>
            <pc:docMk/>
            <pc:sldMk cId="4270776196" sldId="261"/>
            <ac:picMk id="9" creationId="{35FB9C28-93B9-364E-A515-71837DE13BFB}"/>
          </ac:picMkLst>
        </pc:picChg>
      </pc:sldChg>
      <pc:sldChg chg="modSp mod">
        <pc:chgData name="Griffin James Brandt" userId="6c1a6296-0f36-4f97-b320-9b2c10f9f64b" providerId="ADAL" clId="{2BA4AA1A-0AD3-8E45-819F-D870293120F3}" dt="2021-11-03T22:19:33.833" v="1912" actId="1076"/>
        <pc:sldMkLst>
          <pc:docMk/>
          <pc:sldMk cId="1916369263" sldId="263"/>
        </pc:sldMkLst>
        <pc:spChg chg="mod">
          <ac:chgData name="Griffin James Brandt" userId="6c1a6296-0f36-4f97-b320-9b2c10f9f64b" providerId="ADAL" clId="{2BA4AA1A-0AD3-8E45-819F-D870293120F3}" dt="2021-11-03T22:19:33.833" v="1912" actId="1076"/>
          <ac:spMkLst>
            <pc:docMk/>
            <pc:sldMk cId="1916369263" sldId="263"/>
            <ac:spMk id="5" creationId="{FC115C82-9622-45DD-895A-43198B228CDB}"/>
          </ac:spMkLst>
        </pc:spChg>
      </pc:sldChg>
      <pc:sldChg chg="modSp mod">
        <pc:chgData name="Griffin James Brandt" userId="6c1a6296-0f36-4f97-b320-9b2c10f9f64b" providerId="ADAL" clId="{2BA4AA1A-0AD3-8E45-819F-D870293120F3}" dt="2021-11-03T20:34:51.823" v="1712" actId="20577"/>
        <pc:sldMkLst>
          <pc:docMk/>
          <pc:sldMk cId="3379143872" sldId="264"/>
        </pc:sldMkLst>
        <pc:spChg chg="mod">
          <ac:chgData name="Griffin James Brandt" userId="6c1a6296-0f36-4f97-b320-9b2c10f9f64b" providerId="ADAL" clId="{2BA4AA1A-0AD3-8E45-819F-D870293120F3}" dt="2021-11-03T20:34:51.823" v="1712" actId="20577"/>
          <ac:spMkLst>
            <pc:docMk/>
            <pc:sldMk cId="3379143872" sldId="264"/>
            <ac:spMk id="5" creationId="{2ABB9A06-C2CE-4AD5-B088-0EF2FC541E17}"/>
          </ac:spMkLst>
        </pc:spChg>
      </pc:sldChg>
      <pc:sldChg chg="modSp mod">
        <pc:chgData name="Griffin James Brandt" userId="6c1a6296-0f36-4f97-b320-9b2c10f9f64b" providerId="ADAL" clId="{2BA4AA1A-0AD3-8E45-819F-D870293120F3}" dt="2021-11-03T20:34:59.027" v="1716" actId="20577"/>
        <pc:sldMkLst>
          <pc:docMk/>
          <pc:sldMk cId="2611466655" sldId="265"/>
        </pc:sldMkLst>
        <pc:spChg chg="mod">
          <ac:chgData name="Griffin James Brandt" userId="6c1a6296-0f36-4f97-b320-9b2c10f9f64b" providerId="ADAL" clId="{2BA4AA1A-0AD3-8E45-819F-D870293120F3}" dt="2021-11-03T20:34:59.027" v="1716" actId="20577"/>
          <ac:spMkLst>
            <pc:docMk/>
            <pc:sldMk cId="2611466655" sldId="265"/>
            <ac:spMk id="5" creationId="{B8B5A0B5-0A84-4601-8F89-1462C23999CD}"/>
          </ac:spMkLst>
        </pc:spChg>
      </pc:sldChg>
      <pc:sldChg chg="addSp delSp modSp mod">
        <pc:chgData name="Griffin James Brandt" userId="6c1a6296-0f36-4f97-b320-9b2c10f9f64b" providerId="ADAL" clId="{2BA4AA1A-0AD3-8E45-819F-D870293120F3}" dt="2021-11-03T20:54:59.432" v="1907" actId="1076"/>
        <pc:sldMkLst>
          <pc:docMk/>
          <pc:sldMk cId="2665081175" sldId="266"/>
        </pc:sldMkLst>
        <pc:spChg chg="add mod">
          <ac:chgData name="Griffin James Brandt" userId="6c1a6296-0f36-4f97-b320-9b2c10f9f64b" providerId="ADAL" clId="{2BA4AA1A-0AD3-8E45-819F-D870293120F3}" dt="2021-11-03T20:54:59.432" v="1907" actId="1076"/>
          <ac:spMkLst>
            <pc:docMk/>
            <pc:sldMk cId="2665081175" sldId="266"/>
            <ac:spMk id="5" creationId="{C3636ABD-E2D9-4C46-80D0-44D6FEAC1423}"/>
          </ac:spMkLst>
        </pc:spChg>
        <pc:spChg chg="add del mod">
          <ac:chgData name="Griffin James Brandt" userId="6c1a6296-0f36-4f97-b320-9b2c10f9f64b" providerId="ADAL" clId="{2BA4AA1A-0AD3-8E45-819F-D870293120F3}" dt="2021-11-03T20:53:31.716" v="1891" actId="21"/>
          <ac:spMkLst>
            <pc:docMk/>
            <pc:sldMk cId="2665081175" sldId="266"/>
            <ac:spMk id="7" creationId="{D523B418-52EA-8C45-98A0-71831345ABF9}"/>
          </ac:spMkLst>
        </pc:spChg>
        <pc:picChg chg="del">
          <ac:chgData name="Griffin James Brandt" userId="6c1a6296-0f36-4f97-b320-9b2c10f9f64b" providerId="ADAL" clId="{2BA4AA1A-0AD3-8E45-819F-D870293120F3}" dt="2021-11-03T20:53:22.143" v="1890" actId="478"/>
          <ac:picMkLst>
            <pc:docMk/>
            <pc:sldMk cId="2665081175" sldId="266"/>
            <ac:picMk id="4" creationId="{036B2E05-CE36-654D-9A49-58A08B9C5FE1}"/>
          </ac:picMkLst>
        </pc:picChg>
        <pc:picChg chg="add del mod">
          <ac:chgData name="Griffin James Brandt" userId="6c1a6296-0f36-4f97-b320-9b2c10f9f64b" providerId="ADAL" clId="{2BA4AA1A-0AD3-8E45-819F-D870293120F3}" dt="2021-11-03T20:54:07.456" v="1897" actId="478"/>
          <ac:picMkLst>
            <pc:docMk/>
            <pc:sldMk cId="2665081175" sldId="266"/>
            <ac:picMk id="9" creationId="{99FCA5BD-0F59-F740-8C0D-D31283089D14}"/>
          </ac:picMkLst>
        </pc:picChg>
        <pc:picChg chg="add mod">
          <ac:chgData name="Griffin James Brandt" userId="6c1a6296-0f36-4f97-b320-9b2c10f9f64b" providerId="ADAL" clId="{2BA4AA1A-0AD3-8E45-819F-D870293120F3}" dt="2021-11-03T20:54:46.585" v="1906" actId="1076"/>
          <ac:picMkLst>
            <pc:docMk/>
            <pc:sldMk cId="2665081175" sldId="266"/>
            <ac:picMk id="11" creationId="{62F0BDC0-3391-004F-9B21-5DA14A51BCC6}"/>
          </ac:picMkLst>
        </pc:picChg>
      </pc:sldChg>
      <pc:sldChg chg="modSp mod">
        <pc:chgData name="Griffin James Brandt" userId="6c1a6296-0f36-4f97-b320-9b2c10f9f64b" providerId="ADAL" clId="{2BA4AA1A-0AD3-8E45-819F-D870293120F3}" dt="2021-11-03T20:35:43.356" v="1745" actId="20577"/>
        <pc:sldMkLst>
          <pc:docMk/>
          <pc:sldMk cId="2244010933" sldId="267"/>
        </pc:sldMkLst>
        <pc:spChg chg="mod">
          <ac:chgData name="Griffin James Brandt" userId="6c1a6296-0f36-4f97-b320-9b2c10f9f64b" providerId="ADAL" clId="{2BA4AA1A-0AD3-8E45-819F-D870293120F3}" dt="2021-11-03T20:35:43.356" v="1745" actId="20577"/>
          <ac:spMkLst>
            <pc:docMk/>
            <pc:sldMk cId="2244010933" sldId="267"/>
            <ac:spMk id="5" creationId="{13772EDC-39A3-4EF7-B80B-5FDF650059B3}"/>
          </ac:spMkLst>
        </pc:spChg>
      </pc:sldChg>
      <pc:sldChg chg="modSp mod">
        <pc:chgData name="Griffin James Brandt" userId="6c1a6296-0f36-4f97-b320-9b2c10f9f64b" providerId="ADAL" clId="{2BA4AA1A-0AD3-8E45-819F-D870293120F3}" dt="2021-11-03T20:39:46.140" v="1766" actId="27636"/>
        <pc:sldMkLst>
          <pc:docMk/>
          <pc:sldMk cId="1583952550" sldId="268"/>
        </pc:sldMkLst>
        <pc:spChg chg="mod">
          <ac:chgData name="Griffin James Brandt" userId="6c1a6296-0f36-4f97-b320-9b2c10f9f64b" providerId="ADAL" clId="{2BA4AA1A-0AD3-8E45-819F-D870293120F3}" dt="2021-11-03T20:39:46.140" v="1766" actId="27636"/>
          <ac:spMkLst>
            <pc:docMk/>
            <pc:sldMk cId="1583952550" sldId="268"/>
            <ac:spMk id="5" creationId="{2C61BEC5-53E7-459E-8ADE-C6D61B250731}"/>
          </ac:spMkLst>
        </pc:spChg>
        <pc:spChg chg="mod">
          <ac:chgData name="Griffin James Brandt" userId="6c1a6296-0f36-4f97-b320-9b2c10f9f64b" providerId="ADAL" clId="{2BA4AA1A-0AD3-8E45-819F-D870293120F3}" dt="2021-11-03T20:35:47.279" v="1747" actId="20577"/>
          <ac:spMkLst>
            <pc:docMk/>
            <pc:sldMk cId="1583952550" sldId="268"/>
            <ac:spMk id="7" creationId="{3E1A3E76-7EEB-4F65-9F42-053A59098801}"/>
          </ac:spMkLst>
        </pc:spChg>
      </pc:sldChg>
      <pc:sldChg chg="modSp mod">
        <pc:chgData name="Griffin James Brandt" userId="6c1a6296-0f36-4f97-b320-9b2c10f9f64b" providerId="ADAL" clId="{2BA4AA1A-0AD3-8E45-819F-D870293120F3}" dt="2021-11-03T20:34:55.277" v="1714" actId="20577"/>
        <pc:sldMkLst>
          <pc:docMk/>
          <pc:sldMk cId="232430126" sldId="270"/>
        </pc:sldMkLst>
        <pc:spChg chg="mod">
          <ac:chgData name="Griffin James Brandt" userId="6c1a6296-0f36-4f97-b320-9b2c10f9f64b" providerId="ADAL" clId="{2BA4AA1A-0AD3-8E45-819F-D870293120F3}" dt="2021-11-03T20:34:55.277" v="1714" actId="20577"/>
          <ac:spMkLst>
            <pc:docMk/>
            <pc:sldMk cId="232430126" sldId="270"/>
            <ac:spMk id="3" creationId="{7312E0CD-2813-44CE-9A1C-A79ECBD1584F}"/>
          </ac:spMkLst>
        </pc:spChg>
      </pc:sldChg>
      <pc:sldChg chg="addSp delSp modSp new mod">
        <pc:chgData name="Griffin James Brandt" userId="6c1a6296-0f36-4f97-b320-9b2c10f9f64b" providerId="ADAL" clId="{2BA4AA1A-0AD3-8E45-819F-D870293120F3}" dt="2021-11-03T20:39:48.313" v="1768" actId="27636"/>
        <pc:sldMkLst>
          <pc:docMk/>
          <pc:sldMk cId="3403382612" sldId="271"/>
        </pc:sldMkLst>
        <pc:spChg chg="del">
          <ac:chgData name="Griffin James Brandt" userId="6c1a6296-0f36-4f97-b320-9b2c10f9f64b" providerId="ADAL" clId="{2BA4AA1A-0AD3-8E45-819F-D870293120F3}" dt="2021-11-03T19:06:01.044" v="941"/>
          <ac:spMkLst>
            <pc:docMk/>
            <pc:sldMk cId="3403382612" sldId="271"/>
            <ac:spMk id="2" creationId="{66AA4F1E-59D5-B548-94B2-FB69DDB888A1}"/>
          </ac:spMkLst>
        </pc:spChg>
        <pc:spChg chg="del">
          <ac:chgData name="Griffin James Brandt" userId="6c1a6296-0f36-4f97-b320-9b2c10f9f64b" providerId="ADAL" clId="{2BA4AA1A-0AD3-8E45-819F-D870293120F3}" dt="2021-11-03T19:07:03.789" v="952"/>
          <ac:spMkLst>
            <pc:docMk/>
            <pc:sldMk cId="3403382612" sldId="271"/>
            <ac:spMk id="3" creationId="{8E9ACC69-7867-2842-9BEE-0178F26F3948}"/>
          </ac:spMkLst>
        </pc:spChg>
        <pc:spChg chg="add del mod">
          <ac:chgData name="Griffin James Brandt" userId="6c1a6296-0f36-4f97-b320-9b2c10f9f64b" providerId="ADAL" clId="{2BA4AA1A-0AD3-8E45-819F-D870293120F3}" dt="2021-11-03T19:06:09.424" v="946" actId="478"/>
          <ac:spMkLst>
            <pc:docMk/>
            <pc:sldMk cId="3403382612" sldId="271"/>
            <ac:spMk id="4" creationId="{0A8343A3-DF7B-C345-A490-45D4975E7333}"/>
          </ac:spMkLst>
        </pc:spChg>
        <pc:spChg chg="add mod">
          <ac:chgData name="Griffin James Brandt" userId="6c1a6296-0f36-4f97-b320-9b2c10f9f64b" providerId="ADAL" clId="{2BA4AA1A-0AD3-8E45-819F-D870293120F3}" dt="2021-11-03T20:35:53.622" v="1750" actId="1076"/>
          <ac:spMkLst>
            <pc:docMk/>
            <pc:sldMk cId="3403382612" sldId="271"/>
            <ac:spMk id="6" creationId="{A0D0E7D7-D6B8-4948-B655-299CC2012F9B}"/>
          </ac:spMkLst>
        </pc:spChg>
        <pc:spChg chg="add mod">
          <ac:chgData name="Griffin James Brandt" userId="6c1a6296-0f36-4f97-b320-9b2c10f9f64b" providerId="ADAL" clId="{2BA4AA1A-0AD3-8E45-819F-D870293120F3}" dt="2021-11-03T20:39:48.313" v="1768" actId="27636"/>
          <ac:spMkLst>
            <pc:docMk/>
            <pc:sldMk cId="3403382612" sldId="271"/>
            <ac:spMk id="7" creationId="{6F98B700-EACF-B446-AC7D-BAD5F1869E76}"/>
          </ac:spMkLst>
        </pc:spChg>
        <pc:picChg chg="add mod">
          <ac:chgData name="Griffin James Brandt" userId="6c1a6296-0f36-4f97-b320-9b2c10f9f64b" providerId="ADAL" clId="{2BA4AA1A-0AD3-8E45-819F-D870293120F3}" dt="2021-11-03T19:16:47.730" v="1107" actId="14100"/>
          <ac:picMkLst>
            <pc:docMk/>
            <pc:sldMk cId="3403382612" sldId="271"/>
            <ac:picMk id="8" creationId="{D862DD57-8795-AC40-B282-E65D85012969}"/>
          </ac:picMkLst>
        </pc:picChg>
      </pc:sldChg>
      <pc:sldChg chg="addSp delSp modSp new mod">
        <pc:chgData name="Griffin James Brandt" userId="6c1a6296-0f36-4f97-b320-9b2c10f9f64b" providerId="ADAL" clId="{2BA4AA1A-0AD3-8E45-819F-D870293120F3}" dt="2021-11-03T20:39:50.445" v="1770" actId="27636"/>
        <pc:sldMkLst>
          <pc:docMk/>
          <pc:sldMk cId="1844865020" sldId="272"/>
        </pc:sldMkLst>
        <pc:spChg chg="del mod">
          <ac:chgData name="Griffin James Brandt" userId="6c1a6296-0f36-4f97-b320-9b2c10f9f64b" providerId="ADAL" clId="{2BA4AA1A-0AD3-8E45-819F-D870293120F3}" dt="2021-11-03T19:15:40.800" v="1086" actId="21"/>
          <ac:spMkLst>
            <pc:docMk/>
            <pc:sldMk cId="1844865020" sldId="272"/>
            <ac:spMk id="2" creationId="{1C070A40-554E-F249-A89D-85CD7D715A9A}"/>
          </ac:spMkLst>
        </pc:spChg>
        <pc:spChg chg="del">
          <ac:chgData name="Griffin James Brandt" userId="6c1a6296-0f36-4f97-b320-9b2c10f9f64b" providerId="ADAL" clId="{2BA4AA1A-0AD3-8E45-819F-D870293120F3}" dt="2021-11-03T19:07:15.942" v="953"/>
          <ac:spMkLst>
            <pc:docMk/>
            <pc:sldMk cId="1844865020" sldId="272"/>
            <ac:spMk id="3" creationId="{F86D0473-BE49-D54F-B842-D4682511848A}"/>
          </ac:spMkLst>
        </pc:spChg>
        <pc:spChg chg="add mod">
          <ac:chgData name="Griffin James Brandt" userId="6c1a6296-0f36-4f97-b320-9b2c10f9f64b" providerId="ADAL" clId="{2BA4AA1A-0AD3-8E45-819F-D870293120F3}" dt="2021-11-03T20:39:50.445" v="1770" actId="27636"/>
          <ac:spMkLst>
            <pc:docMk/>
            <pc:sldMk cId="1844865020" sldId="272"/>
            <ac:spMk id="4" creationId="{7E11A91B-A090-7C47-9B92-538EF31A568F}"/>
          </ac:spMkLst>
        </pc:spChg>
        <pc:spChg chg="add mod">
          <ac:chgData name="Griffin James Brandt" userId="6c1a6296-0f36-4f97-b320-9b2c10f9f64b" providerId="ADAL" clId="{2BA4AA1A-0AD3-8E45-819F-D870293120F3}" dt="2021-11-03T20:35:57.919" v="1753" actId="20577"/>
          <ac:spMkLst>
            <pc:docMk/>
            <pc:sldMk cId="1844865020" sldId="272"/>
            <ac:spMk id="7" creationId="{3A021934-4ABE-514E-AD17-DBE0ACE2B2DD}"/>
          </ac:spMkLst>
        </pc:spChg>
        <pc:picChg chg="add mod">
          <ac:chgData name="Griffin James Brandt" userId="6c1a6296-0f36-4f97-b320-9b2c10f9f64b" providerId="ADAL" clId="{2BA4AA1A-0AD3-8E45-819F-D870293120F3}" dt="2021-11-03T19:21:16.193" v="1202" actId="14100"/>
          <ac:picMkLst>
            <pc:docMk/>
            <pc:sldMk cId="1844865020" sldId="272"/>
            <ac:picMk id="5" creationId="{885365E3-3DA2-0040-B04A-AAD8DD354C7E}"/>
          </ac:picMkLst>
        </pc:picChg>
      </pc:sldChg>
      <pc:sldChg chg="addSp delSp modSp new mod">
        <pc:chgData name="Griffin James Brandt" userId="6c1a6296-0f36-4f97-b320-9b2c10f9f64b" providerId="ADAL" clId="{2BA4AA1A-0AD3-8E45-819F-D870293120F3}" dt="2021-11-03T20:39:52.801" v="1772" actId="27636"/>
        <pc:sldMkLst>
          <pc:docMk/>
          <pc:sldMk cId="353868660" sldId="273"/>
        </pc:sldMkLst>
        <pc:spChg chg="del mod">
          <ac:chgData name="Griffin James Brandt" userId="6c1a6296-0f36-4f97-b320-9b2c10f9f64b" providerId="ADAL" clId="{2BA4AA1A-0AD3-8E45-819F-D870293120F3}" dt="2021-11-03T19:16:23.752" v="1099" actId="21"/>
          <ac:spMkLst>
            <pc:docMk/>
            <pc:sldMk cId="353868660" sldId="273"/>
            <ac:spMk id="2" creationId="{B69BB538-850E-FA45-B0F4-DAF5C7C1EB45}"/>
          </ac:spMkLst>
        </pc:spChg>
        <pc:spChg chg="del">
          <ac:chgData name="Griffin James Brandt" userId="6c1a6296-0f36-4f97-b320-9b2c10f9f64b" providerId="ADAL" clId="{2BA4AA1A-0AD3-8E45-819F-D870293120F3}" dt="2021-11-03T19:07:25.920" v="954"/>
          <ac:spMkLst>
            <pc:docMk/>
            <pc:sldMk cId="353868660" sldId="273"/>
            <ac:spMk id="3" creationId="{E561D79C-E127-AD4A-9E89-4DFAFE404CEC}"/>
          </ac:spMkLst>
        </pc:spChg>
        <pc:spChg chg="add mod">
          <ac:chgData name="Griffin James Brandt" userId="6c1a6296-0f36-4f97-b320-9b2c10f9f64b" providerId="ADAL" clId="{2BA4AA1A-0AD3-8E45-819F-D870293120F3}" dt="2021-11-03T20:39:52.801" v="1772" actId="27636"/>
          <ac:spMkLst>
            <pc:docMk/>
            <pc:sldMk cId="353868660" sldId="273"/>
            <ac:spMk id="4" creationId="{5848BF6E-E9FE-9749-946F-AB026935BDCE}"/>
          </ac:spMkLst>
        </pc:spChg>
        <pc:spChg chg="add del mod">
          <ac:chgData name="Griffin James Brandt" userId="6c1a6296-0f36-4f97-b320-9b2c10f9f64b" providerId="ADAL" clId="{2BA4AA1A-0AD3-8E45-819F-D870293120F3}" dt="2021-11-03T19:16:27.202" v="1100" actId="21"/>
          <ac:spMkLst>
            <pc:docMk/>
            <pc:sldMk cId="353868660" sldId="273"/>
            <ac:spMk id="7" creationId="{1ACEF9E1-9210-0047-9B8A-F9989D06BEA2}"/>
          </ac:spMkLst>
        </pc:spChg>
        <pc:spChg chg="add del mod">
          <ac:chgData name="Griffin James Brandt" userId="6c1a6296-0f36-4f97-b320-9b2c10f9f64b" providerId="ADAL" clId="{2BA4AA1A-0AD3-8E45-819F-D870293120F3}" dt="2021-11-03T19:17:20.102" v="1115"/>
          <ac:spMkLst>
            <pc:docMk/>
            <pc:sldMk cId="353868660" sldId="273"/>
            <ac:spMk id="8" creationId="{63138D1A-5107-3341-A5CB-0028F0496D29}"/>
          </ac:spMkLst>
        </pc:spChg>
        <pc:spChg chg="add mod">
          <ac:chgData name="Griffin James Brandt" userId="6c1a6296-0f36-4f97-b320-9b2c10f9f64b" providerId="ADAL" clId="{2BA4AA1A-0AD3-8E45-819F-D870293120F3}" dt="2021-11-03T20:36:01.234" v="1756" actId="20577"/>
          <ac:spMkLst>
            <pc:docMk/>
            <pc:sldMk cId="353868660" sldId="273"/>
            <ac:spMk id="9" creationId="{EFA4EB14-69BE-614D-B00E-AD3AE7533401}"/>
          </ac:spMkLst>
        </pc:spChg>
        <pc:picChg chg="add mod">
          <ac:chgData name="Griffin James Brandt" userId="6c1a6296-0f36-4f97-b320-9b2c10f9f64b" providerId="ADAL" clId="{2BA4AA1A-0AD3-8E45-819F-D870293120F3}" dt="2021-11-03T19:17:10.458" v="1113" actId="14100"/>
          <ac:picMkLst>
            <pc:docMk/>
            <pc:sldMk cId="353868660" sldId="273"/>
            <ac:picMk id="5" creationId="{93303118-F62E-0E4B-8600-9AAD090D2F1C}"/>
          </ac:picMkLst>
        </pc:picChg>
      </pc:sldChg>
      <pc:sldChg chg="addSp delSp modSp new mod">
        <pc:chgData name="Griffin James Brandt" userId="6c1a6296-0f36-4f97-b320-9b2c10f9f64b" providerId="ADAL" clId="{2BA4AA1A-0AD3-8E45-819F-D870293120F3}" dt="2021-11-03T20:39:54.893" v="1774" actId="27636"/>
        <pc:sldMkLst>
          <pc:docMk/>
          <pc:sldMk cId="440246058" sldId="274"/>
        </pc:sldMkLst>
        <pc:spChg chg="del">
          <ac:chgData name="Griffin James Brandt" userId="6c1a6296-0f36-4f97-b320-9b2c10f9f64b" providerId="ADAL" clId="{2BA4AA1A-0AD3-8E45-819F-D870293120F3}" dt="2021-11-03T19:18:02.168" v="1135" actId="21"/>
          <ac:spMkLst>
            <pc:docMk/>
            <pc:sldMk cId="440246058" sldId="274"/>
            <ac:spMk id="2" creationId="{7A11C7D6-3055-3646-82C4-0FB460C21CA6}"/>
          </ac:spMkLst>
        </pc:spChg>
        <pc:spChg chg="del">
          <ac:chgData name="Griffin James Brandt" userId="6c1a6296-0f36-4f97-b320-9b2c10f9f64b" providerId="ADAL" clId="{2BA4AA1A-0AD3-8E45-819F-D870293120F3}" dt="2021-11-03T19:07:34.804" v="955"/>
          <ac:spMkLst>
            <pc:docMk/>
            <pc:sldMk cId="440246058" sldId="274"/>
            <ac:spMk id="3" creationId="{FFBB884A-2519-E840-AD6F-4D5ACAB67969}"/>
          </ac:spMkLst>
        </pc:spChg>
        <pc:spChg chg="add mod">
          <ac:chgData name="Griffin James Brandt" userId="6c1a6296-0f36-4f97-b320-9b2c10f9f64b" providerId="ADAL" clId="{2BA4AA1A-0AD3-8E45-819F-D870293120F3}" dt="2021-11-03T20:39:54.893" v="1774" actId="27636"/>
          <ac:spMkLst>
            <pc:docMk/>
            <pc:sldMk cId="440246058" sldId="274"/>
            <ac:spMk id="4" creationId="{7067F8B2-FEEE-2A4F-8B40-CCEDB35FFD25}"/>
          </ac:spMkLst>
        </pc:spChg>
        <pc:spChg chg="add del mod">
          <ac:chgData name="Griffin James Brandt" userId="6c1a6296-0f36-4f97-b320-9b2c10f9f64b" providerId="ADAL" clId="{2BA4AA1A-0AD3-8E45-819F-D870293120F3}" dt="2021-11-03T19:18:28.913" v="1141"/>
          <ac:spMkLst>
            <pc:docMk/>
            <pc:sldMk cId="440246058" sldId="274"/>
            <ac:spMk id="6" creationId="{B0E39C85-8F69-944E-BFE0-1BF4248215C0}"/>
          </ac:spMkLst>
        </pc:spChg>
        <pc:spChg chg="add mod">
          <ac:chgData name="Griffin James Brandt" userId="6c1a6296-0f36-4f97-b320-9b2c10f9f64b" providerId="ADAL" clId="{2BA4AA1A-0AD3-8E45-819F-D870293120F3}" dt="2021-11-03T20:36:03.930" v="1759" actId="20577"/>
          <ac:spMkLst>
            <pc:docMk/>
            <pc:sldMk cId="440246058" sldId="274"/>
            <ac:spMk id="7" creationId="{165B7FF4-1F84-5748-BA59-2BAB2DAD1A43}"/>
          </ac:spMkLst>
        </pc:spChg>
        <pc:picChg chg="add mod">
          <ac:chgData name="Griffin James Brandt" userId="6c1a6296-0f36-4f97-b320-9b2c10f9f64b" providerId="ADAL" clId="{2BA4AA1A-0AD3-8E45-819F-D870293120F3}" dt="2021-11-03T19:18:55.231" v="1164" actId="1076"/>
          <ac:picMkLst>
            <pc:docMk/>
            <pc:sldMk cId="440246058" sldId="274"/>
            <ac:picMk id="5" creationId="{F3C87737-A72E-D144-B9A4-126A354D1E49}"/>
          </ac:picMkLst>
        </pc:picChg>
      </pc:sldChg>
      <pc:sldChg chg="addSp delSp modSp new mod">
        <pc:chgData name="Griffin James Brandt" userId="6c1a6296-0f36-4f97-b320-9b2c10f9f64b" providerId="ADAL" clId="{2BA4AA1A-0AD3-8E45-819F-D870293120F3}" dt="2021-11-03T20:39:57.560" v="1776" actId="27636"/>
        <pc:sldMkLst>
          <pc:docMk/>
          <pc:sldMk cId="516898896" sldId="275"/>
        </pc:sldMkLst>
        <pc:spChg chg="del">
          <ac:chgData name="Griffin James Brandt" userId="6c1a6296-0f36-4f97-b320-9b2c10f9f64b" providerId="ADAL" clId="{2BA4AA1A-0AD3-8E45-819F-D870293120F3}" dt="2021-11-03T19:19:15.248" v="1169" actId="21"/>
          <ac:spMkLst>
            <pc:docMk/>
            <pc:sldMk cId="516898896" sldId="275"/>
            <ac:spMk id="2" creationId="{77A7059F-C757-1641-8D7F-B640C0BBC390}"/>
          </ac:spMkLst>
        </pc:spChg>
        <pc:spChg chg="del">
          <ac:chgData name="Griffin James Brandt" userId="6c1a6296-0f36-4f97-b320-9b2c10f9f64b" providerId="ADAL" clId="{2BA4AA1A-0AD3-8E45-819F-D870293120F3}" dt="2021-11-03T19:07:43.096" v="956"/>
          <ac:spMkLst>
            <pc:docMk/>
            <pc:sldMk cId="516898896" sldId="275"/>
            <ac:spMk id="3" creationId="{A69828E9-2DB5-8C41-9B8E-6419779D5210}"/>
          </ac:spMkLst>
        </pc:spChg>
        <pc:spChg chg="add mod">
          <ac:chgData name="Griffin James Brandt" userId="6c1a6296-0f36-4f97-b320-9b2c10f9f64b" providerId="ADAL" clId="{2BA4AA1A-0AD3-8E45-819F-D870293120F3}" dt="2021-11-03T20:39:57.560" v="1776" actId="27636"/>
          <ac:spMkLst>
            <pc:docMk/>
            <pc:sldMk cId="516898896" sldId="275"/>
            <ac:spMk id="4" creationId="{1174D97F-D26A-A74B-B548-AAD6A4962AB1}"/>
          </ac:spMkLst>
        </pc:spChg>
        <pc:spChg chg="add mod">
          <ac:chgData name="Griffin James Brandt" userId="6c1a6296-0f36-4f97-b320-9b2c10f9f64b" providerId="ADAL" clId="{2BA4AA1A-0AD3-8E45-819F-D870293120F3}" dt="2021-11-03T20:36:07.898" v="1764" actId="20577"/>
          <ac:spMkLst>
            <pc:docMk/>
            <pc:sldMk cId="516898896" sldId="275"/>
            <ac:spMk id="6" creationId="{E694C4D8-CD29-4045-AA64-BCA2EE004BAD}"/>
          </ac:spMkLst>
        </pc:spChg>
        <pc:picChg chg="add mod">
          <ac:chgData name="Griffin James Brandt" userId="6c1a6296-0f36-4f97-b320-9b2c10f9f64b" providerId="ADAL" clId="{2BA4AA1A-0AD3-8E45-819F-D870293120F3}" dt="2021-11-03T19:20:57.068" v="1197" actId="14100"/>
          <ac:picMkLst>
            <pc:docMk/>
            <pc:sldMk cId="516898896" sldId="275"/>
            <ac:picMk id="5" creationId="{54CBAB08-2874-2843-969E-E596F2916E5D}"/>
          </ac:picMkLst>
        </pc:picChg>
      </pc:sldChg>
      <pc:sldChg chg="addSp delSp modSp new mod ord setBg">
        <pc:chgData name="Griffin James Brandt" userId="6c1a6296-0f36-4f97-b320-9b2c10f9f64b" providerId="ADAL" clId="{2BA4AA1A-0AD3-8E45-819F-D870293120F3}" dt="2021-11-15T04:46:50.219" v="1914" actId="14100"/>
        <pc:sldMkLst>
          <pc:docMk/>
          <pc:sldMk cId="2902759910" sldId="276"/>
        </pc:sldMkLst>
        <pc:spChg chg="del mod">
          <ac:chgData name="Griffin James Brandt" userId="6c1a6296-0f36-4f97-b320-9b2c10f9f64b" providerId="ADAL" clId="{2BA4AA1A-0AD3-8E45-819F-D870293120F3}" dt="2021-11-03T19:44:57.906" v="1459" actId="21"/>
          <ac:spMkLst>
            <pc:docMk/>
            <pc:sldMk cId="2902759910" sldId="276"/>
            <ac:spMk id="2" creationId="{84045FB5-D9D2-0E47-A607-A67713451C75}"/>
          </ac:spMkLst>
        </pc:spChg>
        <pc:spChg chg="del">
          <ac:chgData name="Griffin James Brandt" userId="6c1a6296-0f36-4f97-b320-9b2c10f9f64b" providerId="ADAL" clId="{2BA4AA1A-0AD3-8E45-819F-D870293120F3}" dt="2021-11-03T19:44:54.391" v="1458" actId="21"/>
          <ac:spMkLst>
            <pc:docMk/>
            <pc:sldMk cId="2902759910" sldId="276"/>
            <ac:spMk id="3" creationId="{30F871C7-3E68-BC4C-95C3-484C5EFFF7C5}"/>
          </ac:spMkLst>
        </pc:spChg>
        <pc:spChg chg="add del">
          <ac:chgData name="Griffin James Brandt" userId="6c1a6296-0f36-4f97-b320-9b2c10f9f64b" providerId="ADAL" clId="{2BA4AA1A-0AD3-8E45-819F-D870293120F3}" dt="2021-11-03T19:44:20.237" v="1437" actId="22"/>
          <ac:spMkLst>
            <pc:docMk/>
            <pc:sldMk cId="2902759910" sldId="276"/>
            <ac:spMk id="5" creationId="{156A60EE-97F3-894E-A295-920FC8F3B4E6}"/>
          </ac:spMkLst>
        </pc:spChg>
        <pc:spChg chg="add mod">
          <ac:chgData name="Griffin James Brandt" userId="6c1a6296-0f36-4f97-b320-9b2c10f9f64b" providerId="ADAL" clId="{2BA4AA1A-0AD3-8E45-819F-D870293120F3}" dt="2021-11-03T19:48:33.231" v="1480" actId="1076"/>
          <ac:spMkLst>
            <pc:docMk/>
            <pc:sldMk cId="2902759910" sldId="276"/>
            <ac:spMk id="6" creationId="{96168F32-C9F0-DC44-9F85-09DB6D22C0F2}"/>
          </ac:spMkLst>
        </pc:spChg>
        <pc:graphicFrameChg chg="add mod modGraphic">
          <ac:chgData name="Griffin James Brandt" userId="6c1a6296-0f36-4f97-b320-9b2c10f9f64b" providerId="ADAL" clId="{2BA4AA1A-0AD3-8E45-819F-D870293120F3}" dt="2021-11-15T04:46:50.219" v="1914" actId="14100"/>
          <ac:graphicFrameMkLst>
            <pc:docMk/>
            <pc:sldMk cId="2902759910" sldId="276"/>
            <ac:graphicFrameMk id="7" creationId="{95A4F346-7953-3643-AFDF-E5538BE1E106}"/>
          </ac:graphicFrameMkLst>
        </pc:graphicFrameChg>
        <pc:picChg chg="add del">
          <ac:chgData name="Griffin James Brandt" userId="6c1a6296-0f36-4f97-b320-9b2c10f9f64b" providerId="ADAL" clId="{2BA4AA1A-0AD3-8E45-819F-D870293120F3}" dt="2021-11-03T19:47:03.561" v="1462" actId="26606"/>
          <ac:picMkLst>
            <pc:docMk/>
            <pc:sldMk cId="2902759910" sldId="276"/>
            <ac:picMk id="12" creationId="{4432DA31-8308-4F44-87C4-068169AA4DCA}"/>
          </ac:picMkLst>
        </pc:picChg>
        <pc:picChg chg="add del">
          <ac:chgData name="Griffin James Brandt" userId="6c1a6296-0f36-4f97-b320-9b2c10f9f64b" providerId="ADAL" clId="{2BA4AA1A-0AD3-8E45-819F-D870293120F3}" dt="2021-11-03T19:47:07.920" v="1464" actId="26606"/>
          <ac:picMkLst>
            <pc:docMk/>
            <pc:sldMk cId="2902759910" sldId="276"/>
            <ac:picMk id="14" creationId="{4432DA31-8308-4F44-87C4-068169AA4DCA}"/>
          </ac:picMkLst>
        </pc:picChg>
      </pc:sldChg>
      <pc:sldChg chg="addSp delSp modSp new mod">
        <pc:chgData name="Griffin James Brandt" userId="6c1a6296-0f36-4f97-b320-9b2c10f9f64b" providerId="ADAL" clId="{2BA4AA1A-0AD3-8E45-819F-D870293120F3}" dt="2021-11-15T04:47:11.043" v="1915" actId="14100"/>
        <pc:sldMkLst>
          <pc:docMk/>
          <pc:sldMk cId="3954917349" sldId="277"/>
        </pc:sldMkLst>
        <pc:spChg chg="del mod">
          <ac:chgData name="Griffin James Brandt" userId="6c1a6296-0f36-4f97-b320-9b2c10f9f64b" providerId="ADAL" clId="{2BA4AA1A-0AD3-8E45-819F-D870293120F3}" dt="2021-11-03T20:49:52.193" v="1818" actId="21"/>
          <ac:spMkLst>
            <pc:docMk/>
            <pc:sldMk cId="3954917349" sldId="277"/>
            <ac:spMk id="2" creationId="{0D903013-D5BA-1D47-BC98-4C978B6018F3}"/>
          </ac:spMkLst>
        </pc:spChg>
        <pc:spChg chg="del">
          <ac:chgData name="Griffin James Brandt" userId="6c1a6296-0f36-4f97-b320-9b2c10f9f64b" providerId="ADAL" clId="{2BA4AA1A-0AD3-8E45-819F-D870293120F3}" dt="2021-11-03T20:49:40.491" v="1789"/>
          <ac:spMkLst>
            <pc:docMk/>
            <pc:sldMk cId="3954917349" sldId="277"/>
            <ac:spMk id="3" creationId="{B3A5651E-3F25-4242-9013-FDD3F2BCAFF4}"/>
          </ac:spMkLst>
        </pc:spChg>
        <pc:spChg chg="add mod">
          <ac:chgData name="Griffin James Brandt" userId="6c1a6296-0f36-4f97-b320-9b2c10f9f64b" providerId="ADAL" clId="{2BA4AA1A-0AD3-8E45-819F-D870293120F3}" dt="2021-11-03T20:50:06.895" v="1828" actId="1076"/>
          <ac:spMkLst>
            <pc:docMk/>
            <pc:sldMk cId="3954917349" sldId="277"/>
            <ac:spMk id="5" creationId="{8EE423EC-F053-4F46-9586-F0CC670C6903}"/>
          </ac:spMkLst>
        </pc:spChg>
        <pc:graphicFrameChg chg="add mod modGraphic">
          <ac:chgData name="Griffin James Brandt" userId="6c1a6296-0f36-4f97-b320-9b2c10f9f64b" providerId="ADAL" clId="{2BA4AA1A-0AD3-8E45-819F-D870293120F3}" dt="2021-11-15T04:47:11.043" v="1915" actId="14100"/>
          <ac:graphicFrameMkLst>
            <pc:docMk/>
            <pc:sldMk cId="3954917349" sldId="277"/>
            <ac:graphicFrameMk id="4" creationId="{A3F537D3-7A00-1B4F-8917-E08F1F6AB638}"/>
          </ac:graphicFrameMkLst>
        </pc:graphicFrameChg>
      </pc:sldChg>
    </pc:docChg>
  </pc:docChgLst>
  <pc:docChgLst>
    <pc:chgData name="Leah June Blakney" userId="S::ljb333@nau.edu::cd167671-b1b8-4386-a3bb-634010f1b052" providerId="AD" clId="Web-{51CFEBA0-57E6-4239-8ACB-B8A09AD69952}"/>
    <pc:docChg chg="modSld">
      <pc:chgData name="Leah June Blakney" userId="S::ljb333@nau.edu::cd167671-b1b8-4386-a3bb-634010f1b052" providerId="AD" clId="Web-{51CFEBA0-57E6-4239-8ACB-B8A09AD69952}" dt="2021-11-03T22:06:42.070" v="102" actId="1076"/>
      <pc:docMkLst>
        <pc:docMk/>
      </pc:docMkLst>
      <pc:sldChg chg="modSp">
        <pc:chgData name="Leah June Blakney" userId="S::ljb333@nau.edu::cd167671-b1b8-4386-a3bb-634010f1b052" providerId="AD" clId="Web-{51CFEBA0-57E6-4239-8ACB-B8A09AD69952}" dt="2021-11-03T19:06:47.800" v="61" actId="20577"/>
        <pc:sldMkLst>
          <pc:docMk/>
          <pc:sldMk cId="3682844865" sldId="258"/>
        </pc:sldMkLst>
        <pc:spChg chg="mod">
          <ac:chgData name="Leah June Blakney" userId="S::ljb333@nau.edu::cd167671-b1b8-4386-a3bb-634010f1b052" providerId="AD" clId="Web-{51CFEBA0-57E6-4239-8ACB-B8A09AD69952}" dt="2021-11-03T19:06:47.800" v="61" actId="20577"/>
          <ac:spMkLst>
            <pc:docMk/>
            <pc:sldMk cId="3682844865" sldId="258"/>
            <ac:spMk id="3" creationId="{C2D0EED0-5F7C-4205-9915-F6C1D188583B}"/>
          </ac:spMkLst>
        </pc:spChg>
      </pc:sldChg>
      <pc:sldChg chg="modSp">
        <pc:chgData name="Leah June Blakney" userId="S::ljb333@nau.edu::cd167671-b1b8-4386-a3bb-634010f1b052" providerId="AD" clId="Web-{51CFEBA0-57E6-4239-8ACB-B8A09AD69952}" dt="2021-11-03T22:06:42.070" v="102" actId="1076"/>
        <pc:sldMkLst>
          <pc:docMk/>
          <pc:sldMk cId="2654044385" sldId="259"/>
        </pc:sldMkLst>
        <pc:spChg chg="mod">
          <ac:chgData name="Leah June Blakney" userId="S::ljb333@nau.edu::cd167671-b1b8-4386-a3bb-634010f1b052" providerId="AD" clId="Web-{51CFEBA0-57E6-4239-8ACB-B8A09AD69952}" dt="2021-11-03T22:06:42.070" v="102" actId="1076"/>
          <ac:spMkLst>
            <pc:docMk/>
            <pc:sldMk cId="2654044385" sldId="259"/>
            <ac:spMk id="8" creationId="{38B279EE-AAAB-42EC-B366-EE93CCE3599F}"/>
          </ac:spMkLst>
        </pc:spChg>
        <pc:spChg chg="mod">
          <ac:chgData name="Leah June Blakney" userId="S::ljb333@nau.edu::cd167671-b1b8-4386-a3bb-634010f1b052" providerId="AD" clId="Web-{51CFEBA0-57E6-4239-8ACB-B8A09AD69952}" dt="2021-11-03T22:06:33.116" v="101" actId="1076"/>
          <ac:spMkLst>
            <pc:docMk/>
            <pc:sldMk cId="2654044385" sldId="259"/>
            <ac:spMk id="12" creationId="{CB26DB23-8DA6-8443-BEFB-66B584EA034E}"/>
          </ac:spMkLst>
        </pc:spChg>
      </pc:sldChg>
      <pc:sldChg chg="modSp">
        <pc:chgData name="Leah June Blakney" userId="S::ljb333@nau.edu::cd167671-b1b8-4386-a3bb-634010f1b052" providerId="AD" clId="Web-{51CFEBA0-57E6-4239-8ACB-B8A09AD69952}" dt="2021-11-03T18:58:11.990" v="30" actId="20577"/>
        <pc:sldMkLst>
          <pc:docMk/>
          <pc:sldMk cId="2341922717" sldId="260"/>
        </pc:sldMkLst>
        <pc:spChg chg="mod">
          <ac:chgData name="Leah June Blakney" userId="S::ljb333@nau.edu::cd167671-b1b8-4386-a3bb-634010f1b052" providerId="AD" clId="Web-{51CFEBA0-57E6-4239-8ACB-B8A09AD69952}" dt="2021-11-03T18:58:11.990" v="30" actId="20577"/>
          <ac:spMkLst>
            <pc:docMk/>
            <pc:sldMk cId="2341922717" sldId="260"/>
            <ac:spMk id="3" creationId="{C2D0EED0-5F7C-4205-9915-F6C1D188583B}"/>
          </ac:spMkLst>
        </pc:spChg>
      </pc:sldChg>
      <pc:sldChg chg="modSp">
        <pc:chgData name="Leah June Blakney" userId="S::ljb333@nau.edu::cd167671-b1b8-4386-a3bb-634010f1b052" providerId="AD" clId="Web-{51CFEBA0-57E6-4239-8ACB-B8A09AD69952}" dt="2021-11-03T21:59:01.355" v="77" actId="20577"/>
        <pc:sldMkLst>
          <pc:docMk/>
          <pc:sldMk cId="3799891248" sldId="262"/>
        </pc:sldMkLst>
        <pc:spChg chg="mod">
          <ac:chgData name="Leah June Blakney" userId="S::ljb333@nau.edu::cd167671-b1b8-4386-a3bb-634010f1b052" providerId="AD" clId="Web-{51CFEBA0-57E6-4239-8ACB-B8A09AD69952}" dt="2021-11-03T21:59:01.355" v="77" actId="20577"/>
          <ac:spMkLst>
            <pc:docMk/>
            <pc:sldMk cId="3799891248" sldId="262"/>
            <ac:spMk id="3" creationId="{C2D0EED0-5F7C-4205-9915-F6C1D188583B}"/>
          </ac:spMkLst>
        </pc:spChg>
      </pc:sldChg>
      <pc:sldChg chg="addSp delSp modSp">
        <pc:chgData name="Leah June Blakney" userId="S::ljb333@nau.edu::cd167671-b1b8-4386-a3bb-634010f1b052" providerId="AD" clId="Web-{51CFEBA0-57E6-4239-8ACB-B8A09AD69952}" dt="2021-11-03T22:05:47.100" v="98" actId="1076"/>
        <pc:sldMkLst>
          <pc:docMk/>
          <pc:sldMk cId="3403382612" sldId="271"/>
        </pc:sldMkLst>
        <pc:spChg chg="add mod">
          <ac:chgData name="Leah June Blakney" userId="S::ljb333@nau.edu::cd167671-b1b8-4386-a3bb-634010f1b052" providerId="AD" clId="Web-{51CFEBA0-57E6-4239-8ACB-B8A09AD69952}" dt="2021-11-03T22:05:13.568" v="83"/>
          <ac:spMkLst>
            <pc:docMk/>
            <pc:sldMk cId="3403382612" sldId="271"/>
            <ac:spMk id="3" creationId="{41C25E4F-ADC9-4486-9AA7-4161B09DB162}"/>
          </ac:spMkLst>
        </pc:spChg>
        <pc:spChg chg="add mod">
          <ac:chgData name="Leah June Blakney" userId="S::ljb333@nau.edu::cd167671-b1b8-4386-a3bb-634010f1b052" providerId="AD" clId="Web-{51CFEBA0-57E6-4239-8ACB-B8A09AD69952}" dt="2021-11-03T22:05:47.100" v="98" actId="1076"/>
          <ac:spMkLst>
            <pc:docMk/>
            <pc:sldMk cId="3403382612" sldId="271"/>
            <ac:spMk id="4" creationId="{9890DBE3-8D24-4A87-BE29-DDB3FCFA50D9}"/>
          </ac:spMkLst>
        </pc:spChg>
        <pc:spChg chg="del mod">
          <ac:chgData name="Leah June Blakney" userId="S::ljb333@nau.edu::cd167671-b1b8-4386-a3bb-634010f1b052" providerId="AD" clId="Web-{51CFEBA0-57E6-4239-8ACB-B8A09AD69952}" dt="2021-11-03T22:05:13.568" v="83"/>
          <ac:spMkLst>
            <pc:docMk/>
            <pc:sldMk cId="3403382612" sldId="271"/>
            <ac:spMk id="6" creationId="{A0D0E7D7-D6B8-4948-B655-299CC2012F9B}"/>
          </ac:spMkLst>
        </pc:spChg>
      </pc:sldChg>
    </pc:docChg>
  </pc:docChgLst>
  <pc:docChgLst>
    <pc:chgData name="Jonathan Adam Armijo" userId="fae03f03-e53b-4e3b-b621-344ce08c551f" providerId="ADAL" clId="{32FD0410-35F1-4832-8664-C21DF697F1D7}"/>
    <pc:docChg chg="custSel modSld">
      <pc:chgData name="Jonathan Adam Armijo" userId="fae03f03-e53b-4e3b-b621-344ce08c551f" providerId="ADAL" clId="{32FD0410-35F1-4832-8664-C21DF697F1D7}" dt="2021-11-03T23:43:34.630" v="0" actId="27636"/>
      <pc:docMkLst>
        <pc:docMk/>
      </pc:docMkLst>
      <pc:sldChg chg="modSp mod">
        <pc:chgData name="Jonathan Adam Armijo" userId="fae03f03-e53b-4e3b-b621-344ce08c551f" providerId="ADAL" clId="{32FD0410-35F1-4832-8664-C21DF697F1D7}" dt="2021-11-03T23:43:34.630" v="0" actId="27636"/>
        <pc:sldMkLst>
          <pc:docMk/>
          <pc:sldMk cId="2902759910" sldId="276"/>
        </pc:sldMkLst>
        <pc:spChg chg="mod">
          <ac:chgData name="Jonathan Adam Armijo" userId="fae03f03-e53b-4e3b-b621-344ce08c551f" providerId="ADAL" clId="{32FD0410-35F1-4832-8664-C21DF697F1D7}" dt="2021-11-03T23:43:34.630" v="0" actId="27636"/>
          <ac:spMkLst>
            <pc:docMk/>
            <pc:sldMk cId="2902759910" sldId="276"/>
            <ac:spMk id="6" creationId="{96168F32-C9F0-DC44-9F85-09DB6D22C0F2}"/>
          </ac:spMkLst>
        </pc:spChg>
      </pc:sldChg>
    </pc:docChg>
  </pc:docChgLst>
  <pc:docChgLst>
    <pc:chgData name="Leah June Blakney" userId="S::ljb333@nau.edu::cd167671-b1b8-4386-a3bb-634010f1b052" providerId="AD" clId="Web-{10DE47E6-9BC4-4E70-A251-8C52F7AA1132}"/>
    <pc:docChg chg="modSld">
      <pc:chgData name="Leah June Blakney" userId="S::ljb333@nau.edu::cd167671-b1b8-4386-a3bb-634010f1b052" providerId="AD" clId="Web-{10DE47E6-9BC4-4E70-A251-8C52F7AA1132}" dt="2021-11-03T18:10:52.261" v="800" actId="20577"/>
      <pc:docMkLst>
        <pc:docMk/>
      </pc:docMkLst>
      <pc:sldChg chg="addSp modSp">
        <pc:chgData name="Leah June Blakney" userId="S::ljb333@nau.edu::cd167671-b1b8-4386-a3bb-634010f1b052" providerId="AD" clId="Web-{10DE47E6-9BC4-4E70-A251-8C52F7AA1132}" dt="2021-11-03T17:58:33.837" v="604" actId="1076"/>
        <pc:sldMkLst>
          <pc:docMk/>
          <pc:sldMk cId="3682844865" sldId="258"/>
        </pc:sldMkLst>
        <pc:spChg chg="mod">
          <ac:chgData name="Leah June Blakney" userId="S::ljb333@nau.edu::cd167671-b1b8-4386-a3bb-634010f1b052" providerId="AD" clId="Web-{10DE47E6-9BC4-4E70-A251-8C52F7AA1132}" dt="2021-11-03T17:55:59.973" v="540" actId="1076"/>
          <ac:spMkLst>
            <pc:docMk/>
            <pc:sldMk cId="3682844865" sldId="258"/>
            <ac:spMk id="3" creationId="{C2D0EED0-5F7C-4205-9915-F6C1D188583B}"/>
          </ac:spMkLst>
        </pc:spChg>
        <pc:spChg chg="add mod">
          <ac:chgData name="Leah June Blakney" userId="S::ljb333@nau.edu::cd167671-b1b8-4386-a3bb-634010f1b052" providerId="AD" clId="Web-{10DE47E6-9BC4-4E70-A251-8C52F7AA1132}" dt="2021-11-03T17:58:33.837" v="604" actId="1076"/>
          <ac:spMkLst>
            <pc:docMk/>
            <pc:sldMk cId="3682844865" sldId="258"/>
            <ac:spMk id="4" creationId="{ADF4CEAB-F40D-453B-A2CD-BE950CC5F15A}"/>
          </ac:spMkLst>
        </pc:spChg>
      </pc:sldChg>
      <pc:sldChg chg="addSp delSp modSp">
        <pc:chgData name="Leah June Blakney" userId="S::ljb333@nau.edu::cd167671-b1b8-4386-a3bb-634010f1b052" providerId="AD" clId="Web-{10DE47E6-9BC4-4E70-A251-8C52F7AA1132}" dt="2021-11-03T18:07:02.131" v="760" actId="1076"/>
        <pc:sldMkLst>
          <pc:docMk/>
          <pc:sldMk cId="2654044385" sldId="259"/>
        </pc:sldMkLst>
        <pc:spChg chg="del">
          <ac:chgData name="Leah June Blakney" userId="S::ljb333@nau.edu::cd167671-b1b8-4386-a3bb-634010f1b052" providerId="AD" clId="Web-{10DE47E6-9BC4-4E70-A251-8C52F7AA1132}" dt="2021-11-03T18:02:49.952" v="665"/>
          <ac:spMkLst>
            <pc:docMk/>
            <pc:sldMk cId="2654044385" sldId="259"/>
            <ac:spMk id="2" creationId="{B044FBD7-8C91-4372-91F2-4390E4360EED}"/>
          </ac:spMkLst>
        </pc:spChg>
        <pc:spChg chg="add mod">
          <ac:chgData name="Leah June Blakney" userId="S::ljb333@nau.edu::cd167671-b1b8-4386-a3bb-634010f1b052" providerId="AD" clId="Web-{10DE47E6-9BC4-4E70-A251-8C52F7AA1132}" dt="2021-11-03T17:58:20.039" v="601" actId="1076"/>
          <ac:spMkLst>
            <pc:docMk/>
            <pc:sldMk cId="2654044385" sldId="259"/>
            <ac:spMk id="3" creationId="{9BA84B8D-E095-4E95-A279-50550D40BE3C}"/>
          </ac:spMkLst>
        </pc:spChg>
        <pc:spChg chg="mod">
          <ac:chgData name="Leah June Blakney" userId="S::ljb333@nau.edu::cd167671-b1b8-4386-a3bb-634010f1b052" providerId="AD" clId="Web-{10DE47E6-9BC4-4E70-A251-8C52F7AA1132}" dt="2021-11-03T18:07:02.131" v="760" actId="1076"/>
          <ac:spMkLst>
            <pc:docMk/>
            <pc:sldMk cId="2654044385" sldId="259"/>
            <ac:spMk id="4" creationId="{132F1021-2EE6-7F44-B903-B3E1F720F14F}"/>
          </ac:spMkLst>
        </pc:spChg>
        <pc:spChg chg="mod">
          <ac:chgData name="Leah June Blakney" userId="S::ljb333@nau.edu::cd167671-b1b8-4386-a3bb-634010f1b052" providerId="AD" clId="Web-{10DE47E6-9BC4-4E70-A251-8C52F7AA1132}" dt="2021-11-03T18:06:23.676" v="754" actId="1076"/>
          <ac:spMkLst>
            <pc:docMk/>
            <pc:sldMk cId="2654044385" sldId="259"/>
            <ac:spMk id="5" creationId="{F39811BC-4EDE-5B43-9EBF-5119DBDB9FA6}"/>
          </ac:spMkLst>
        </pc:spChg>
        <pc:spChg chg="add del mod">
          <ac:chgData name="Leah June Blakney" userId="S::ljb333@nau.edu::cd167671-b1b8-4386-a3bb-634010f1b052" providerId="AD" clId="Web-{10DE47E6-9BC4-4E70-A251-8C52F7AA1132}" dt="2021-11-03T18:02:54.468" v="667"/>
          <ac:spMkLst>
            <pc:docMk/>
            <pc:sldMk cId="2654044385" sldId="259"/>
            <ac:spMk id="7" creationId="{CC415A78-11CF-4AB0-A539-E8B734066036}"/>
          </ac:spMkLst>
        </pc:spChg>
        <pc:spChg chg="add mod">
          <ac:chgData name="Leah June Blakney" userId="S::ljb333@nau.edu::cd167671-b1b8-4386-a3bb-634010f1b052" providerId="AD" clId="Web-{10DE47E6-9BC4-4E70-A251-8C52F7AA1132}" dt="2021-11-03T18:06:54.458" v="759" actId="1076"/>
          <ac:spMkLst>
            <pc:docMk/>
            <pc:sldMk cId="2654044385" sldId="259"/>
            <ac:spMk id="8" creationId="{38B279EE-AAAB-42EC-B366-EE93CCE3599F}"/>
          </ac:spMkLst>
        </pc:spChg>
        <pc:spChg chg="add mod">
          <ac:chgData name="Leah June Blakney" userId="S::ljb333@nau.edu::cd167671-b1b8-4386-a3bb-634010f1b052" providerId="AD" clId="Web-{10DE47E6-9BC4-4E70-A251-8C52F7AA1132}" dt="2021-11-03T18:05:39.066" v="747" actId="20577"/>
          <ac:spMkLst>
            <pc:docMk/>
            <pc:sldMk cId="2654044385" sldId="259"/>
            <ac:spMk id="9" creationId="{15615BAA-F181-4738-8843-A63F19DECCAC}"/>
          </ac:spMkLst>
        </pc:spChg>
        <pc:spChg chg="add mod">
          <ac:chgData name="Leah June Blakney" userId="S::ljb333@nau.edu::cd167671-b1b8-4386-a3bb-634010f1b052" providerId="AD" clId="Web-{10DE47E6-9BC4-4E70-A251-8C52F7AA1132}" dt="2021-11-03T18:06:19.395" v="753" actId="20577"/>
          <ac:spMkLst>
            <pc:docMk/>
            <pc:sldMk cId="2654044385" sldId="259"/>
            <ac:spMk id="14" creationId="{1A6E7672-06CA-43CA-829D-2D05435BB093}"/>
          </ac:spMkLst>
        </pc:spChg>
        <pc:spChg chg="mod">
          <ac:chgData name="Leah June Blakney" userId="S::ljb333@nau.edu::cd167671-b1b8-4386-a3bb-634010f1b052" providerId="AD" clId="Web-{10DE47E6-9BC4-4E70-A251-8C52F7AA1132}" dt="2021-11-03T18:06:47.052" v="758" actId="1076"/>
          <ac:spMkLst>
            <pc:docMk/>
            <pc:sldMk cId="2654044385" sldId="259"/>
            <ac:spMk id="1032" creationId="{C8DC4692-9318-4ACC-ADCA-6C9138922636}"/>
          </ac:spMkLst>
        </pc:spChg>
        <pc:picChg chg="mod modCrop">
          <ac:chgData name="Leah June Blakney" userId="S::ljb333@nau.edu::cd167671-b1b8-4386-a3bb-634010f1b052" providerId="AD" clId="Web-{10DE47E6-9BC4-4E70-A251-8C52F7AA1132}" dt="2021-11-03T18:04:52.252" v="698" actId="14100"/>
          <ac:picMkLst>
            <pc:docMk/>
            <pc:sldMk cId="2654044385" sldId="259"/>
            <ac:picMk id="1026" creationId="{96EBC28D-0509-9841-8879-ADC02BF5589E}"/>
          </ac:picMkLst>
        </pc:picChg>
        <pc:picChg chg="mod">
          <ac:chgData name="Leah June Blakney" userId="S::ljb333@nau.edu::cd167671-b1b8-4386-a3bb-634010f1b052" providerId="AD" clId="Web-{10DE47E6-9BC4-4E70-A251-8C52F7AA1132}" dt="2021-11-03T18:04:57.409" v="699" actId="1076"/>
          <ac:picMkLst>
            <pc:docMk/>
            <pc:sldMk cId="2654044385" sldId="259"/>
            <ac:picMk id="1028" creationId="{27426CCC-773E-A64D-9D4E-92AB3911660B}"/>
          </ac:picMkLst>
        </pc:picChg>
      </pc:sldChg>
      <pc:sldChg chg="addSp modSp">
        <pc:chgData name="Leah June Blakney" userId="S::ljb333@nau.edu::cd167671-b1b8-4386-a3bb-634010f1b052" providerId="AD" clId="Web-{10DE47E6-9BC4-4E70-A251-8C52F7AA1132}" dt="2021-11-03T18:08:30.680" v="764" actId="1076"/>
        <pc:sldMkLst>
          <pc:docMk/>
          <pc:sldMk cId="2341922717" sldId="260"/>
        </pc:sldMkLst>
        <pc:spChg chg="mod">
          <ac:chgData name="Leah June Blakney" userId="S::ljb333@nau.edu::cd167671-b1b8-4386-a3bb-634010f1b052" providerId="AD" clId="Web-{10DE47E6-9BC4-4E70-A251-8C52F7AA1132}" dt="2021-11-03T18:08:30.680" v="764" actId="1076"/>
          <ac:spMkLst>
            <pc:docMk/>
            <pc:sldMk cId="2341922717" sldId="260"/>
            <ac:spMk id="3" creationId="{C2D0EED0-5F7C-4205-9915-F6C1D188583B}"/>
          </ac:spMkLst>
        </pc:spChg>
        <pc:spChg chg="add mod">
          <ac:chgData name="Leah June Blakney" userId="S::ljb333@nau.edu::cd167671-b1b8-4386-a3bb-634010f1b052" providerId="AD" clId="Web-{10DE47E6-9BC4-4E70-A251-8C52F7AA1132}" dt="2021-11-03T17:59:03.931" v="620" actId="1076"/>
          <ac:spMkLst>
            <pc:docMk/>
            <pc:sldMk cId="2341922717" sldId="260"/>
            <ac:spMk id="4" creationId="{0971EFC3-BF63-47AD-A3E8-68A7E5AF2B9B}"/>
          </ac:spMkLst>
        </pc:spChg>
      </pc:sldChg>
      <pc:sldChg chg="addSp modSp">
        <pc:chgData name="Leah June Blakney" userId="S::ljb333@nau.edu::cd167671-b1b8-4386-a3bb-634010f1b052" providerId="AD" clId="Web-{10DE47E6-9BC4-4E70-A251-8C52F7AA1132}" dt="2021-11-03T18:08:03.195" v="761" actId="1076"/>
        <pc:sldMkLst>
          <pc:docMk/>
          <pc:sldMk cId="4270776196" sldId="261"/>
        </pc:sldMkLst>
        <pc:spChg chg="mod">
          <ac:chgData name="Leah June Blakney" userId="S::ljb333@nau.edu::cd167671-b1b8-4386-a3bb-634010f1b052" providerId="AD" clId="Web-{10DE47E6-9BC4-4E70-A251-8C52F7AA1132}" dt="2021-11-03T18:08:03.195" v="761" actId="1076"/>
          <ac:spMkLst>
            <pc:docMk/>
            <pc:sldMk cId="4270776196" sldId="261"/>
            <ac:spMk id="3" creationId="{C2D0EED0-5F7C-4205-9915-F6C1D188583B}"/>
          </ac:spMkLst>
        </pc:spChg>
        <pc:spChg chg="add mod">
          <ac:chgData name="Leah June Blakney" userId="S::ljb333@nau.edu::cd167671-b1b8-4386-a3bb-634010f1b052" providerId="AD" clId="Web-{10DE47E6-9BC4-4E70-A251-8C52F7AA1132}" dt="2021-11-03T17:59:30.713" v="631" actId="20577"/>
          <ac:spMkLst>
            <pc:docMk/>
            <pc:sldMk cId="4270776196" sldId="261"/>
            <ac:spMk id="5" creationId="{31882207-7DF1-46D4-B3A7-C74A19A81956}"/>
          </ac:spMkLst>
        </pc:spChg>
      </pc:sldChg>
      <pc:sldChg chg="addSp modSp">
        <pc:chgData name="Leah June Blakney" userId="S::ljb333@nau.edu::cd167671-b1b8-4386-a3bb-634010f1b052" providerId="AD" clId="Web-{10DE47E6-9BC4-4E70-A251-8C52F7AA1132}" dt="2021-11-03T17:59:42.166" v="635" actId="20577"/>
        <pc:sldMkLst>
          <pc:docMk/>
          <pc:sldMk cId="3799891248" sldId="262"/>
        </pc:sldMkLst>
        <pc:spChg chg="add mod">
          <ac:chgData name="Leah June Blakney" userId="S::ljb333@nau.edu::cd167671-b1b8-4386-a3bb-634010f1b052" providerId="AD" clId="Web-{10DE47E6-9BC4-4E70-A251-8C52F7AA1132}" dt="2021-11-03T17:59:42.166" v="635" actId="20577"/>
          <ac:spMkLst>
            <pc:docMk/>
            <pc:sldMk cId="3799891248" sldId="262"/>
            <ac:spMk id="5" creationId="{BD779FF2-5CE5-4297-8918-4AD305C15D68}"/>
          </ac:spMkLst>
        </pc:spChg>
      </pc:sldChg>
      <pc:sldChg chg="addSp modSp">
        <pc:chgData name="Leah June Blakney" userId="S::ljb333@nau.edu::cd167671-b1b8-4386-a3bb-634010f1b052" providerId="AD" clId="Web-{10DE47E6-9BC4-4E70-A251-8C52F7AA1132}" dt="2021-11-03T17:59:56.464" v="639" actId="20577"/>
        <pc:sldMkLst>
          <pc:docMk/>
          <pc:sldMk cId="1916369263" sldId="263"/>
        </pc:sldMkLst>
        <pc:spChg chg="mod">
          <ac:chgData name="Leah June Blakney" userId="S::ljb333@nau.edu::cd167671-b1b8-4386-a3bb-634010f1b052" providerId="AD" clId="Web-{10DE47E6-9BC4-4E70-A251-8C52F7AA1132}" dt="2021-11-03T17:54:20.361" v="530" actId="1076"/>
          <ac:spMkLst>
            <pc:docMk/>
            <pc:sldMk cId="1916369263" sldId="263"/>
            <ac:spMk id="3" creationId="{C2D0EED0-5F7C-4205-9915-F6C1D188583B}"/>
          </ac:spMkLst>
        </pc:spChg>
        <pc:spChg chg="add mod">
          <ac:chgData name="Leah June Blakney" userId="S::ljb333@nau.edu::cd167671-b1b8-4386-a3bb-634010f1b052" providerId="AD" clId="Web-{10DE47E6-9BC4-4E70-A251-8C52F7AA1132}" dt="2021-11-03T17:54:11.517" v="529" actId="1076"/>
          <ac:spMkLst>
            <pc:docMk/>
            <pc:sldMk cId="1916369263" sldId="263"/>
            <ac:spMk id="4" creationId="{295A63A8-415F-4B7A-B53D-7340DC423EB2}"/>
          </ac:spMkLst>
        </pc:spChg>
        <pc:spChg chg="add mod">
          <ac:chgData name="Leah June Blakney" userId="S::ljb333@nau.edu::cd167671-b1b8-4386-a3bb-634010f1b052" providerId="AD" clId="Web-{10DE47E6-9BC4-4E70-A251-8C52F7AA1132}" dt="2021-11-03T17:53:59.767" v="527" actId="1076"/>
          <ac:spMkLst>
            <pc:docMk/>
            <pc:sldMk cId="1916369263" sldId="263"/>
            <ac:spMk id="5" creationId="{FC115C82-9622-45DD-895A-43198B228CDB}"/>
          </ac:spMkLst>
        </pc:spChg>
        <pc:spChg chg="add mod">
          <ac:chgData name="Leah June Blakney" userId="S::ljb333@nau.edu::cd167671-b1b8-4386-a3bb-634010f1b052" providerId="AD" clId="Web-{10DE47E6-9BC4-4E70-A251-8C52F7AA1132}" dt="2021-11-03T17:59:56.464" v="639" actId="20577"/>
          <ac:spMkLst>
            <pc:docMk/>
            <pc:sldMk cId="1916369263" sldId="263"/>
            <ac:spMk id="7" creationId="{B8CF436B-35B6-4FAF-884D-466970CB6323}"/>
          </ac:spMkLst>
        </pc:spChg>
      </pc:sldChg>
      <pc:sldChg chg="addSp modSp">
        <pc:chgData name="Leah June Blakney" userId="S::ljb333@nau.edu::cd167671-b1b8-4386-a3bb-634010f1b052" providerId="AD" clId="Web-{10DE47E6-9BC4-4E70-A251-8C52F7AA1132}" dt="2021-11-03T18:10:52.261" v="800" actId="20577"/>
        <pc:sldMkLst>
          <pc:docMk/>
          <pc:sldMk cId="3379143872" sldId="264"/>
        </pc:sldMkLst>
        <pc:spChg chg="add mod">
          <ac:chgData name="Leah June Blakney" userId="S::ljb333@nau.edu::cd167671-b1b8-4386-a3bb-634010f1b052" providerId="AD" clId="Web-{10DE47E6-9BC4-4E70-A251-8C52F7AA1132}" dt="2021-11-03T18:00:56.309" v="657" actId="20577"/>
          <ac:spMkLst>
            <pc:docMk/>
            <pc:sldMk cId="3379143872" sldId="264"/>
            <ac:spMk id="3" creationId="{639B8CCE-4F75-4241-8A1F-578BA9BA10AB}"/>
          </ac:spMkLst>
        </pc:spChg>
        <pc:spChg chg="mod">
          <ac:chgData name="Leah June Blakney" userId="S::ljb333@nau.edu::cd167671-b1b8-4386-a3bb-634010f1b052" providerId="AD" clId="Web-{10DE47E6-9BC4-4E70-A251-8C52F7AA1132}" dt="2021-11-03T18:10:52.261" v="800" actId="20577"/>
          <ac:spMkLst>
            <pc:docMk/>
            <pc:sldMk cId="3379143872" sldId="264"/>
            <ac:spMk id="5" creationId="{2ABB9A06-C2CE-4AD5-B088-0EF2FC541E17}"/>
          </ac:spMkLst>
        </pc:spChg>
      </pc:sldChg>
      <pc:sldChg chg="addSp modSp">
        <pc:chgData name="Leah June Blakney" userId="S::ljb333@nau.edu::cd167671-b1b8-4386-a3bb-634010f1b052" providerId="AD" clId="Web-{10DE47E6-9BC4-4E70-A251-8C52F7AA1132}" dt="2021-11-03T18:10:47.261" v="798" actId="20577"/>
        <pc:sldMkLst>
          <pc:docMk/>
          <pc:sldMk cId="2611466655" sldId="265"/>
        </pc:sldMkLst>
        <pc:spChg chg="add mod">
          <ac:chgData name="Leah June Blakney" userId="S::ljb333@nau.edu::cd167671-b1b8-4386-a3bb-634010f1b052" providerId="AD" clId="Web-{10DE47E6-9BC4-4E70-A251-8C52F7AA1132}" dt="2021-11-03T18:01:04.840" v="661" actId="20577"/>
          <ac:spMkLst>
            <pc:docMk/>
            <pc:sldMk cId="2611466655" sldId="265"/>
            <ac:spMk id="3" creationId="{DD7261EE-7CF7-4D58-BE74-638366224CB4}"/>
          </ac:spMkLst>
        </pc:spChg>
        <pc:spChg chg="mod">
          <ac:chgData name="Leah June Blakney" userId="S::ljb333@nau.edu::cd167671-b1b8-4386-a3bb-634010f1b052" providerId="AD" clId="Web-{10DE47E6-9BC4-4E70-A251-8C52F7AA1132}" dt="2021-11-03T18:10:47.261" v="798" actId="20577"/>
          <ac:spMkLst>
            <pc:docMk/>
            <pc:sldMk cId="2611466655" sldId="265"/>
            <ac:spMk id="5" creationId="{B8B5A0B5-0A84-4601-8F89-1462C23999CD}"/>
          </ac:spMkLst>
        </pc:spChg>
        <pc:picChg chg="mod">
          <ac:chgData name="Leah June Blakney" userId="S::ljb333@nau.edu::cd167671-b1b8-4386-a3bb-634010f1b052" providerId="AD" clId="Web-{10DE47E6-9BC4-4E70-A251-8C52F7AA1132}" dt="2021-11-03T18:01:14.934" v="663" actId="1076"/>
          <ac:picMkLst>
            <pc:docMk/>
            <pc:sldMk cId="2611466655" sldId="265"/>
            <ac:picMk id="4" creationId="{217D2FD3-6691-481B-BE61-4DBAB8274522}"/>
          </ac:picMkLst>
        </pc:picChg>
      </pc:sldChg>
      <pc:sldChg chg="addSp modSp">
        <pc:chgData name="Leah June Blakney" userId="S::ljb333@nau.edu::cd167671-b1b8-4386-a3bb-634010f1b052" providerId="AD" clId="Web-{10DE47E6-9BC4-4E70-A251-8C52F7AA1132}" dt="2021-11-03T18:10:43.214" v="796" actId="20577"/>
        <pc:sldMkLst>
          <pc:docMk/>
          <pc:sldMk cId="232430126" sldId="270"/>
        </pc:sldMkLst>
        <pc:spChg chg="mod">
          <ac:chgData name="Leah June Blakney" userId="S::ljb333@nau.edu::cd167671-b1b8-4386-a3bb-634010f1b052" providerId="AD" clId="Web-{10DE47E6-9BC4-4E70-A251-8C52F7AA1132}" dt="2021-11-03T18:10:43.214" v="796" actId="20577"/>
          <ac:spMkLst>
            <pc:docMk/>
            <pc:sldMk cId="232430126" sldId="270"/>
            <ac:spMk id="3" creationId="{7312E0CD-2813-44CE-9A1C-A79ECBD1584F}"/>
          </ac:spMkLst>
        </pc:spChg>
        <pc:spChg chg="add mod">
          <ac:chgData name="Leah June Blakney" userId="S::ljb333@nau.edu::cd167671-b1b8-4386-a3bb-634010f1b052" providerId="AD" clId="Web-{10DE47E6-9BC4-4E70-A251-8C52F7AA1132}" dt="2021-11-03T18:00:49.043" v="655" actId="20577"/>
          <ac:spMkLst>
            <pc:docMk/>
            <pc:sldMk cId="232430126" sldId="270"/>
            <ac:spMk id="4" creationId="{D5E47B1D-9CB2-4B40-932F-810E060D600B}"/>
          </ac:spMkLst>
        </pc:spChg>
        <pc:spChg chg="mod">
          <ac:chgData name="Leah June Blakney" userId="S::ljb333@nau.edu::cd167671-b1b8-4386-a3bb-634010f1b052" providerId="AD" clId="Web-{10DE47E6-9BC4-4E70-A251-8C52F7AA1132}" dt="2021-11-03T18:10:30.386" v="792" actId="14100"/>
          <ac:spMkLst>
            <pc:docMk/>
            <pc:sldMk cId="232430126" sldId="270"/>
            <ac:spMk id="5" creationId="{479C4A0A-286D-4E00-91E9-2911FAE6BB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4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0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0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7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2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75585E-05F3-4A3D-83E0-DA2C0500BF4D}"/>
              </a:ext>
            </a:extLst>
          </p:cNvPr>
          <p:cNvSpPr txBox="1"/>
          <p:nvPr/>
        </p:nvSpPr>
        <p:spPr>
          <a:xfrm>
            <a:off x="3147851" y="4227662"/>
            <a:ext cx="58962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Jonathan Armijo - Leah Blakney - Griffin Brandt  - Jack Shields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58B13-4B3E-4982-99F3-062147707BFC}"/>
              </a:ext>
            </a:extLst>
          </p:cNvPr>
          <p:cNvSpPr txBox="1"/>
          <p:nvPr/>
        </p:nvSpPr>
        <p:spPr>
          <a:xfrm>
            <a:off x="4223947" y="2537554"/>
            <a:ext cx="39611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/>
              <a:t>Northrop Grumman Umbilical</a:t>
            </a:r>
            <a:endParaRPr lang="en-US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85D6F47C-F311-4E4B-8DA3-66A62AED0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433" y="2312482"/>
            <a:ext cx="2743200" cy="1645920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0B93A08-CF27-4D8A-8272-5DB7ABFA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433" y="907755"/>
            <a:ext cx="2743200" cy="93268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44031-1969-4CB5-AC79-0C48D81CFF00}"/>
              </a:ext>
            </a:extLst>
          </p:cNvPr>
          <p:cNvSpPr txBox="1"/>
          <p:nvPr/>
        </p:nvSpPr>
        <p:spPr>
          <a:xfrm>
            <a:off x="5150400" y="4696977"/>
            <a:ext cx="1891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November 3rd, 2021</a:t>
            </a:r>
          </a:p>
        </p:txBody>
      </p:sp>
    </p:spTree>
    <p:extLst>
      <p:ext uri="{BB962C8B-B14F-4D97-AF65-F5344CB8AC3E}">
        <p14:creationId xmlns:p14="http://schemas.microsoft.com/office/powerpoint/2010/main" val="2180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151" y="506110"/>
            <a:ext cx="1768480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5A0B5-0A84-4601-8F89-1462C23999CD}"/>
              </a:ext>
            </a:extLst>
          </p:cNvPr>
          <p:cNvSpPr txBox="1"/>
          <p:nvPr/>
        </p:nvSpPr>
        <p:spPr>
          <a:xfrm>
            <a:off x="4724838" y="13658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Table 3: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7261EE-7CF7-4D58-BE74-638366224CB4}"/>
              </a:ext>
            </a:extLst>
          </p:cNvPr>
          <p:cNvSpPr txBox="1"/>
          <p:nvPr/>
        </p:nvSpPr>
        <p:spPr>
          <a:xfrm>
            <a:off x="10544400" y="6512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Jack Shields - 10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EFBFE-ACEC-4AF2-8853-FCD0A2AAA91F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4182A348-E96E-46C6-ABD4-F80A7651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06" y="1734157"/>
            <a:ext cx="3805550" cy="47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F74F-7C78-4E1F-9669-3FF28357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87" y="849815"/>
            <a:ext cx="3067025" cy="890665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Questions?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F020A-C180-4B72-8FAB-FE74FE60674E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36ABD-E2D9-4C46-80D0-44D6FEAC1423}"/>
              </a:ext>
            </a:extLst>
          </p:cNvPr>
          <p:cNvSpPr txBox="1"/>
          <p:nvPr/>
        </p:nvSpPr>
        <p:spPr>
          <a:xfrm>
            <a:off x="4845239" y="6102373"/>
            <a:ext cx="29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6: Comedic Relief [28] </a:t>
            </a:r>
          </a:p>
        </p:txBody>
      </p:sp>
      <p:pic>
        <p:nvPicPr>
          <p:cNvPr id="11" name="Picture 10" descr="A collage of two people&#10;&#10;Description automatically generated with medium confidence">
            <a:extLst>
              <a:ext uri="{FF2B5EF4-FFF2-40B4-BE49-F238E27FC236}">
                <a16:creationId xmlns:a16="http://schemas.microsoft.com/office/drawing/2014/main" id="{62F0BDC0-3391-004F-9B21-5DA14A51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224" y="1834668"/>
            <a:ext cx="5047551" cy="41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8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EC76-B303-4D03-8FC5-D63995C1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786" y="623341"/>
            <a:ext cx="2292533" cy="709534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Appendix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445F789E-4838-444E-905A-CBB9EE5A7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50" y="1847280"/>
            <a:ext cx="11967982" cy="436107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72EDC-39A3-4EF7-B80B-5FDF650059B3}"/>
              </a:ext>
            </a:extLst>
          </p:cNvPr>
          <p:cNvSpPr txBox="1"/>
          <p:nvPr/>
        </p:nvSpPr>
        <p:spPr>
          <a:xfrm>
            <a:off x="4440736" y="6281772"/>
            <a:ext cx="33105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Figure 7: ME476C Gantt Chart</a:t>
            </a:r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02427-5A4B-487D-A107-22253922ABCB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224401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CE97E8A-D777-46BE-9AD1-DCEF0A1EF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62242"/>
              </p:ext>
            </p:extLst>
          </p:nvPr>
        </p:nvGraphicFramePr>
        <p:xfrm>
          <a:off x="582967" y="59688"/>
          <a:ext cx="11026065" cy="6738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180">
                  <a:extLst>
                    <a:ext uri="{9D8B030D-6E8A-4147-A177-3AD203B41FA5}">
                      <a16:colId xmlns:a16="http://schemas.microsoft.com/office/drawing/2014/main" val="1341755049"/>
                    </a:ext>
                  </a:extLst>
                </a:gridCol>
                <a:gridCol w="1264037">
                  <a:extLst>
                    <a:ext uri="{9D8B030D-6E8A-4147-A177-3AD203B41FA5}">
                      <a16:colId xmlns:a16="http://schemas.microsoft.com/office/drawing/2014/main" val="3382999513"/>
                    </a:ext>
                  </a:extLst>
                </a:gridCol>
                <a:gridCol w="1368646">
                  <a:extLst>
                    <a:ext uri="{9D8B030D-6E8A-4147-A177-3AD203B41FA5}">
                      <a16:colId xmlns:a16="http://schemas.microsoft.com/office/drawing/2014/main" val="811038343"/>
                    </a:ext>
                  </a:extLst>
                </a:gridCol>
                <a:gridCol w="870650">
                  <a:extLst>
                    <a:ext uri="{9D8B030D-6E8A-4147-A177-3AD203B41FA5}">
                      <a16:colId xmlns:a16="http://schemas.microsoft.com/office/drawing/2014/main" val="1685558466"/>
                    </a:ext>
                  </a:extLst>
                </a:gridCol>
                <a:gridCol w="846697">
                  <a:extLst>
                    <a:ext uri="{9D8B030D-6E8A-4147-A177-3AD203B41FA5}">
                      <a16:colId xmlns:a16="http://schemas.microsoft.com/office/drawing/2014/main" val="4029956024"/>
                    </a:ext>
                  </a:extLst>
                </a:gridCol>
                <a:gridCol w="999527">
                  <a:extLst>
                    <a:ext uri="{9D8B030D-6E8A-4147-A177-3AD203B41FA5}">
                      <a16:colId xmlns:a16="http://schemas.microsoft.com/office/drawing/2014/main" val="237938661"/>
                    </a:ext>
                  </a:extLst>
                </a:gridCol>
                <a:gridCol w="801906">
                  <a:extLst>
                    <a:ext uri="{9D8B030D-6E8A-4147-A177-3AD203B41FA5}">
                      <a16:colId xmlns:a16="http://schemas.microsoft.com/office/drawing/2014/main" val="943005837"/>
                    </a:ext>
                  </a:extLst>
                </a:gridCol>
                <a:gridCol w="493017">
                  <a:extLst>
                    <a:ext uri="{9D8B030D-6E8A-4147-A177-3AD203B41FA5}">
                      <a16:colId xmlns:a16="http://schemas.microsoft.com/office/drawing/2014/main" val="812059629"/>
                    </a:ext>
                  </a:extLst>
                </a:gridCol>
                <a:gridCol w="1833405">
                  <a:extLst>
                    <a:ext uri="{9D8B030D-6E8A-4147-A177-3AD203B41FA5}">
                      <a16:colId xmlns:a16="http://schemas.microsoft.com/office/drawing/2014/main" val="3563063653"/>
                    </a:ext>
                  </a:extLst>
                </a:gridCol>
              </a:tblGrid>
              <a:tr h="52963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FMEA</a:t>
                      </a: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714239684"/>
                  </a:ext>
                </a:extLst>
              </a:tr>
              <a:tr h="592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Part # and Functions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Potential Failure Mode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Potential Effect(s) of Failure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Severity (S)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Potential Causes and Mechanisms of Failure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Occurrence (O)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Detection (D)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RPN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Recommended Action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624839555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Baseplate - Where all components will connect to and what will be mounted to tower.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Impact Fatigue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Erratic Operation, vibrations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Assembly errors, poor maintenance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Ensure that proper estimates are made for load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215028359"/>
                  </a:ext>
                </a:extLst>
              </a:tr>
              <a:tr h="52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Spool Carrier/Housing - Responsible for supporting axle and spool.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Plastic Deformation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Appearance, possible tangling of cable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Overloading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Select material with high surface hardness. Maybe look into a guiding system for the cable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2669517955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Axle - Motor driven rod that our spool will rotate about.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Yielding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Possible system failure depending of severity of bend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Overloading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Select material with high resistance to yielding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3896292353"/>
                  </a:ext>
                </a:extLst>
              </a:tr>
              <a:tr h="661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Motor - Used to convert electric energy to mechanical energy, in this case rotational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Burnout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Lots of heat, bad performance or even failure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Too little or too much voltage/current, overloading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Properly size motor by calculating possible loads with a reasonable factor of safety.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365750000"/>
                  </a:ext>
                </a:extLst>
              </a:tr>
              <a:tr h="661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Gear Box - Will allow us to increase or decrease rotational speed and torque coming from the motor. Ensures stress isn't put directly onto motor.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Contact fatigue, abrasive wear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Noise, lower performance, cracking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Overloading, improper maintenance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Ensure that proper maintenance is well defined. May need lubrication from oil based on operating temperatures and interference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4227743742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Mounting Screw - These screws will mount our baseplate to the launch tower.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Failure from lack of locking mechanism, Fatigue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Erratic operation, vibrations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Overloading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Jack will perform shear analysis for our mounting screws with reasonable factor of safety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562326060"/>
                  </a:ext>
                </a:extLst>
              </a:tr>
              <a:tr h="592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Arduino Board - Microcontroller for motor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Electrical failure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System will not operate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Improper connections, manufacturers error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Jonathan will test Arduino board and programming to ensure everything runs okay. Look into voltage supplies.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3023853180"/>
                  </a:ext>
                </a:extLst>
              </a:tr>
              <a:tr h="592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Motor Carrier - Responsible for holding motor in place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Release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Erratic Operation, vibrations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Falty restraining systems, vibrations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Griffin will determine a way to fasten our motor to where little vibration is introduced into the system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2508088998"/>
                  </a:ext>
                </a:extLst>
              </a:tr>
              <a:tr h="592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L293D Motor Driver - Responsible for controlling the speed and direction of our motor.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Electrical failure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System will not operate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Improper connections, manufacturers error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192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Jonathan will test driver to ensure all points are working correctly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3473010398"/>
                  </a:ext>
                </a:extLst>
              </a:tr>
              <a:tr h="529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Bearings - Will be used to allow shaft to rotate, attached to spool carrier.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Fatigue Wear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Poor performance, erratic operation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Improper maintenance, Overloading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Ensure that proper maintenance is carried out. Possible lubrication. Ensure that correct loads are used.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47499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55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timeline&#10;&#10;Description automatically generated">
            <a:extLst>
              <a:ext uri="{FF2B5EF4-FFF2-40B4-BE49-F238E27FC236}">
                <a16:creationId xmlns:a16="http://schemas.microsoft.com/office/drawing/2014/main" id="{8CBB164D-7A28-48C1-B29C-8B70DB31F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93" y="2333955"/>
            <a:ext cx="11838972" cy="300950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61BEC5-53E7-459E-8ADE-C6D61B250731}"/>
              </a:ext>
            </a:extLst>
          </p:cNvPr>
          <p:cNvSpPr txBox="1">
            <a:spLocks/>
          </p:cNvSpPr>
          <p:nvPr/>
        </p:nvSpPr>
        <p:spPr>
          <a:xfrm>
            <a:off x="251733" y="682184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Appendix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A3E76-7EEB-4F65-9F42-053A59098801}"/>
              </a:ext>
            </a:extLst>
          </p:cNvPr>
          <p:cNvSpPr txBox="1"/>
          <p:nvPr/>
        </p:nvSpPr>
        <p:spPr>
          <a:xfrm>
            <a:off x="4507480" y="5447466"/>
            <a:ext cx="3165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Figure 8: ME486C Gantt Chart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60997-33BF-4178-8883-129EA9074FFD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158395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98B700-EACF-B446-AC7D-BAD5F1869E76}"/>
              </a:ext>
            </a:extLst>
          </p:cNvPr>
          <p:cNvSpPr txBox="1">
            <a:spLocks/>
          </p:cNvSpPr>
          <p:nvPr/>
        </p:nvSpPr>
        <p:spPr>
          <a:xfrm>
            <a:off x="208870" y="254993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Appendix </a:t>
            </a:r>
          </a:p>
        </p:txBody>
      </p:sp>
      <p:pic>
        <p:nvPicPr>
          <p:cNvPr id="8" name="Content Placeholder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D862DD57-8795-AC40-B282-E65D85012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66" y="254992"/>
            <a:ext cx="8579734" cy="53163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25E4F-ADC9-4486-9AA7-4161B09D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0DBE3-8D24-4A87-BE29-DDB3FCFA50D9}"/>
              </a:ext>
            </a:extLst>
          </p:cNvPr>
          <p:cNvSpPr txBox="1"/>
          <p:nvPr/>
        </p:nvSpPr>
        <p:spPr>
          <a:xfrm>
            <a:off x="5940336" y="5575304"/>
            <a:ext cx="232967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Figure 9: Full Assembly</a:t>
            </a:r>
          </a:p>
        </p:txBody>
      </p:sp>
    </p:spTree>
    <p:extLst>
      <p:ext uri="{BB962C8B-B14F-4D97-AF65-F5344CB8AC3E}">
        <p14:creationId xmlns:p14="http://schemas.microsoft.com/office/powerpoint/2010/main" val="340338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E11A91B-A090-7C47-9B92-538EF31A568F}"/>
              </a:ext>
            </a:extLst>
          </p:cNvPr>
          <p:cNvSpPr txBox="1">
            <a:spLocks/>
          </p:cNvSpPr>
          <p:nvPr/>
        </p:nvSpPr>
        <p:spPr>
          <a:xfrm>
            <a:off x="290462" y="313928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Appendix 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85365E3-3DA2-0040-B04A-AAD8DD354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95" y="313927"/>
            <a:ext cx="8250105" cy="5622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21934-4ABE-514E-AD17-DBE0ACE2B2DD}"/>
              </a:ext>
            </a:extLst>
          </p:cNvPr>
          <p:cNvSpPr txBox="1"/>
          <p:nvPr/>
        </p:nvSpPr>
        <p:spPr>
          <a:xfrm>
            <a:off x="5852186" y="5936524"/>
            <a:ext cx="3452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Figure 10: </a:t>
            </a:r>
            <a:r>
              <a:rPr lang="en-US"/>
              <a:t>Exploded</a:t>
            </a:r>
            <a:r>
              <a:rPr lang="en-US" sz="1800"/>
              <a:t> Assembly </a:t>
            </a:r>
            <a:br>
              <a:rPr lang="en-US" sz="180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48BF6E-E9FE-9749-946F-AB026935BDCE}"/>
              </a:ext>
            </a:extLst>
          </p:cNvPr>
          <p:cNvSpPr txBox="1">
            <a:spLocks/>
          </p:cNvSpPr>
          <p:nvPr/>
        </p:nvSpPr>
        <p:spPr>
          <a:xfrm>
            <a:off x="251733" y="327417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Appendix 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3303118-F62E-0E4B-8600-9AAD090D2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30" y="327416"/>
            <a:ext cx="8622970" cy="5470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A4EB14-69BE-614D-B00E-AD3AE7533401}"/>
              </a:ext>
            </a:extLst>
          </p:cNvPr>
          <p:cNvSpPr txBox="1"/>
          <p:nvPr/>
        </p:nvSpPr>
        <p:spPr>
          <a:xfrm>
            <a:off x="6080877" y="5797987"/>
            <a:ext cx="193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11: Housing</a:t>
            </a:r>
          </a:p>
        </p:txBody>
      </p:sp>
    </p:spTree>
    <p:extLst>
      <p:ext uri="{BB962C8B-B14F-4D97-AF65-F5344CB8AC3E}">
        <p14:creationId xmlns:p14="http://schemas.microsoft.com/office/powerpoint/2010/main" val="35386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67F8B2-FEEE-2A4F-8B40-CCEDB35FFD25}"/>
              </a:ext>
            </a:extLst>
          </p:cNvPr>
          <p:cNvSpPr txBox="1">
            <a:spLocks/>
          </p:cNvSpPr>
          <p:nvPr/>
        </p:nvSpPr>
        <p:spPr>
          <a:xfrm>
            <a:off x="200933" y="301184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Appendix 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F3C87737-A72E-D144-B9A4-126A354D1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64" y="301184"/>
            <a:ext cx="8342738" cy="5532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5B7FF4-1F84-5748-BA59-2BAB2DAD1A43}"/>
              </a:ext>
            </a:extLst>
          </p:cNvPr>
          <p:cNvSpPr txBox="1"/>
          <p:nvPr/>
        </p:nvSpPr>
        <p:spPr>
          <a:xfrm>
            <a:off x="6024336" y="5833304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12: Wheel</a:t>
            </a:r>
          </a:p>
        </p:txBody>
      </p:sp>
    </p:spTree>
    <p:extLst>
      <p:ext uri="{BB962C8B-B14F-4D97-AF65-F5344CB8AC3E}">
        <p14:creationId xmlns:p14="http://schemas.microsoft.com/office/powerpoint/2010/main" val="440246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74D97F-D26A-A74B-B548-AAD6A4962AB1}"/>
              </a:ext>
            </a:extLst>
          </p:cNvPr>
          <p:cNvSpPr txBox="1">
            <a:spLocks/>
          </p:cNvSpPr>
          <p:nvPr/>
        </p:nvSpPr>
        <p:spPr>
          <a:xfrm>
            <a:off x="251733" y="682184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Appendix </a:t>
            </a:r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4CBAB08-2874-2843-969E-E596F2916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50" y="682183"/>
            <a:ext cx="8036150" cy="558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4C4D8-CD29-4045-AA64-BCA2EE004BAD}"/>
              </a:ext>
            </a:extLst>
          </p:cNvPr>
          <p:cNvSpPr txBox="1"/>
          <p:nvPr/>
        </p:nvSpPr>
        <p:spPr>
          <a:xfrm>
            <a:off x="6096000" y="6266903"/>
            <a:ext cx="219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13: Drive Shaft</a:t>
            </a:r>
          </a:p>
        </p:txBody>
      </p:sp>
    </p:spTree>
    <p:extLst>
      <p:ext uri="{BB962C8B-B14F-4D97-AF65-F5344CB8AC3E}">
        <p14:creationId xmlns:p14="http://schemas.microsoft.com/office/powerpoint/2010/main" val="51689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448" y="590550"/>
            <a:ext cx="3934965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EED0-5F7C-4205-9915-F6C1D188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801" y="1902067"/>
            <a:ext cx="9603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u="sng"/>
              <a:t>Client:</a:t>
            </a:r>
            <a:endParaRPr lang="en-US" sz="2000" u="sng">
              <a:cs typeface="Calibri"/>
            </a:endParaRPr>
          </a:p>
          <a:p>
            <a:pPr lvl="1"/>
            <a:r>
              <a:rPr lang="en-US" sz="2000"/>
              <a:t>Northrop Grumman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Kaitlyn Barr – Northrop Grumman Mechanical Engineer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Kevin Padilla – Northrop Grumman Sr. Department Manager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200" u="sng"/>
              <a:t>Background:</a:t>
            </a:r>
            <a:r>
              <a:rPr lang="en-US" sz="2000"/>
              <a:t> </a:t>
            </a:r>
            <a:endParaRPr lang="en-US" sz="2000">
              <a:cs typeface="Calibri"/>
            </a:endParaRPr>
          </a:p>
          <a:p>
            <a:pPr lvl="1"/>
            <a:r>
              <a:rPr lang="en-US" sz="2000"/>
              <a:t>Umbilical cables provide electrical power, communications, pressurized gasses, etc. to launch vehicles</a:t>
            </a:r>
            <a:endParaRPr lang="en-US" sz="2000">
              <a:cs typeface="Calibri" panose="020F0502020204030204"/>
            </a:endParaRPr>
          </a:p>
          <a:p>
            <a:pPr lvl="1"/>
            <a:r>
              <a:rPr lang="en-US" sz="2000"/>
              <a:t>To avoid interference, it is important to retract these umbilical's</a:t>
            </a:r>
            <a:endParaRPr lang="en-US" sz="20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200" u="sng"/>
              <a:t>Goal:</a:t>
            </a:r>
            <a:r>
              <a:rPr lang="en-US" sz="2200"/>
              <a:t> </a:t>
            </a:r>
            <a:endParaRPr lang="en-US" sz="2200">
              <a:cs typeface="Calibri"/>
            </a:endParaRPr>
          </a:p>
          <a:p>
            <a:pPr lvl="1"/>
            <a:r>
              <a:rPr lang="en-US" sz="2000"/>
              <a:t>Design an umbilical retraction system to pull the umbilical away from the vehicle during launch</a:t>
            </a:r>
            <a:endParaRPr lang="en-US" sz="20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CEAB-F40D-453B-A2CD-BE950CC5F15A}"/>
              </a:ext>
            </a:extLst>
          </p:cNvPr>
          <p:cNvSpPr txBox="1"/>
          <p:nvPr/>
        </p:nvSpPr>
        <p:spPr>
          <a:xfrm>
            <a:off x="10148400" y="6518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Jonathan Armijo - 2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1DCD8-3153-4860-A93E-64925DED1ACF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368284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168F32-C9F0-DC44-9F85-09DB6D22C0F2}"/>
              </a:ext>
            </a:extLst>
          </p:cNvPr>
          <p:cNvSpPr txBox="1">
            <a:spLocks/>
          </p:cNvSpPr>
          <p:nvPr/>
        </p:nvSpPr>
        <p:spPr>
          <a:xfrm>
            <a:off x="4949733" y="35120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References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A4F346-7953-3643-AFDF-E5538BE1E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2052"/>
              </p:ext>
            </p:extLst>
          </p:nvPr>
        </p:nvGraphicFramePr>
        <p:xfrm>
          <a:off x="1155315" y="740204"/>
          <a:ext cx="6521129" cy="8589312"/>
        </p:xfrm>
        <a:graphic>
          <a:graphicData uri="http://schemas.openxmlformats.org/drawingml/2006/table">
            <a:tbl>
              <a:tblPr/>
              <a:tblGrid>
                <a:gridCol w="218167">
                  <a:extLst>
                    <a:ext uri="{9D8B030D-6E8A-4147-A177-3AD203B41FA5}">
                      <a16:colId xmlns:a16="http://schemas.microsoft.com/office/drawing/2014/main" val="2451217057"/>
                    </a:ext>
                  </a:extLst>
                </a:gridCol>
                <a:gridCol w="6302962">
                  <a:extLst>
                    <a:ext uri="{9D8B030D-6E8A-4147-A177-3AD203B41FA5}">
                      <a16:colId xmlns:a16="http://schemas.microsoft.com/office/drawing/2014/main" val="3909275454"/>
                    </a:ext>
                  </a:extLst>
                </a:gridCol>
              </a:tblGrid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[1] </a:t>
                      </a:r>
                      <a:r>
                        <a:rPr lang="en-US" sz="10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S. E.P., "The use of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INductive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Wireless Power and Data Transfer System as Sounding Rocket Umbilical," Delft University , 2011.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oatd.org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oatd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record?record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=oai%5C%3Atudelft.nl%5C%3Auuid%5C%3A3321bfbe-f792-4a3d-b341-5ea9a492a1a8. [Accessed September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71543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[2]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​S.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Doroudgar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"Static and Dynamic Modeling and Simulation of the Umbilical Cable in a Tethered Unmanned Aerial System," Simon Fraser University , 17 June 2016.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summit.sfu.ca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/item/16604. [Accessed September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228007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[3]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​D. C. Han Tao, "Adaptive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Impredence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Control of a Novel Automated Umbilical System for Propellent Loading," Harbin Institute of Technology , 11 August 2021.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www.mdpi.com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/1996-1073/14/16/4900/htm. [Accessed September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114693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[4]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​A. Gosselin, "Technical Paper Session I-A- Automated Ground Umbilical Systems (AGUS) Project," Space Visions Congress , 2007.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commons.erau.edu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cgi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viewcontent.cgi?article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=3435&amp;context=space-congress-proceedings. [Accessed September 2021 ].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94454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[5]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​E. Boesiger, "41st Aerospace Mechanisms Symposium," NASA, 18 May 2021.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core.ac.uk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/reader/42739970#page=359. [Accessed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Septmeber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276169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[6]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​G. S. M. Alan C. Littlefield, "Design,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Development,and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Testing of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Umbillical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System Mechanisms for the X-33 Advanced Technology Demonstrator," NASA, U.S. Government, Kennedy Space Center,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Merrit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Island, FL, 1999.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68081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[7]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​J. Bemis C. Tatum, "Rolling Beam Umbilical System," NASA, U.S. Government, Kennedy Space Center, Merritt Island, FL.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3998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[8]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​G. J. T. P. M. William C. Manley, "Ares I Linear Mate Umbilical Plate and Collet," NASA, U.S. Government, Kennedy Space Center, Merritt Island, FL, 2012.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97504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[9]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​B. G. Valentin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Guinet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"ARES14BI “Hydra” - a two-stage experimental rocket project within the PRESEUS program," EUCASS Association, 2015.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32521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[10]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​R. W. Calvert, "Umbilical Arms for the Saturn V Vehicle," IEEE Transactions on Aerospace, 1963.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26569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[11]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​National Aeronautics and Space Administration, "Launch Complex 39, Pads A and B," 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NASA Facts, 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p. 8, 2004. 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00330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[12]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​Blue Origin, "Blue Origin New Shepard," Blue Origin, 2021.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www.blueorigin.com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/new-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shepard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/. [Accessed 8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89315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[13]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​Tokai Spring, "Flat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Sprial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Springs," Tokai Spring, 2021.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www.tokaibane.com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/spring-design/flat-spiral-springs-formulas. [Accessed 9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956415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[14]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​J. Tang, "Motor Sizing Basics," Oriental Motor, 17 January 2020.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blog.orientalmotor.com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/motor-sizing-basics-part-2-load-inertia?hsCtaTracking=95e3b5c5-570b-4403-9b54-aa346abde034%7C773a672a-9bbb-411d-ae39-0276910ef191. [Accessed 9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27556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[15]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​R. G.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Budynas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"Mechanical Engineering Design 11th Edition," McGraw Hill Education, 2020, pp. 681-791.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86576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[16]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​R. J. Dalby, "V2 Rocket History," July 2019. [Online]. Available: v2rockethistory.com. [Accessed 9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94301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[17]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​Nitra Pneumatics, "Pneumatic Cylinders," Nitra Pneumatics, 2020.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cdn.automationdirect.com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/static/press/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nitra_cylinders_intro.pdf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. [Accessed 9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6538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[18]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Conductix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Wampfler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"Motor Driven Reels,"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Conductix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Wampfler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2021.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www.conductix.us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/products/motor-driven-reels. [Accessed 10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92418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[19]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​NASA, "Artemis," NASA, 2021.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www.nasa.gov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/specials/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artemis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/. [Accessed 10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67221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[20]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​R.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Budyas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and K. Nisbett,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Shigley's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Mechanical Engineering Design, vol. Eleven, McGraw Hill Education, 2020. 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051325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[21]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​D. Christensen, A. Lawrie and D.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Zube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"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Heroicrelics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," 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Heroicrelics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[Online]. Available: http://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heroicrelics.org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/info/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lut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/mobile-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launcher.html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. [Accessed 14 October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02851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[22]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​Department of Energy, Office of Science, "Science," Department of Energy, [Online]. Available: https://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www.science.gov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topicpages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/l/</a:t>
                      </a:r>
                      <a:r>
                        <a:rPr lang="en-US" sz="1000" b="0" i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launch+umbilical+tower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. [Accessed 14 October 2021].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30427"/>
                  </a:ext>
                </a:extLst>
              </a:tr>
              <a:tr h="29447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[23]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​Z. Wang, D. Lan, T. Wang and B. Zhang, "Design of A Measuring Device and Winch Structure for Detecting the Distance of Two Seabed Pipelines," 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Marine Science and Engineering, 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18 February 2020. 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68923"/>
                  </a:ext>
                </a:extLst>
              </a:tr>
              <a:tr h="1553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[24] </a:t>
                      </a:r>
                      <a:r>
                        <a:rPr lang="en-US" sz="10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000" b="0" i="0"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​American Society for Testing and Materials International, Form and Style for ASTM Standards, West Conshohocken, PA: ASTM International.  </a:t>
                      </a:r>
                      <a:endParaRPr lang="en-US" sz="10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6031" marR="16031" marT="10669" marB="10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0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75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F537D3-7A00-1B4F-8917-E08F1F6AB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637585"/>
              </p:ext>
            </p:extLst>
          </p:nvPr>
        </p:nvGraphicFramePr>
        <p:xfrm>
          <a:off x="741557" y="1350966"/>
          <a:ext cx="8650799" cy="184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11">
                  <a:extLst>
                    <a:ext uri="{9D8B030D-6E8A-4147-A177-3AD203B41FA5}">
                      <a16:colId xmlns:a16="http://schemas.microsoft.com/office/drawing/2014/main" val="3253382026"/>
                    </a:ext>
                  </a:extLst>
                </a:gridCol>
                <a:gridCol w="8339288">
                  <a:extLst>
                    <a:ext uri="{9D8B030D-6E8A-4147-A177-3AD203B41FA5}">
                      <a16:colId xmlns:a16="http://schemas.microsoft.com/office/drawing/2014/main" val="311241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[25] 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B. T. Lee Sin, "Injection Molding and Three-</a:t>
                      </a:r>
                      <a:r>
                        <a:rPr lang="en-US" sz="1200" b="0" err="1">
                          <a:solidFill>
                            <a:schemeClr val="bg1"/>
                          </a:solidFill>
                          <a:effectLst/>
                        </a:rPr>
                        <a:t>Dimmensional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 Printing of Poly(Latic Acid)," Science Direct, 2019. [Online]. Available: https://</a:t>
                      </a:r>
                      <a:r>
                        <a:rPr lang="en-US" sz="1200" b="0" err="1">
                          <a:solidFill>
                            <a:schemeClr val="bg1"/>
                          </a:solidFill>
                          <a:effectLst/>
                        </a:rPr>
                        <a:t>www.sciencedirect.com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/topics/engineering/poly-lactic-acid. [Accessed 3 November 2021].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06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[26] 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"High- Temperature Characteristics of Stainless Steel," Nickel Developement Institute , [Online]. Available: https://www.associatedsteel.com/does-heat-affect-steel/. [Accessed 3 Novemebr 2021].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24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[27] 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Wikipedia, "Rocket Engine," Wikipedia, [Online]. Available: https://</a:t>
                      </a:r>
                      <a:r>
                        <a:rPr lang="en-US" sz="1200" b="0" err="1">
                          <a:solidFill>
                            <a:schemeClr val="bg1"/>
                          </a:solidFill>
                          <a:effectLst/>
                        </a:rPr>
                        <a:t>en.wikipedia.org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/wiki/</a:t>
                      </a:r>
                      <a:r>
                        <a:rPr lang="en-US" sz="1200" b="0" err="1">
                          <a:solidFill>
                            <a:schemeClr val="bg1"/>
                          </a:solidFill>
                          <a:effectLst/>
                        </a:rPr>
                        <a:t>Rocket_engine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. [Accessed 3 </a:t>
                      </a:r>
                      <a:r>
                        <a:rPr lang="en-US" sz="1200" b="0" err="1">
                          <a:solidFill>
                            <a:schemeClr val="bg1"/>
                          </a:solidFill>
                          <a:effectLst/>
                        </a:rPr>
                        <a:t>Novemeber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 2021].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033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</a:rPr>
                        <a:t>[28] </a:t>
                      </a:r>
                      <a:endParaRPr lang="en-US" sz="1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K. Your, "blasting off!," Know Your Meme, [Online]. Available: https://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  <a:effectLst/>
                        </a:rPr>
                        <a:t>news.knowyourmeme.com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/photos/1958576-tonight-on-bottom-gear. [Accessed 3 November 2021].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9194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EE423EC-F053-4F46-9586-F0CC670C6903}"/>
              </a:ext>
            </a:extLst>
          </p:cNvPr>
          <p:cNvSpPr txBox="1">
            <a:spLocks/>
          </p:cNvSpPr>
          <p:nvPr/>
        </p:nvSpPr>
        <p:spPr>
          <a:xfrm>
            <a:off x="4949733" y="396627"/>
            <a:ext cx="2292533" cy="709534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References Cont.</a:t>
            </a:r>
          </a:p>
        </p:txBody>
      </p:sp>
    </p:spTree>
    <p:extLst>
      <p:ext uri="{BB962C8B-B14F-4D97-AF65-F5344CB8AC3E}">
        <p14:creationId xmlns:p14="http://schemas.microsoft.com/office/powerpoint/2010/main" val="3954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C8DC4692-9318-4ACC-ADCA-6C913892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253" y="1706519"/>
            <a:ext cx="4099947" cy="1313443"/>
          </a:xfrm>
        </p:spPr>
        <p:txBody>
          <a:bodyPr>
            <a:normAutofit/>
          </a:bodyPr>
          <a:lstStyle/>
          <a:p>
            <a:r>
              <a:rPr lang="en-US"/>
              <a:t>Modeled for 1</a:t>
            </a:r>
            <a:r>
              <a:rPr lang="en-US" baseline="30000"/>
              <a:t>st</a:t>
            </a:r>
            <a:r>
              <a:rPr lang="en-US"/>
              <a:t> Prototype </a:t>
            </a:r>
          </a:p>
          <a:p>
            <a:r>
              <a:rPr lang="en-US"/>
              <a:t>Scalable Design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EBC28D-0509-9841-8879-ADC02BF55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135005" y="380683"/>
            <a:ext cx="3769498" cy="2980505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7426CCC-773E-A64D-9D4E-92AB3911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5005" y="3852633"/>
            <a:ext cx="4017973" cy="2440424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811BC-4EDE-5B43-9EBF-5119DBDB9FA6}"/>
              </a:ext>
            </a:extLst>
          </p:cNvPr>
          <p:cNvSpPr txBox="1"/>
          <p:nvPr/>
        </p:nvSpPr>
        <p:spPr>
          <a:xfrm>
            <a:off x="1039253" y="3882197"/>
            <a:ext cx="304525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Better fastener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Lower center of Gravity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Gear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Closer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Cost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84B8D-E095-4E95-A279-50550D40BE3C}"/>
              </a:ext>
            </a:extLst>
          </p:cNvPr>
          <p:cNvSpPr txBox="1"/>
          <p:nvPr/>
        </p:nvSpPr>
        <p:spPr>
          <a:xfrm>
            <a:off x="10322400" y="6518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Griffin Brandt - 3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B279EE-AAAB-42EC-B366-EE93CCE3599F}"/>
              </a:ext>
            </a:extLst>
          </p:cNvPr>
          <p:cNvSpPr txBox="1">
            <a:spLocks/>
          </p:cNvSpPr>
          <p:nvPr/>
        </p:nvSpPr>
        <p:spPr>
          <a:xfrm>
            <a:off x="1067306" y="801913"/>
            <a:ext cx="3769498" cy="638296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Design 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15BAA-F181-4738-8843-A63F19DECCAC}"/>
              </a:ext>
            </a:extLst>
          </p:cNvPr>
          <p:cNvSpPr txBox="1"/>
          <p:nvPr/>
        </p:nvSpPr>
        <p:spPr>
          <a:xfrm>
            <a:off x="6134400" y="3398400"/>
            <a:ext cx="4687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Figure 1: Isometric View Current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6E7672-06CA-43CA-829D-2D05435BB093}"/>
              </a:ext>
            </a:extLst>
          </p:cNvPr>
          <p:cNvSpPr txBox="1"/>
          <p:nvPr/>
        </p:nvSpPr>
        <p:spPr>
          <a:xfrm>
            <a:off x="6098400" y="6314400"/>
            <a:ext cx="4687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Figure 2: Side View Current Design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16CE7-12E8-480E-99F3-F9C468E611D5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26DB23-8DA6-8443-BEFB-66B584EA034E}"/>
              </a:ext>
            </a:extLst>
          </p:cNvPr>
          <p:cNvSpPr txBox="1">
            <a:spLocks/>
          </p:cNvSpPr>
          <p:nvPr/>
        </p:nvSpPr>
        <p:spPr>
          <a:xfrm>
            <a:off x="1066306" y="3099436"/>
            <a:ext cx="4361391" cy="596296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Future Improvements</a:t>
            </a:r>
          </a:p>
        </p:txBody>
      </p:sp>
    </p:spTree>
    <p:extLst>
      <p:ext uri="{BB962C8B-B14F-4D97-AF65-F5344CB8AC3E}">
        <p14:creationId xmlns:p14="http://schemas.microsoft.com/office/powerpoint/2010/main" val="265404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888" y="537340"/>
            <a:ext cx="4785250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Customer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EED0-5F7C-4205-9915-F6C1D188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801" y="1716067"/>
            <a:ext cx="10131425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0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000">
                <a:ea typeface="+mn-lt"/>
                <a:cs typeface="+mn-lt"/>
              </a:rPr>
              <a:t>High Manufacturability – minimal number of parts</a:t>
            </a:r>
            <a:endParaRPr lang="en-US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000">
                <a:ea typeface="+mn-lt"/>
                <a:cs typeface="+mn-lt"/>
              </a:rPr>
              <a:t>High Reliability – prevent probability of malfunction through part selection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000">
                <a:ea typeface="+mn-lt"/>
                <a:cs typeface="+mn-lt"/>
              </a:rPr>
              <a:t>Easy Installation/Replacement –  heavy but requires little to no replacement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000">
                <a:ea typeface="+mn-lt"/>
                <a:cs typeface="+mn-lt"/>
              </a:rPr>
              <a:t>High Durability – can withstand launch conditions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2000">
                <a:ea typeface="+mn-lt"/>
                <a:cs typeface="+mn-lt"/>
              </a:rPr>
              <a:t>ESD Safe </a:t>
            </a:r>
            <a:r>
              <a:rPr lang="en-US">
                <a:ea typeface="+mn-lt"/>
                <a:cs typeface="+mn-lt"/>
              </a:rPr>
              <a:t> –  </a:t>
            </a:r>
            <a:r>
              <a:rPr lang="en-US" sz="2000">
                <a:ea typeface="+mn-lt"/>
                <a:cs typeface="+mn-lt"/>
              </a:rPr>
              <a:t>materials used meet standards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1EFC3-BF63-47AD-A3E8-68A7E5AF2B9B}"/>
              </a:ext>
            </a:extLst>
          </p:cNvPr>
          <p:cNvSpPr txBox="1"/>
          <p:nvPr/>
        </p:nvSpPr>
        <p:spPr>
          <a:xfrm>
            <a:off x="10418400" y="6518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Leah Blakney - 4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F3166-D1F8-4B7B-945A-FC1AA0E16ED6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234192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281" y="612290"/>
            <a:ext cx="5216216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Engineering Requirements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82207-7DF1-46D4-B3A7-C74A19A81956}"/>
              </a:ext>
            </a:extLst>
          </p:cNvPr>
          <p:cNvSpPr txBox="1"/>
          <p:nvPr/>
        </p:nvSpPr>
        <p:spPr>
          <a:xfrm>
            <a:off x="10418400" y="6518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Griffin Brandt - 5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A30F7-684C-49E8-80B1-DA4226FC8B45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  <p:pic>
        <p:nvPicPr>
          <p:cNvPr id="9" name="Picture 8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35FB9C28-93B9-364E-A515-71837DE1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846" y="1506359"/>
            <a:ext cx="3314987" cy="450799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556ADF-C36E-114F-8E06-7F62055C4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77022"/>
              </p:ext>
            </p:extLst>
          </p:nvPr>
        </p:nvGraphicFramePr>
        <p:xfrm>
          <a:off x="589763" y="1875691"/>
          <a:ext cx="6645348" cy="2367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047">
                  <a:extLst>
                    <a:ext uri="{9D8B030D-6E8A-4147-A177-3AD203B41FA5}">
                      <a16:colId xmlns:a16="http://schemas.microsoft.com/office/drawing/2014/main" val="3094688175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1007485534"/>
                    </a:ext>
                  </a:extLst>
                </a:gridCol>
                <a:gridCol w="1690577">
                  <a:extLst>
                    <a:ext uri="{9D8B030D-6E8A-4147-A177-3AD203B41FA5}">
                      <a16:colId xmlns:a16="http://schemas.microsoft.com/office/drawing/2014/main" val="3468096286"/>
                    </a:ext>
                  </a:extLst>
                </a:gridCol>
                <a:gridCol w="1701208">
                  <a:extLst>
                    <a:ext uri="{9D8B030D-6E8A-4147-A177-3AD203B41FA5}">
                      <a16:colId xmlns:a16="http://schemas.microsoft.com/office/drawing/2014/main" val="2893050612"/>
                    </a:ext>
                  </a:extLst>
                </a:gridCol>
              </a:tblGrid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ER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1st Prototype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2nd Prototype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Actual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9002198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Cost ($)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9143272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Retraction Speed (ft/s)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Low, Approx.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0175581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Side Force (</a:t>
                      </a:r>
                      <a:r>
                        <a:rPr lang="en-US" sz="1200" u="none" strike="noStrike" err="1">
                          <a:effectLst/>
                        </a:rPr>
                        <a:t>lb</a:t>
                      </a:r>
                      <a:r>
                        <a:rPr lang="en-US" sz="1200" u="none" strike="noStrike">
                          <a:effectLst/>
                        </a:rPr>
                        <a:t>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Low, Approx. 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1857694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Temperature Limit (F), ref.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374 [25]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 [26]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5800 [27]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291165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Weight (</a:t>
                      </a:r>
                      <a:r>
                        <a:rPr lang="en-US" sz="1200" u="none" strike="noStrike" err="1">
                          <a:effectLst/>
                        </a:rPr>
                        <a:t>lb</a:t>
                      </a:r>
                      <a:r>
                        <a:rPr lang="en-US" sz="1200" u="none" strike="noStrike">
                          <a:effectLst/>
                        </a:rPr>
                        <a:t>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9630872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Retraction Length (ft)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9533675"/>
                  </a:ext>
                </a:extLst>
              </a:tr>
              <a:tr h="2959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Success Rate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8815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D6E87E-56F8-144E-BDD9-AA6D7DB8A303}"/>
              </a:ext>
            </a:extLst>
          </p:cNvPr>
          <p:cNvSpPr txBox="1"/>
          <p:nvPr/>
        </p:nvSpPr>
        <p:spPr>
          <a:xfrm>
            <a:off x="8140247" y="6004251"/>
            <a:ext cx="282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Figure 3: Working Prototype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D6076B-1D3E-1E41-937C-B0281E6A187B}"/>
              </a:ext>
            </a:extLst>
          </p:cNvPr>
          <p:cNvSpPr txBox="1"/>
          <p:nvPr/>
        </p:nvSpPr>
        <p:spPr>
          <a:xfrm>
            <a:off x="2734422" y="1506359"/>
            <a:ext cx="235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Table 1: ER’s Over Time</a:t>
            </a:r>
          </a:p>
        </p:txBody>
      </p:sp>
    </p:spTree>
    <p:extLst>
      <p:ext uri="{BB962C8B-B14F-4D97-AF65-F5344CB8AC3E}">
        <p14:creationId xmlns:p14="http://schemas.microsoft.com/office/powerpoint/2010/main" val="427077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68" y="493618"/>
            <a:ext cx="6852641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Failure Modes and Effects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EED0-5F7C-4205-9915-F6C1D188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u="sng"/>
              <a:t>Main Takeaways:</a:t>
            </a:r>
            <a:endParaRPr lang="en-US" u="sng"/>
          </a:p>
          <a:p>
            <a:pPr lvl="1"/>
            <a:r>
              <a:rPr lang="en-US" sz="2000"/>
              <a:t>Lots of dependence on input signal from microcontroller</a:t>
            </a:r>
            <a:endParaRPr lang="en-US" sz="2000">
              <a:cs typeface="Calibri"/>
            </a:endParaRPr>
          </a:p>
          <a:p>
            <a:pPr lvl="2">
              <a:buClr>
                <a:srgbClr val="FFFFFF"/>
              </a:buClr>
            </a:pPr>
            <a:r>
              <a:rPr lang="en-US" sz="1800">
                <a:cs typeface="Calibri"/>
              </a:rPr>
              <a:t>Actuation timing is essential</a:t>
            </a:r>
          </a:p>
          <a:p>
            <a:pPr lvl="1"/>
            <a:r>
              <a:rPr lang="en-US" sz="2000">
                <a:cs typeface="Calibri"/>
              </a:rPr>
              <a:t>Motor selection is crucial</a:t>
            </a:r>
            <a:endParaRPr lang="en-US" sz="2000"/>
          </a:p>
          <a:p>
            <a:pPr lvl="2">
              <a:buClr>
                <a:srgbClr val="FFFFFF"/>
              </a:buClr>
            </a:pPr>
            <a:r>
              <a:rPr lang="en-US" sz="1800">
                <a:cs typeface="Calibri"/>
              </a:rPr>
              <a:t>Too big and our design is inefficient</a:t>
            </a:r>
          </a:p>
          <a:p>
            <a:pPr lvl="2">
              <a:buClr>
                <a:srgbClr val="FFFFFF"/>
              </a:buClr>
            </a:pPr>
            <a:r>
              <a:rPr lang="en-US" sz="1800">
                <a:cs typeface="Calibri"/>
              </a:rPr>
              <a:t>Too small and we can't pull umbilical</a:t>
            </a:r>
          </a:p>
          <a:p>
            <a:pPr lvl="1">
              <a:buClr>
                <a:prstClr val="white"/>
              </a:buClr>
            </a:pPr>
            <a:r>
              <a:rPr lang="en-US" sz="2000">
                <a:cs typeface="Calibri"/>
              </a:rPr>
              <a:t>Lots of moving parts</a:t>
            </a:r>
          </a:p>
          <a:p>
            <a:pPr lvl="2">
              <a:buClr>
                <a:srgbClr val="FFFFFF"/>
              </a:buClr>
            </a:pPr>
            <a:r>
              <a:rPr lang="en-US" sz="1800">
                <a:cs typeface="Calibri"/>
              </a:rPr>
              <a:t>Proper maintenance guidelines will have to be established </a:t>
            </a:r>
          </a:p>
          <a:p>
            <a:pPr lvl="2">
              <a:buClr>
                <a:srgbClr val="FFFFFF"/>
              </a:buClr>
            </a:pPr>
            <a:r>
              <a:rPr lang="en-US" sz="1800">
                <a:cs typeface="Calibri"/>
              </a:rPr>
              <a:t>Thorough analysis to ensure proper fits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79FF2-5CE5-4297-8918-4AD305C15D68}"/>
              </a:ext>
            </a:extLst>
          </p:cNvPr>
          <p:cNvSpPr txBox="1"/>
          <p:nvPr/>
        </p:nvSpPr>
        <p:spPr>
          <a:xfrm>
            <a:off x="10178400" y="6518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Jonathan Armijo - 6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42E9E-B54E-466C-B4A8-87BD7B14CAAC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379989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347" y="549832"/>
            <a:ext cx="3892085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Testing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EED0-5F7C-4205-9915-F6C1D188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801" y="1638067"/>
            <a:ext cx="2745425" cy="1801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u="sng">
                <a:cs typeface="Calibri" panose="020F0502020204030204"/>
              </a:rPr>
              <a:t>Initial Testing:</a:t>
            </a:r>
          </a:p>
          <a:p>
            <a:pPr marL="342900" indent="-342900"/>
            <a:r>
              <a:rPr lang="en-US" sz="2000">
                <a:cs typeface="Calibri" panose="020F0502020204030204"/>
              </a:rPr>
              <a:t>Retraction Speed</a:t>
            </a:r>
          </a:p>
          <a:p>
            <a:pPr marL="342900" indent="-342900">
              <a:buClr>
                <a:srgbClr val="FFFFFF"/>
              </a:buClr>
            </a:pPr>
            <a:r>
              <a:rPr lang="en-US" sz="2000">
                <a:cs typeface="Calibri" panose="020F0502020204030204"/>
              </a:rPr>
              <a:t>Cable Type</a:t>
            </a:r>
          </a:p>
          <a:p>
            <a:pPr marL="342900" indent="-342900">
              <a:buClr>
                <a:srgbClr val="FFFFFF"/>
              </a:buClr>
            </a:pPr>
            <a:r>
              <a:rPr lang="en-US" sz="2000">
                <a:cs typeface="Calibri" panose="020F0502020204030204"/>
              </a:rPr>
              <a:t>Heat Resistance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A63A8-415F-4B7A-B53D-7340DC423EB2}"/>
              </a:ext>
            </a:extLst>
          </p:cNvPr>
          <p:cNvSpPr txBox="1"/>
          <p:nvPr/>
        </p:nvSpPr>
        <p:spPr>
          <a:xfrm>
            <a:off x="1274400" y="3608400"/>
            <a:ext cx="3049200" cy="2726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1000"/>
              </a:spcAft>
            </a:pPr>
            <a:r>
              <a:rPr lang="en-US" sz="2200" u="sng">
                <a:ea typeface="+mn-lt"/>
                <a:cs typeface="+mn-lt"/>
              </a:rPr>
              <a:t>Equipment: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Our design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Supplemental parts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Stopwatch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Heat/Cooling source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Scale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Tape measure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115C82-9622-45DD-895A-43198B228CDB}"/>
              </a:ext>
            </a:extLst>
          </p:cNvPr>
          <p:cNvSpPr txBox="1"/>
          <p:nvPr/>
        </p:nvSpPr>
        <p:spPr>
          <a:xfrm>
            <a:off x="8039432" y="2649163"/>
            <a:ext cx="3133200" cy="19184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1000"/>
              </a:spcAft>
            </a:pPr>
            <a:r>
              <a:rPr lang="en-US" sz="2200" u="sng">
                <a:ea typeface="+mn-lt"/>
                <a:cs typeface="+mn-lt"/>
              </a:rPr>
              <a:t>Space:</a:t>
            </a:r>
            <a:endParaRPr lang="en-US" sz="2200">
              <a:ea typeface="+mn-lt"/>
              <a:cs typeface="+mn-lt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Allows full extension of 6ft cable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Team members in safe proximity to testing 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F436B-35B6-4FAF-884D-466970CB6323}"/>
              </a:ext>
            </a:extLst>
          </p:cNvPr>
          <p:cNvSpPr txBox="1"/>
          <p:nvPr/>
        </p:nvSpPr>
        <p:spPr>
          <a:xfrm>
            <a:off x="10418400" y="6518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Leah Blakney - 7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FF9F9E-444B-4B1D-A831-3272BF5FEE93}"/>
              </a:ext>
            </a:extLst>
          </p:cNvPr>
          <p:cNvSpPr txBox="1">
            <a:spLocks/>
          </p:cNvSpPr>
          <p:nvPr/>
        </p:nvSpPr>
        <p:spPr>
          <a:xfrm>
            <a:off x="4726201" y="1640467"/>
            <a:ext cx="2745425" cy="1801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u="sng">
                <a:cs typeface="Calibri" panose="020F0502020204030204"/>
              </a:rPr>
              <a:t>Final Testing:</a:t>
            </a:r>
          </a:p>
          <a:p>
            <a:pPr marL="342900" indent="-342900"/>
            <a:r>
              <a:rPr lang="en-US" sz="2000">
                <a:ea typeface="+mn-lt"/>
                <a:cs typeface="+mn-lt"/>
              </a:rPr>
              <a:t>Retraction Speed</a:t>
            </a:r>
          </a:p>
          <a:p>
            <a:pPr marL="342900" indent="-342900">
              <a:buClr>
                <a:srgbClr val="FFFFFF"/>
              </a:buClr>
            </a:pPr>
            <a:r>
              <a:rPr lang="en-US" sz="2000">
                <a:ea typeface="+mn-lt"/>
                <a:cs typeface="+mn-lt"/>
              </a:rPr>
              <a:t>Heat Resistance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8DAA8-C8AF-4FDA-8910-C6D32B3DFFC3}"/>
              </a:ext>
            </a:extLst>
          </p:cNvPr>
          <p:cNvSpPr txBox="1"/>
          <p:nvPr/>
        </p:nvSpPr>
        <p:spPr>
          <a:xfrm>
            <a:off x="4724400" y="3608400"/>
            <a:ext cx="3049200" cy="2726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1000"/>
              </a:spcAft>
            </a:pPr>
            <a:r>
              <a:rPr lang="en-US" sz="2200" u="sng">
                <a:ea typeface="+mn-lt"/>
                <a:cs typeface="+mn-lt"/>
              </a:rPr>
              <a:t>Equipment:</a:t>
            </a:r>
            <a:endParaRPr lang="en-US" sz="2200">
              <a:ea typeface="+mn-lt"/>
              <a:cs typeface="+mn-lt"/>
            </a:endParaRP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Our design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Parts supplied by client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Stopwatch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Heat/Cooling source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Scale</a:t>
            </a:r>
          </a:p>
          <a:p>
            <a:pPr marL="342900" indent="-342900">
              <a:spcAft>
                <a:spcPts val="5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Tape measure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6D1E84-DB36-4F42-9510-2F2AD38A54E6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191636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FBD7-8C91-4372-91F2-4390E436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089" y="146629"/>
            <a:ext cx="2155725" cy="719503"/>
          </a:xfr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Schedule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C5D1E75A-308F-468C-8CF6-B9CE12653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193" y="951791"/>
            <a:ext cx="7822333" cy="55569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B9A06-C2CE-4AD5-B088-0EF2FC541E17}"/>
              </a:ext>
            </a:extLst>
          </p:cNvPr>
          <p:cNvSpPr txBox="1"/>
          <p:nvPr/>
        </p:nvSpPr>
        <p:spPr>
          <a:xfrm>
            <a:off x="4635846" y="6497816"/>
            <a:ext cx="29323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4: Partial Gantt Chart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B8CCE-4F75-4241-8A1F-578BA9BA10AB}"/>
              </a:ext>
            </a:extLst>
          </p:cNvPr>
          <p:cNvSpPr txBox="1"/>
          <p:nvPr/>
        </p:nvSpPr>
        <p:spPr>
          <a:xfrm>
            <a:off x="10544400" y="6512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Jack Shields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CE2BE-9B88-4158-AAB5-AB0376ADEC0C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</p:spTree>
    <p:extLst>
      <p:ext uri="{BB962C8B-B14F-4D97-AF65-F5344CB8AC3E}">
        <p14:creationId xmlns:p14="http://schemas.microsoft.com/office/powerpoint/2010/main" val="337914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9C4A0A-286D-4E00-91E9-2911FAE6BBB5}"/>
              </a:ext>
            </a:extLst>
          </p:cNvPr>
          <p:cNvSpPr txBox="1">
            <a:spLocks/>
          </p:cNvSpPr>
          <p:nvPr/>
        </p:nvSpPr>
        <p:spPr>
          <a:xfrm>
            <a:off x="4669151" y="470110"/>
            <a:ext cx="2848480" cy="569503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>
                <a:solidFill>
                  <a:schemeClr val="bg1"/>
                </a:solidFill>
                <a:cs typeface="Calibri Light"/>
              </a:rPr>
              <a:t>Bill of Materials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2E0CD-2813-44CE-9A1C-A79ECBD1584F}"/>
              </a:ext>
            </a:extLst>
          </p:cNvPr>
          <p:cNvSpPr txBox="1"/>
          <p:nvPr/>
        </p:nvSpPr>
        <p:spPr>
          <a:xfrm>
            <a:off x="3680400" y="1543831"/>
            <a:ext cx="481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Table 2: Bill of Materials for Dog Leash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47B1D-9CB2-4B40-932F-810E060D600B}"/>
              </a:ext>
            </a:extLst>
          </p:cNvPr>
          <p:cNvSpPr txBox="1"/>
          <p:nvPr/>
        </p:nvSpPr>
        <p:spPr>
          <a:xfrm>
            <a:off x="10544400" y="651240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Jack Shields - 9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8B4D3-70D5-4E31-89D2-AEDF84B9DD45}"/>
              </a:ext>
            </a:extLst>
          </p:cNvPr>
          <p:cNvSpPr txBox="1"/>
          <p:nvPr/>
        </p:nvSpPr>
        <p:spPr>
          <a:xfrm>
            <a:off x="26400" y="65183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NG – 11/03/2021</a:t>
            </a:r>
          </a:p>
        </p:txBody>
      </p:sp>
      <p:pic>
        <p:nvPicPr>
          <p:cNvPr id="6" name="Picture 7" descr="Table&#10;&#10;Description automatically generated">
            <a:extLst>
              <a:ext uri="{FF2B5EF4-FFF2-40B4-BE49-F238E27FC236}">
                <a16:creationId xmlns:a16="http://schemas.microsoft.com/office/drawing/2014/main" id="{7D0C568C-0E18-4581-8AAD-33CDF14E7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7" y="2011830"/>
            <a:ext cx="11698089" cy="39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0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3835311886D4DA894979046AF96F4" ma:contentTypeVersion="6" ma:contentTypeDescription="Create a new document." ma:contentTypeScope="" ma:versionID="16b42e24d3cba07e293b15a9753c0ee6">
  <xsd:schema xmlns:xsd="http://www.w3.org/2001/XMLSchema" xmlns:xs="http://www.w3.org/2001/XMLSchema" xmlns:p="http://schemas.microsoft.com/office/2006/metadata/properties" xmlns:ns2="2313466c-6080-4749-bdbf-11923c63b6c9" targetNamespace="http://schemas.microsoft.com/office/2006/metadata/properties" ma:root="true" ma:fieldsID="e269a2505ab70adb4048d2f05500b3cd" ns2:_="">
    <xsd:import namespace="2313466c-6080-4749-bdbf-11923c63b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3466c-6080-4749-bdbf-11923c63b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45CA17-9E42-412B-847D-6B218DA8540C}">
  <ds:schemaRefs>
    <ds:schemaRef ds:uri="2313466c-6080-4749-bdbf-11923c63b6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BABA45-8763-4530-AA5E-68492B53863F}">
  <ds:schemaRefs>
    <ds:schemaRef ds:uri="2313466c-6080-4749-bdbf-11923c63b6c9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3516E7-6A42-46E1-9226-83E7EAC28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{4B3350AD-8385-1047-A3FF-8BEF8E2413E4}tf10001058</Template>
  <TotalTime>0</TotalTime>
  <Words>2207</Words>
  <Application>Microsoft Macintosh PowerPoint</Application>
  <PresentationFormat>Widescreen</PresentationFormat>
  <Paragraphs>302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Celestial</vt:lpstr>
      <vt:lpstr>PowerPoint Presentation</vt:lpstr>
      <vt:lpstr>Project Description</vt:lpstr>
      <vt:lpstr>PowerPoint Presentation</vt:lpstr>
      <vt:lpstr>Customer Requirements</vt:lpstr>
      <vt:lpstr>Engineering Requirements</vt:lpstr>
      <vt:lpstr>Failure Modes and Effects Analysis</vt:lpstr>
      <vt:lpstr>Testing Procedures</vt:lpstr>
      <vt:lpstr>Schedule</vt:lpstr>
      <vt:lpstr>PowerPoint Presentation</vt:lpstr>
      <vt:lpstr>Budget</vt:lpstr>
      <vt:lpstr>Questions?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Griffin James Brandt</dc:creator>
  <cp:lastModifiedBy>Griffin James Brandt</cp:lastModifiedBy>
  <cp:revision>1</cp:revision>
  <dcterms:created xsi:type="dcterms:W3CDTF">2021-10-28T00:46:14Z</dcterms:created>
  <dcterms:modified xsi:type="dcterms:W3CDTF">2021-11-15T04:47:15Z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0x0101002183835311886D4DA894979046AF96F4</vt:lpwstr>
  </property>
</Properties>
</file>