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4"/>
  </p:sldMasterIdLst>
  <p:sldIdLst>
    <p:sldId id="256" r:id="rId5"/>
    <p:sldId id="258" r:id="rId6"/>
    <p:sldId id="257" r:id="rId7"/>
    <p:sldId id="264" r:id="rId8"/>
    <p:sldId id="260" r:id="rId9"/>
    <p:sldId id="267" r:id="rId10"/>
    <p:sldId id="262" r:id="rId11"/>
    <p:sldId id="263" r:id="rId12"/>
    <p:sldId id="266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85700-C077-8641-B339-F51F19C3E627}" v="1170" dt="2022-03-04T00:44:31.138"/>
    <p1510:client id="{499A3A57-B22E-FC4A-90E5-8026C82309EC}" v="254" dt="2022-03-04T00:15:46.140"/>
    <p1510:client id="{6D4A70F8-81DF-4ADE-A885-DFF790590CB1}" v="36" dt="2022-03-04T00:27:25.712"/>
    <p1510:client id="{6ECBA9DF-5729-4AB3-A452-202597C88EA9}" v="453" vWet="455" dt="2022-03-03T23:35:27.515"/>
    <p1510:client id="{998DF1D8-B165-4AEE-B2D8-66C8498D6D89}" v="38" dt="2022-03-03T22:21:13.763"/>
    <p1510:client id="{EAF3304C-DAEE-4D90-B264-66E751DB5896}" v="734" dt="2022-03-04T00:30:58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June Blakney" userId="cd167671-b1b8-4386-a3bb-634010f1b052" providerId="ADAL" clId="{EAF3304C-DAEE-4D90-B264-66E751DB5896}"/>
    <pc:docChg chg="custSel addSld modSld">
      <pc:chgData name="Leah June Blakney" userId="cd167671-b1b8-4386-a3bb-634010f1b052" providerId="ADAL" clId="{EAF3304C-DAEE-4D90-B264-66E751DB5896}" dt="2022-03-04T00:30:58.663" v="730" actId="14100"/>
      <pc:docMkLst>
        <pc:docMk/>
      </pc:docMkLst>
      <pc:sldChg chg="addSp modSp mod">
        <pc:chgData name="Leah June Blakney" userId="cd167671-b1b8-4386-a3bb-634010f1b052" providerId="ADAL" clId="{EAF3304C-DAEE-4D90-B264-66E751DB5896}" dt="2022-03-03T23:42:27.717" v="387" actId="1076"/>
        <pc:sldMkLst>
          <pc:docMk/>
          <pc:sldMk cId="109857222" sldId="256"/>
        </pc:sldMkLst>
        <pc:spChg chg="mod">
          <ac:chgData name="Leah June Blakney" userId="cd167671-b1b8-4386-a3bb-634010f1b052" providerId="ADAL" clId="{EAF3304C-DAEE-4D90-B264-66E751DB5896}" dt="2022-03-03T23:41:28.463" v="325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eah June Blakney" userId="cd167671-b1b8-4386-a3bb-634010f1b052" providerId="ADAL" clId="{EAF3304C-DAEE-4D90-B264-66E751DB5896}" dt="2022-03-03T23:41:46.156" v="332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Leah June Blakney" userId="cd167671-b1b8-4386-a3bb-634010f1b052" providerId="ADAL" clId="{EAF3304C-DAEE-4D90-B264-66E751DB5896}" dt="2022-03-03T23:42:27.717" v="387" actId="1076"/>
          <ac:spMkLst>
            <pc:docMk/>
            <pc:sldMk cId="109857222" sldId="256"/>
            <ac:spMk id="9" creationId="{AB277537-BECB-450F-A38A-45E85CB840F7}"/>
          </ac:spMkLst>
        </pc:spChg>
      </pc:sldChg>
      <pc:sldChg chg="addSp modSp mod">
        <pc:chgData name="Leah June Blakney" userId="cd167671-b1b8-4386-a3bb-634010f1b052" providerId="ADAL" clId="{EAF3304C-DAEE-4D90-B264-66E751DB5896}" dt="2022-03-03T23:52:30.087" v="650" actId="1076"/>
        <pc:sldMkLst>
          <pc:docMk/>
          <pc:sldMk cId="3557660949" sldId="257"/>
        </pc:sldMkLst>
        <pc:spChg chg="mod">
          <ac:chgData name="Leah June Blakney" userId="cd167671-b1b8-4386-a3bb-634010f1b052" providerId="ADAL" clId="{EAF3304C-DAEE-4D90-B264-66E751DB5896}" dt="2022-03-03T22:35:44.109" v="7" actId="208"/>
          <ac:spMkLst>
            <pc:docMk/>
            <pc:sldMk cId="3557660949" sldId="257"/>
            <ac:spMk id="2" creationId="{6DCB2B92-A3E0-4203-8A7C-8DA60118DC31}"/>
          </ac:spMkLst>
        </pc:spChg>
        <pc:spChg chg="mod">
          <ac:chgData name="Leah June Blakney" userId="cd167671-b1b8-4386-a3bb-634010f1b052" providerId="ADAL" clId="{EAF3304C-DAEE-4D90-B264-66E751DB5896}" dt="2022-03-03T23:48:33.887" v="574" actId="948"/>
          <ac:spMkLst>
            <pc:docMk/>
            <pc:sldMk cId="3557660949" sldId="257"/>
            <ac:spMk id="3" creationId="{C0F3CEA2-F815-4954-BCCC-D565E3F1FC0C}"/>
          </ac:spMkLst>
        </pc:spChg>
        <pc:spChg chg="add mod">
          <ac:chgData name="Leah June Blakney" userId="cd167671-b1b8-4386-a3bb-634010f1b052" providerId="ADAL" clId="{EAF3304C-DAEE-4D90-B264-66E751DB5896}" dt="2022-03-03T23:43:02.733" v="412"/>
          <ac:spMkLst>
            <pc:docMk/>
            <pc:sldMk cId="3557660949" sldId="257"/>
            <ac:spMk id="4" creationId="{6EA3B2E6-F0EC-404A-9FE2-AE40FD682364}"/>
          </ac:spMkLst>
        </pc:spChg>
        <pc:spChg chg="add mod">
          <ac:chgData name="Leah June Blakney" userId="cd167671-b1b8-4386-a3bb-634010f1b052" providerId="ADAL" clId="{EAF3304C-DAEE-4D90-B264-66E751DB5896}" dt="2022-03-03T23:52:30.087" v="650" actId="1076"/>
          <ac:spMkLst>
            <pc:docMk/>
            <pc:sldMk cId="3557660949" sldId="257"/>
            <ac:spMk id="5" creationId="{AB8BCC91-8898-40C3-BC71-8F1EE8319CA2}"/>
          </ac:spMkLst>
        </pc:spChg>
        <pc:spChg chg="add mod">
          <ac:chgData name="Leah June Blakney" userId="cd167671-b1b8-4386-a3bb-634010f1b052" providerId="ADAL" clId="{EAF3304C-DAEE-4D90-B264-66E751DB5896}" dt="2022-03-03T23:49:52.884" v="615" actId="20577"/>
          <ac:spMkLst>
            <pc:docMk/>
            <pc:sldMk cId="3557660949" sldId="257"/>
            <ac:spMk id="12" creationId="{7BCF6452-3DB9-416F-AA71-EBD510D9784D}"/>
          </ac:spMkLst>
        </pc:spChg>
        <pc:spChg chg="add mod">
          <ac:chgData name="Leah June Blakney" userId="cd167671-b1b8-4386-a3bb-634010f1b052" providerId="ADAL" clId="{EAF3304C-DAEE-4D90-B264-66E751DB5896}" dt="2022-03-03T23:50:19.177" v="632" actId="20577"/>
          <ac:spMkLst>
            <pc:docMk/>
            <pc:sldMk cId="3557660949" sldId="257"/>
            <ac:spMk id="14" creationId="{D0A818B6-8DEE-4EA2-AABF-5567E17BD32B}"/>
          </ac:spMkLst>
        </pc:spChg>
        <pc:picChg chg="mod modCrop">
          <ac:chgData name="Leah June Blakney" userId="cd167671-b1b8-4386-a3bb-634010f1b052" providerId="ADAL" clId="{EAF3304C-DAEE-4D90-B264-66E751DB5896}" dt="2022-03-03T23:48:52.684" v="578" actId="732"/>
          <ac:picMkLst>
            <pc:docMk/>
            <pc:sldMk cId="3557660949" sldId="257"/>
            <ac:picMk id="9" creationId="{3F663854-830A-6E43-9A0D-BC20BB1D3A0C}"/>
          </ac:picMkLst>
        </pc:picChg>
        <pc:picChg chg="mod modCrop">
          <ac:chgData name="Leah June Blakney" userId="cd167671-b1b8-4386-a3bb-634010f1b052" providerId="ADAL" clId="{EAF3304C-DAEE-4D90-B264-66E751DB5896}" dt="2022-03-03T23:49:03.841" v="579" actId="18131"/>
          <ac:picMkLst>
            <pc:docMk/>
            <pc:sldMk cId="3557660949" sldId="257"/>
            <ac:picMk id="13" creationId="{59F60EDC-7348-554E-B233-91344BACEA40}"/>
          </ac:picMkLst>
        </pc:picChg>
      </pc:sldChg>
      <pc:sldChg chg="addSp modSp mod">
        <pc:chgData name="Leah June Blakney" userId="cd167671-b1b8-4386-a3bb-634010f1b052" providerId="ADAL" clId="{EAF3304C-DAEE-4D90-B264-66E751DB5896}" dt="2022-03-03T23:50:34.243" v="633" actId="403"/>
        <pc:sldMkLst>
          <pc:docMk/>
          <pc:sldMk cId="4190774953" sldId="258"/>
        </pc:sldMkLst>
        <pc:spChg chg="mod">
          <ac:chgData name="Leah June Blakney" userId="cd167671-b1b8-4386-a3bb-634010f1b052" providerId="ADAL" clId="{EAF3304C-DAEE-4D90-B264-66E751DB5896}" dt="2022-03-03T22:36:03.601" v="11" actId="208"/>
          <ac:spMkLst>
            <pc:docMk/>
            <pc:sldMk cId="4190774953" sldId="258"/>
            <ac:spMk id="2" creationId="{72224FA4-E5A5-4753-8E77-9E4137150DBE}"/>
          </ac:spMkLst>
        </pc:spChg>
        <pc:spChg chg="add mod">
          <ac:chgData name="Leah June Blakney" userId="cd167671-b1b8-4386-a3bb-634010f1b052" providerId="ADAL" clId="{EAF3304C-DAEE-4D90-B264-66E751DB5896}" dt="2022-03-03T23:09:54.906" v="218" actId="1076"/>
          <ac:spMkLst>
            <pc:docMk/>
            <pc:sldMk cId="4190774953" sldId="258"/>
            <ac:spMk id="4" creationId="{77F6403F-976B-4E0D-A043-F1E3966A1084}"/>
          </ac:spMkLst>
        </pc:spChg>
        <pc:spChg chg="mod">
          <ac:chgData name="Leah June Blakney" userId="cd167671-b1b8-4386-a3bb-634010f1b052" providerId="ADAL" clId="{EAF3304C-DAEE-4D90-B264-66E751DB5896}" dt="2022-03-03T23:50:34.243" v="633" actId="403"/>
          <ac:spMkLst>
            <pc:docMk/>
            <pc:sldMk cId="4190774953" sldId="258"/>
            <ac:spMk id="6" creationId="{3932C0B8-4BB0-0E4E-B1E4-518AE575F7D9}"/>
          </ac:spMkLst>
        </pc:spChg>
        <pc:spChg chg="add mod">
          <ac:chgData name="Leah June Blakney" userId="cd167671-b1b8-4386-a3bb-634010f1b052" providerId="ADAL" clId="{EAF3304C-DAEE-4D90-B264-66E751DB5896}" dt="2022-03-03T23:42:57.888" v="411" actId="1076"/>
          <ac:spMkLst>
            <pc:docMk/>
            <pc:sldMk cId="4190774953" sldId="258"/>
            <ac:spMk id="7" creationId="{14AB1BF7-0B1B-4B4B-AE3D-3593628AFCBB}"/>
          </ac:spMkLst>
        </pc:spChg>
        <pc:spChg chg="add mod">
          <ac:chgData name="Leah June Blakney" userId="cd167671-b1b8-4386-a3bb-634010f1b052" providerId="ADAL" clId="{EAF3304C-DAEE-4D90-B264-66E751DB5896}" dt="2022-03-03T23:44:14.860" v="442" actId="20577"/>
          <ac:spMkLst>
            <pc:docMk/>
            <pc:sldMk cId="4190774953" sldId="258"/>
            <ac:spMk id="8" creationId="{73E82E4D-238E-412B-B7A7-7ABD14D62FAE}"/>
          </ac:spMkLst>
        </pc:spChg>
      </pc:sldChg>
      <pc:sldChg chg="modSp mod">
        <pc:chgData name="Leah June Blakney" userId="cd167671-b1b8-4386-a3bb-634010f1b052" providerId="ADAL" clId="{EAF3304C-DAEE-4D90-B264-66E751DB5896}" dt="2022-03-03T22:36:51.559" v="16" actId="208"/>
        <pc:sldMkLst>
          <pc:docMk/>
          <pc:sldMk cId="2314350985" sldId="259"/>
        </pc:sldMkLst>
        <pc:spChg chg="mod">
          <ac:chgData name="Leah June Blakney" userId="cd167671-b1b8-4386-a3bb-634010f1b052" providerId="ADAL" clId="{EAF3304C-DAEE-4D90-B264-66E751DB5896}" dt="2022-03-03T22:36:51.559" v="16" actId="208"/>
          <ac:spMkLst>
            <pc:docMk/>
            <pc:sldMk cId="2314350985" sldId="259"/>
            <ac:spMk id="2" creationId="{EF8A5103-6BAC-4897-90A8-EB75C650713D}"/>
          </ac:spMkLst>
        </pc:spChg>
      </pc:sldChg>
      <pc:sldChg chg="addSp modSp mod">
        <pc:chgData name="Leah June Blakney" userId="cd167671-b1b8-4386-a3bb-634010f1b052" providerId="ADAL" clId="{EAF3304C-DAEE-4D90-B264-66E751DB5896}" dt="2022-03-03T23:47:12.099" v="553" actId="20577"/>
        <pc:sldMkLst>
          <pc:docMk/>
          <pc:sldMk cId="297434667" sldId="260"/>
        </pc:sldMkLst>
        <pc:spChg chg="mod">
          <ac:chgData name="Leah June Blakney" userId="cd167671-b1b8-4386-a3bb-634010f1b052" providerId="ADAL" clId="{EAF3304C-DAEE-4D90-B264-66E751DB5896}" dt="2022-03-03T22:37:25.006" v="20" actId="208"/>
          <ac:spMkLst>
            <pc:docMk/>
            <pc:sldMk cId="297434667" sldId="260"/>
            <ac:spMk id="2" creationId="{61D07705-887B-4B2C-BDE0-141D806D4BA1}"/>
          </ac:spMkLst>
        </pc:spChg>
        <pc:spChg chg="add mod">
          <ac:chgData name="Leah June Blakney" userId="cd167671-b1b8-4386-a3bb-634010f1b052" providerId="ADAL" clId="{EAF3304C-DAEE-4D90-B264-66E751DB5896}" dt="2022-03-03T23:43:13" v="415" actId="1076"/>
          <ac:spMkLst>
            <pc:docMk/>
            <pc:sldMk cId="297434667" sldId="260"/>
            <ac:spMk id="4" creationId="{8A0F5BEF-5BD2-43F0-8737-A0E482D2D04A}"/>
          </ac:spMkLst>
        </pc:spChg>
        <pc:spChg chg="add mod">
          <ac:chgData name="Leah June Blakney" userId="cd167671-b1b8-4386-a3bb-634010f1b052" providerId="ADAL" clId="{EAF3304C-DAEE-4D90-B264-66E751DB5896}" dt="2022-03-03T23:43:07.992" v="414"/>
          <ac:spMkLst>
            <pc:docMk/>
            <pc:sldMk cId="297434667" sldId="260"/>
            <ac:spMk id="10" creationId="{C31B2840-A604-42C5-86E6-55F804B86388}"/>
          </ac:spMkLst>
        </pc:spChg>
        <pc:spChg chg="add mod">
          <ac:chgData name="Leah June Blakney" userId="cd167671-b1b8-4386-a3bb-634010f1b052" providerId="ADAL" clId="{EAF3304C-DAEE-4D90-B264-66E751DB5896}" dt="2022-03-03T23:47:12.099" v="553" actId="20577"/>
          <ac:spMkLst>
            <pc:docMk/>
            <pc:sldMk cId="297434667" sldId="260"/>
            <ac:spMk id="12" creationId="{AEFEFA2B-E2A2-4A92-97DF-0E26AE413C39}"/>
          </ac:spMkLst>
        </pc:spChg>
        <pc:picChg chg="mod">
          <ac:chgData name="Leah June Blakney" userId="cd167671-b1b8-4386-a3bb-634010f1b052" providerId="ADAL" clId="{EAF3304C-DAEE-4D90-B264-66E751DB5896}" dt="2022-03-03T23:43:18.424" v="416" actId="1076"/>
          <ac:picMkLst>
            <pc:docMk/>
            <pc:sldMk cId="297434667" sldId="260"/>
            <ac:picMk id="13" creationId="{4977F651-9675-5E42-B843-AD078BFD91DA}"/>
          </ac:picMkLst>
        </pc:picChg>
      </pc:sldChg>
      <pc:sldChg chg="addSp modSp mod">
        <pc:chgData name="Leah June Blakney" userId="cd167671-b1b8-4386-a3bb-634010f1b052" providerId="ADAL" clId="{EAF3304C-DAEE-4D90-B264-66E751DB5896}" dt="2022-03-03T23:17:23.535" v="320" actId="20577"/>
        <pc:sldMkLst>
          <pc:docMk/>
          <pc:sldMk cId="3133380114" sldId="261"/>
        </pc:sldMkLst>
        <pc:spChg chg="mod">
          <ac:chgData name="Leah June Blakney" userId="cd167671-b1b8-4386-a3bb-634010f1b052" providerId="ADAL" clId="{EAF3304C-DAEE-4D90-B264-66E751DB5896}" dt="2022-03-03T22:38:00.514" v="25" actId="1076"/>
          <ac:spMkLst>
            <pc:docMk/>
            <pc:sldMk cId="3133380114" sldId="261"/>
            <ac:spMk id="2" creationId="{8C1BB639-EDBA-4D27-AAF3-354B7CC01802}"/>
          </ac:spMkLst>
        </pc:spChg>
        <pc:spChg chg="add mod">
          <ac:chgData name="Leah June Blakney" userId="cd167671-b1b8-4386-a3bb-634010f1b052" providerId="ADAL" clId="{EAF3304C-DAEE-4D90-B264-66E751DB5896}" dt="2022-03-03T23:17:23.535" v="320" actId="20577"/>
          <ac:spMkLst>
            <pc:docMk/>
            <pc:sldMk cId="3133380114" sldId="261"/>
            <ac:spMk id="7" creationId="{C8784543-8E25-49F6-979D-4F9BB18754CC}"/>
          </ac:spMkLst>
        </pc:spChg>
      </pc:sldChg>
      <pc:sldChg chg="addSp modSp mod">
        <pc:chgData name="Leah June Blakney" userId="cd167671-b1b8-4386-a3bb-634010f1b052" providerId="ADAL" clId="{EAF3304C-DAEE-4D90-B264-66E751DB5896}" dt="2022-03-04T00:20:00.402" v="664" actId="1076"/>
        <pc:sldMkLst>
          <pc:docMk/>
          <pc:sldMk cId="2792598407" sldId="262"/>
        </pc:sldMkLst>
        <pc:spChg chg="mod">
          <ac:chgData name="Leah June Blakney" userId="cd167671-b1b8-4386-a3bb-634010f1b052" providerId="ADAL" clId="{EAF3304C-DAEE-4D90-B264-66E751DB5896}" dt="2022-03-03T22:38:21.410" v="29" actId="208"/>
          <ac:spMkLst>
            <pc:docMk/>
            <pc:sldMk cId="2792598407" sldId="262"/>
            <ac:spMk id="2" creationId="{7CE77F0F-210F-4EC1-8CAB-2E0C27CE0C22}"/>
          </ac:spMkLst>
        </pc:spChg>
        <pc:spChg chg="mod">
          <ac:chgData name="Leah June Blakney" userId="cd167671-b1b8-4386-a3bb-634010f1b052" providerId="ADAL" clId="{EAF3304C-DAEE-4D90-B264-66E751DB5896}" dt="2022-03-04T00:20:00.402" v="664" actId="1076"/>
          <ac:spMkLst>
            <pc:docMk/>
            <pc:sldMk cId="2792598407" sldId="262"/>
            <ac:spMk id="3" creationId="{201342DA-1E85-4314-8249-BC557A63B4D6}"/>
          </ac:spMkLst>
        </pc:spChg>
        <pc:spChg chg="add mod">
          <ac:chgData name="Leah June Blakney" userId="cd167671-b1b8-4386-a3bb-634010f1b052" providerId="ADAL" clId="{EAF3304C-DAEE-4D90-B264-66E751DB5896}" dt="2022-03-03T23:43:32.683" v="419"/>
          <ac:spMkLst>
            <pc:docMk/>
            <pc:sldMk cId="2792598407" sldId="262"/>
            <ac:spMk id="4" creationId="{C6862F69-A302-4B1B-B9E6-EA6593E08ED8}"/>
          </ac:spMkLst>
        </pc:spChg>
        <pc:spChg chg="add mod">
          <ac:chgData name="Leah June Blakney" userId="cd167671-b1b8-4386-a3bb-634010f1b052" providerId="ADAL" clId="{EAF3304C-DAEE-4D90-B264-66E751DB5896}" dt="2022-03-03T23:48:07.466" v="571" actId="1076"/>
          <ac:spMkLst>
            <pc:docMk/>
            <pc:sldMk cId="2792598407" sldId="262"/>
            <ac:spMk id="5" creationId="{EB11B7C4-6FF2-4485-9060-CF40FE76862F}"/>
          </ac:spMkLst>
        </pc:spChg>
      </pc:sldChg>
      <pc:sldChg chg="addSp modSp mod">
        <pc:chgData name="Leah June Blakney" userId="cd167671-b1b8-4386-a3bb-634010f1b052" providerId="ADAL" clId="{EAF3304C-DAEE-4D90-B264-66E751DB5896}" dt="2022-03-04T00:21:25.755" v="729" actId="1076"/>
        <pc:sldMkLst>
          <pc:docMk/>
          <pc:sldMk cId="122739842" sldId="263"/>
        </pc:sldMkLst>
        <pc:spChg chg="mod">
          <ac:chgData name="Leah June Blakney" userId="cd167671-b1b8-4386-a3bb-634010f1b052" providerId="ADAL" clId="{EAF3304C-DAEE-4D90-B264-66E751DB5896}" dt="2022-03-03T22:38:47.400" v="34" actId="208"/>
          <ac:spMkLst>
            <pc:docMk/>
            <pc:sldMk cId="122739842" sldId="263"/>
            <ac:spMk id="2" creationId="{70D34949-8761-4CC4-A602-C794ABDB2907}"/>
          </ac:spMkLst>
        </pc:spChg>
        <pc:spChg chg="add mod">
          <ac:chgData name="Leah June Blakney" userId="cd167671-b1b8-4386-a3bb-634010f1b052" providerId="ADAL" clId="{EAF3304C-DAEE-4D90-B264-66E751DB5896}" dt="2022-03-04T00:21:25.755" v="729" actId="1076"/>
          <ac:spMkLst>
            <pc:docMk/>
            <pc:sldMk cId="122739842" sldId="263"/>
            <ac:spMk id="5" creationId="{276B658D-8C25-4D9F-8090-53798BC58E8E}"/>
          </ac:spMkLst>
        </pc:spChg>
        <pc:spChg chg="add mod">
          <ac:chgData name="Leah June Blakney" userId="cd167671-b1b8-4386-a3bb-634010f1b052" providerId="ADAL" clId="{EAF3304C-DAEE-4D90-B264-66E751DB5896}" dt="2022-03-03T23:43:36.848" v="420"/>
          <ac:spMkLst>
            <pc:docMk/>
            <pc:sldMk cId="122739842" sldId="263"/>
            <ac:spMk id="6" creationId="{15666457-D3DB-4AD2-98FA-C39731ED2BA7}"/>
          </ac:spMkLst>
        </pc:spChg>
        <pc:spChg chg="add mod">
          <ac:chgData name="Leah June Blakney" userId="cd167671-b1b8-4386-a3bb-634010f1b052" providerId="ADAL" clId="{EAF3304C-DAEE-4D90-B264-66E751DB5896}" dt="2022-03-03T23:46:14.467" v="515" actId="1076"/>
          <ac:spMkLst>
            <pc:docMk/>
            <pc:sldMk cId="122739842" sldId="263"/>
            <ac:spMk id="7" creationId="{F0A638DD-568D-4FE4-98EC-C035BFB90CB0}"/>
          </ac:spMkLst>
        </pc:spChg>
      </pc:sldChg>
      <pc:sldChg chg="addSp modSp mod">
        <pc:chgData name="Leah June Blakney" userId="cd167671-b1b8-4386-a3bb-634010f1b052" providerId="ADAL" clId="{EAF3304C-DAEE-4D90-B264-66E751DB5896}" dt="2022-03-04T00:30:58.663" v="730" actId="14100"/>
        <pc:sldMkLst>
          <pc:docMk/>
          <pc:sldMk cId="4182322367" sldId="264"/>
        </pc:sldMkLst>
        <pc:spChg chg="mod">
          <ac:chgData name="Leah June Blakney" userId="cd167671-b1b8-4386-a3bb-634010f1b052" providerId="ADAL" clId="{EAF3304C-DAEE-4D90-B264-66E751DB5896}" dt="2022-03-03T22:35:19.654" v="3" actId="208"/>
          <ac:spMkLst>
            <pc:docMk/>
            <pc:sldMk cId="4182322367" sldId="264"/>
            <ac:spMk id="2" creationId="{F512CAB7-FD51-4709-A799-251806A64F2A}"/>
          </ac:spMkLst>
        </pc:spChg>
        <pc:spChg chg="mod">
          <ac:chgData name="Leah June Blakney" userId="cd167671-b1b8-4386-a3bb-634010f1b052" providerId="ADAL" clId="{EAF3304C-DAEE-4D90-B264-66E751DB5896}" dt="2022-03-04T00:30:58.663" v="730" actId="14100"/>
          <ac:spMkLst>
            <pc:docMk/>
            <pc:sldMk cId="4182322367" sldId="264"/>
            <ac:spMk id="3" creationId="{0AF23A5E-C5E3-447A-B493-9A99CF59554C}"/>
          </ac:spMkLst>
        </pc:spChg>
        <pc:spChg chg="add mod">
          <ac:chgData name="Leah June Blakney" userId="cd167671-b1b8-4386-a3bb-634010f1b052" providerId="ADAL" clId="{EAF3304C-DAEE-4D90-B264-66E751DB5896}" dt="2022-03-03T23:43:05.537" v="413"/>
          <ac:spMkLst>
            <pc:docMk/>
            <pc:sldMk cId="4182322367" sldId="264"/>
            <ac:spMk id="4" creationId="{901448F7-94C4-4C32-9715-FEA8451E68BB}"/>
          </ac:spMkLst>
        </pc:spChg>
        <pc:spChg chg="add mod">
          <ac:chgData name="Leah June Blakney" userId="cd167671-b1b8-4386-a3bb-634010f1b052" providerId="ADAL" clId="{EAF3304C-DAEE-4D90-B264-66E751DB5896}" dt="2022-03-03T23:44:57.437" v="464" actId="20577"/>
          <ac:spMkLst>
            <pc:docMk/>
            <pc:sldMk cId="4182322367" sldId="264"/>
            <ac:spMk id="5" creationId="{83CCFC6D-5CDA-4451-8FA0-1BCE9824D6CC}"/>
          </ac:spMkLst>
        </pc:spChg>
      </pc:sldChg>
      <pc:sldChg chg="addSp modSp new mod">
        <pc:chgData name="Leah June Blakney" userId="cd167671-b1b8-4386-a3bb-634010f1b052" providerId="ADAL" clId="{EAF3304C-DAEE-4D90-B264-66E751DB5896}" dt="2022-03-03T23:46:31.736" v="537" actId="1076"/>
        <pc:sldMkLst>
          <pc:docMk/>
          <pc:sldMk cId="2130771845" sldId="266"/>
        </pc:sldMkLst>
        <pc:spChg chg="mod">
          <ac:chgData name="Leah June Blakney" userId="cd167671-b1b8-4386-a3bb-634010f1b052" providerId="ADAL" clId="{EAF3304C-DAEE-4D90-B264-66E751DB5896}" dt="2022-03-03T23:16:10.462" v="286" actId="208"/>
          <ac:spMkLst>
            <pc:docMk/>
            <pc:sldMk cId="2130771845" sldId="266"/>
            <ac:spMk id="2" creationId="{1ED645F5-4A84-4FF8-8497-18373D88EFCF}"/>
          </ac:spMkLst>
        </pc:spChg>
        <pc:spChg chg="add mod">
          <ac:chgData name="Leah June Blakney" userId="cd167671-b1b8-4386-a3bb-634010f1b052" providerId="ADAL" clId="{EAF3304C-DAEE-4D90-B264-66E751DB5896}" dt="2022-03-03T23:43:45.685" v="422"/>
          <ac:spMkLst>
            <pc:docMk/>
            <pc:sldMk cId="2130771845" sldId="266"/>
            <ac:spMk id="6" creationId="{EF66D219-FBE4-4895-A4A6-7044D94CF662}"/>
          </ac:spMkLst>
        </pc:spChg>
        <pc:spChg chg="add mod">
          <ac:chgData name="Leah June Blakney" userId="cd167671-b1b8-4386-a3bb-634010f1b052" providerId="ADAL" clId="{EAF3304C-DAEE-4D90-B264-66E751DB5896}" dt="2022-03-03T23:46:31.736" v="537" actId="1076"/>
          <ac:spMkLst>
            <pc:docMk/>
            <pc:sldMk cId="2130771845" sldId="266"/>
            <ac:spMk id="7" creationId="{B18AD25A-343D-4F9A-A2EF-65A1225277EA}"/>
          </ac:spMkLst>
        </pc:spChg>
        <pc:picChg chg="mod">
          <ac:chgData name="Leah June Blakney" userId="cd167671-b1b8-4386-a3bb-634010f1b052" providerId="ADAL" clId="{EAF3304C-DAEE-4D90-B264-66E751DB5896}" dt="2022-03-03T23:43:44.499" v="421" actId="1076"/>
          <ac:picMkLst>
            <pc:docMk/>
            <pc:sldMk cId="2130771845" sldId="266"/>
            <ac:picMk id="5" creationId="{71F28279-C1BD-8642-9A39-D62E7ABB89EC}"/>
          </ac:picMkLst>
        </pc:picChg>
      </pc:sldChg>
      <pc:sldChg chg="addSp modSp mod">
        <pc:chgData name="Leah June Blakney" userId="cd167671-b1b8-4386-a3bb-634010f1b052" providerId="ADAL" clId="{EAF3304C-DAEE-4D90-B264-66E751DB5896}" dt="2022-03-04T00:21:14.323" v="728" actId="1076"/>
        <pc:sldMkLst>
          <pc:docMk/>
          <pc:sldMk cId="1217223153" sldId="267"/>
        </pc:sldMkLst>
        <pc:spChg chg="add mod">
          <ac:chgData name="Leah June Blakney" userId="cd167671-b1b8-4386-a3bb-634010f1b052" providerId="ADAL" clId="{EAF3304C-DAEE-4D90-B264-66E751DB5896}" dt="2022-03-03T23:43:27.642" v="418" actId="207"/>
          <ac:spMkLst>
            <pc:docMk/>
            <pc:sldMk cId="1217223153" sldId="267"/>
            <ac:spMk id="139" creationId="{8EF26A1A-9B1A-411B-8A7D-6D3B7C1124A9}"/>
          </ac:spMkLst>
        </pc:spChg>
        <pc:spChg chg="add mod">
          <ac:chgData name="Leah June Blakney" userId="cd167671-b1b8-4386-a3bb-634010f1b052" providerId="ADAL" clId="{EAF3304C-DAEE-4D90-B264-66E751DB5896}" dt="2022-03-03T23:45:33.292" v="472" actId="20577"/>
          <ac:spMkLst>
            <pc:docMk/>
            <pc:sldMk cId="1217223153" sldId="267"/>
            <ac:spMk id="140" creationId="{0CC514A0-2ADF-4840-BA6B-21A6FAB70A7F}"/>
          </ac:spMkLst>
        </pc:spChg>
        <pc:spChg chg="add mod">
          <ac:chgData name="Leah June Blakney" userId="cd167671-b1b8-4386-a3bb-634010f1b052" providerId="ADAL" clId="{EAF3304C-DAEE-4D90-B264-66E751DB5896}" dt="2022-03-04T00:21:14.323" v="728" actId="1076"/>
          <ac:spMkLst>
            <pc:docMk/>
            <pc:sldMk cId="1217223153" sldId="267"/>
            <ac:spMk id="141" creationId="{A9BFB0F9-3611-41B2-A672-2DE37ABDF649}"/>
          </ac:spMkLst>
        </pc:spChg>
      </pc:sldChg>
    </pc:docChg>
  </pc:docChgLst>
  <pc:docChgLst>
    <pc:chgData name="Jonathan Adam Armijo" userId="fae03f03-e53b-4e3b-b621-344ce08c551f" providerId="ADAL" clId="{6D4A70F8-81DF-4ADE-A885-DFF790590CB1}"/>
    <pc:docChg chg="custSel modSld">
      <pc:chgData name="Jonathan Adam Armijo" userId="fae03f03-e53b-4e3b-b621-344ce08c551f" providerId="ADAL" clId="{6D4A70F8-81DF-4ADE-A885-DFF790590CB1}" dt="2022-03-04T00:27:25.712" v="33" actId="14100"/>
      <pc:docMkLst>
        <pc:docMk/>
      </pc:docMkLst>
      <pc:sldChg chg="modSp mod">
        <pc:chgData name="Jonathan Adam Armijo" userId="fae03f03-e53b-4e3b-b621-344ce08c551f" providerId="ADAL" clId="{6D4A70F8-81DF-4ADE-A885-DFF790590CB1}" dt="2022-03-04T00:27:25.712" v="33" actId="14100"/>
        <pc:sldMkLst>
          <pc:docMk/>
          <pc:sldMk cId="3557660949" sldId="257"/>
        </pc:sldMkLst>
        <pc:spChg chg="mod">
          <ac:chgData name="Jonathan Adam Armijo" userId="fae03f03-e53b-4e3b-b621-344ce08c551f" providerId="ADAL" clId="{6D4A70F8-81DF-4ADE-A885-DFF790590CB1}" dt="2022-03-04T00:19:22.800" v="32" actId="20577"/>
          <ac:spMkLst>
            <pc:docMk/>
            <pc:sldMk cId="3557660949" sldId="257"/>
            <ac:spMk id="2" creationId="{6DCB2B92-A3E0-4203-8A7C-8DA60118DC31}"/>
          </ac:spMkLst>
        </pc:spChg>
        <pc:picChg chg="mod">
          <ac:chgData name="Jonathan Adam Armijo" userId="fae03f03-e53b-4e3b-b621-344ce08c551f" providerId="ADAL" clId="{6D4A70F8-81DF-4ADE-A885-DFF790590CB1}" dt="2022-03-04T00:27:25.712" v="33" actId="14100"/>
          <ac:picMkLst>
            <pc:docMk/>
            <pc:sldMk cId="3557660949" sldId="257"/>
            <ac:picMk id="9" creationId="{3F663854-830A-6E43-9A0D-BC20BB1D3A0C}"/>
          </ac:picMkLst>
        </pc:picChg>
      </pc:sldChg>
    </pc:docChg>
  </pc:docChgLst>
  <pc:docChgLst>
    <pc:chgData name="Jonathan Adam Armijo" userId="fae03f03-e53b-4e3b-b621-344ce08c551f" providerId="ADAL" clId="{6ECBA9DF-5729-4AB3-A452-202597C88EA9}"/>
    <pc:docChg chg="undo custSel addSld modSld">
      <pc:chgData name="Jonathan Adam Armijo" userId="fae03f03-e53b-4e3b-b621-344ce08c551f" providerId="ADAL" clId="{6ECBA9DF-5729-4AB3-A452-202597C88EA9}" dt="2022-03-03T05:35:23.405" v="456" actId="20577"/>
      <pc:docMkLst>
        <pc:docMk/>
      </pc:docMkLst>
      <pc:sldChg chg="addSp modSp mod setBg">
        <pc:chgData name="Jonathan Adam Armijo" userId="fae03f03-e53b-4e3b-b621-344ce08c551f" providerId="ADAL" clId="{6ECBA9DF-5729-4AB3-A452-202597C88EA9}" dt="2022-03-03T05:32:07.723" v="398" actId="1076"/>
        <pc:sldMkLst>
          <pc:docMk/>
          <pc:sldMk cId="109857222" sldId="256"/>
        </pc:sldMkLst>
        <pc:spChg chg="mod">
          <ac:chgData name="Jonathan Adam Armijo" userId="fae03f03-e53b-4e3b-b621-344ce08c551f" providerId="ADAL" clId="{6ECBA9DF-5729-4AB3-A452-202597C88EA9}" dt="2022-03-03T05:29:47.713" v="264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onathan Adam Armijo" userId="fae03f03-e53b-4e3b-b621-344ce08c551f" providerId="ADAL" clId="{6ECBA9DF-5729-4AB3-A452-202597C88EA9}" dt="2022-03-03T05:30:44.511" v="384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onathan Adam Armijo" userId="fae03f03-e53b-4e3b-b621-344ce08c551f" providerId="ADAL" clId="{6ECBA9DF-5729-4AB3-A452-202597C88EA9}" dt="2022-03-03T05:29:47.713" v="264" actId="26606"/>
          <ac:spMkLst>
            <pc:docMk/>
            <pc:sldMk cId="109857222" sldId="256"/>
            <ac:spMk id="8" creationId="{BCA2EB72-13DC-4DC6-B461-3B036C55B925}"/>
          </ac:spMkLst>
        </pc:spChg>
        <pc:picChg chg="add mod">
          <ac:chgData name="Jonathan Adam Armijo" userId="fae03f03-e53b-4e3b-b621-344ce08c551f" providerId="ADAL" clId="{6ECBA9DF-5729-4AB3-A452-202597C88EA9}" dt="2022-03-03T05:32:01.791" v="395" actId="1076"/>
          <ac:picMkLst>
            <pc:docMk/>
            <pc:sldMk cId="109857222" sldId="256"/>
            <ac:picMk id="1026" creationId="{062DE4FF-F009-42C2-AEB9-C875CF255AB1}"/>
          </ac:picMkLst>
        </pc:picChg>
        <pc:picChg chg="add mod">
          <ac:chgData name="Jonathan Adam Armijo" userId="fae03f03-e53b-4e3b-b621-344ce08c551f" providerId="ADAL" clId="{6ECBA9DF-5729-4AB3-A452-202597C88EA9}" dt="2022-03-03T05:32:07.723" v="398" actId="1076"/>
          <ac:picMkLst>
            <pc:docMk/>
            <pc:sldMk cId="109857222" sldId="256"/>
            <ac:picMk id="1028" creationId="{3C56A58C-9323-4CEB-9C5C-44B1A6F5703C}"/>
          </ac:picMkLst>
        </pc:picChg>
        <pc:cxnChg chg="add">
          <ac:chgData name="Jonathan Adam Armijo" userId="fae03f03-e53b-4e3b-b621-344ce08c551f" providerId="ADAL" clId="{6ECBA9DF-5729-4AB3-A452-202597C88EA9}" dt="2022-03-03T05:29:47.713" v="264" actId="26606"/>
          <ac:cxnSpMkLst>
            <pc:docMk/>
            <pc:sldMk cId="109857222" sldId="256"/>
            <ac:cxnSpMk id="10" creationId="{C8F75BF3-096E-451E-A222-96A7F0946814}"/>
          </ac:cxnSpMkLst>
        </pc:cxnChg>
      </pc:sldChg>
      <pc:sldChg chg="addSp delSp modSp new mod setBg">
        <pc:chgData name="Jonathan Adam Armijo" userId="fae03f03-e53b-4e3b-b621-344ce08c551f" providerId="ADAL" clId="{6ECBA9DF-5729-4AB3-A452-202597C88EA9}" dt="2022-03-03T05:32:36.951" v="402" actId="26606"/>
        <pc:sldMkLst>
          <pc:docMk/>
          <pc:sldMk cId="3557660949" sldId="257"/>
        </pc:sldMkLst>
        <pc:spChg chg="mod">
          <ac:chgData name="Jonathan Adam Armijo" userId="fae03f03-e53b-4e3b-b621-344ce08c551f" providerId="ADAL" clId="{6ECBA9DF-5729-4AB3-A452-202597C88EA9}" dt="2022-03-03T05:32:36.951" v="402" actId="26606"/>
          <ac:spMkLst>
            <pc:docMk/>
            <pc:sldMk cId="3557660949" sldId="257"/>
            <ac:spMk id="2" creationId="{6DCB2B92-A3E0-4203-8A7C-8DA60118DC31}"/>
          </ac:spMkLst>
        </pc:spChg>
        <pc:spChg chg="add del mod">
          <ac:chgData name="Jonathan Adam Armijo" userId="fae03f03-e53b-4e3b-b621-344ce08c551f" providerId="ADAL" clId="{6ECBA9DF-5729-4AB3-A452-202597C88EA9}" dt="2022-03-03T05:32:36.951" v="402" actId="26606"/>
          <ac:spMkLst>
            <pc:docMk/>
            <pc:sldMk cId="3557660949" sldId="257"/>
            <ac:spMk id="3" creationId="{C0F3CEA2-F815-4954-BCCC-D565E3F1FC0C}"/>
          </ac:spMkLst>
        </pc:spChg>
        <pc:spChg chg="add del">
          <ac:chgData name="Jonathan Adam Armijo" userId="fae03f03-e53b-4e3b-b621-344ce08c551f" providerId="ADAL" clId="{6ECBA9DF-5729-4AB3-A452-202597C88EA9}" dt="2022-03-03T05:32:31.950" v="400" actId="26606"/>
          <ac:spMkLst>
            <pc:docMk/>
            <pc:sldMk cId="3557660949" sldId="257"/>
            <ac:spMk id="8" creationId="{5BBD3ED2-B0E6-45A2-ABD5-ECF31BC37C2E}"/>
          </ac:spMkLst>
        </pc:spChg>
        <pc:spChg chg="add del">
          <ac:chgData name="Jonathan Adam Armijo" userId="fae03f03-e53b-4e3b-b621-344ce08c551f" providerId="ADAL" clId="{6ECBA9DF-5729-4AB3-A452-202597C88EA9}" dt="2022-03-03T05:32:31.950" v="400" actId="26606"/>
          <ac:spMkLst>
            <pc:docMk/>
            <pc:sldMk cId="3557660949" sldId="257"/>
            <ac:spMk id="10" creationId="{F2D2D1E8-4ABF-4B6B-B39D-40B080B61E49}"/>
          </ac:spMkLst>
        </pc:spChg>
        <pc:spChg chg="add del">
          <ac:chgData name="Jonathan Adam Armijo" userId="fae03f03-e53b-4e3b-b621-344ce08c551f" providerId="ADAL" clId="{6ECBA9DF-5729-4AB3-A452-202597C88EA9}" dt="2022-03-03T05:32:31.950" v="400" actId="26606"/>
          <ac:spMkLst>
            <pc:docMk/>
            <pc:sldMk cId="3557660949" sldId="257"/>
            <ac:spMk id="12" creationId="{BC7AB4B5-66A5-48D1-BD88-C60A16ED971B}"/>
          </ac:spMkLst>
        </pc:spChg>
        <pc:spChg chg="add del">
          <ac:chgData name="Jonathan Adam Armijo" userId="fae03f03-e53b-4e3b-b621-344ce08c551f" providerId="ADAL" clId="{6ECBA9DF-5729-4AB3-A452-202597C88EA9}" dt="2022-03-03T05:32:36.951" v="402" actId="26606"/>
          <ac:spMkLst>
            <pc:docMk/>
            <pc:sldMk cId="3557660949" sldId="257"/>
            <ac:spMk id="14" creationId="{BCA2EB72-13DC-4DC6-B461-3B036C55B925}"/>
          </ac:spMkLst>
        </pc:spChg>
        <pc:cxnChg chg="add del">
          <ac:chgData name="Jonathan Adam Armijo" userId="fae03f03-e53b-4e3b-b621-344ce08c551f" providerId="ADAL" clId="{6ECBA9DF-5729-4AB3-A452-202597C88EA9}" dt="2022-03-03T05:32:36.951" v="402" actId="26606"/>
          <ac:cxnSpMkLst>
            <pc:docMk/>
            <pc:sldMk cId="3557660949" sldId="257"/>
            <ac:cxnSpMk id="15" creationId="{C8F75BF3-096E-451E-A222-96A7F0946814}"/>
          </ac:cxnSpMkLst>
        </pc:cxnChg>
      </pc:sldChg>
      <pc:sldChg chg="modSp new mod">
        <pc:chgData name="Jonathan Adam Armijo" userId="fae03f03-e53b-4e3b-b621-344ce08c551f" providerId="ADAL" clId="{6ECBA9DF-5729-4AB3-A452-202597C88EA9}" dt="2022-03-03T05:29:38.197" v="263"/>
        <pc:sldMkLst>
          <pc:docMk/>
          <pc:sldMk cId="4190774953" sldId="258"/>
        </pc:sldMkLst>
        <pc:spChg chg="mod">
          <ac:chgData name="Jonathan Adam Armijo" userId="fae03f03-e53b-4e3b-b621-344ce08c551f" providerId="ADAL" clId="{6ECBA9DF-5729-4AB3-A452-202597C88EA9}" dt="2022-03-03T05:29:38.197" v="263"/>
          <ac:spMkLst>
            <pc:docMk/>
            <pc:sldMk cId="4190774953" sldId="258"/>
            <ac:spMk id="2" creationId="{72224FA4-E5A5-4753-8E77-9E4137150DBE}"/>
          </ac:spMkLst>
        </pc:spChg>
        <pc:spChg chg="mod">
          <ac:chgData name="Jonathan Adam Armijo" userId="fae03f03-e53b-4e3b-b621-344ce08c551f" providerId="ADAL" clId="{6ECBA9DF-5729-4AB3-A452-202597C88EA9}" dt="2022-03-03T05:29:38.197" v="263"/>
          <ac:spMkLst>
            <pc:docMk/>
            <pc:sldMk cId="4190774953" sldId="258"/>
            <ac:spMk id="3" creationId="{461B934F-3C4E-4249-B140-5EE2BE4EFD3A}"/>
          </ac:spMkLst>
        </pc:spChg>
      </pc:sldChg>
      <pc:sldChg chg="modSp new mod">
        <pc:chgData name="Jonathan Adam Armijo" userId="fae03f03-e53b-4e3b-b621-344ce08c551f" providerId="ADAL" clId="{6ECBA9DF-5729-4AB3-A452-202597C88EA9}" dt="2022-03-03T05:29:38.197" v="263"/>
        <pc:sldMkLst>
          <pc:docMk/>
          <pc:sldMk cId="2314350985" sldId="259"/>
        </pc:sldMkLst>
        <pc:spChg chg="mod">
          <ac:chgData name="Jonathan Adam Armijo" userId="fae03f03-e53b-4e3b-b621-344ce08c551f" providerId="ADAL" clId="{6ECBA9DF-5729-4AB3-A452-202597C88EA9}" dt="2022-03-03T05:29:38.197" v="263"/>
          <ac:spMkLst>
            <pc:docMk/>
            <pc:sldMk cId="2314350985" sldId="259"/>
            <ac:spMk id="2" creationId="{EF8A5103-6BAC-4897-90A8-EB75C650713D}"/>
          </ac:spMkLst>
        </pc:spChg>
        <pc:spChg chg="mod">
          <ac:chgData name="Jonathan Adam Armijo" userId="fae03f03-e53b-4e3b-b621-344ce08c551f" providerId="ADAL" clId="{6ECBA9DF-5729-4AB3-A452-202597C88EA9}" dt="2022-03-03T05:29:38.197" v="263"/>
          <ac:spMkLst>
            <pc:docMk/>
            <pc:sldMk cId="2314350985" sldId="259"/>
            <ac:spMk id="3" creationId="{B7BFEE98-5D50-4AAB-B155-9256AE8A922B}"/>
          </ac:spMkLst>
        </pc:spChg>
      </pc:sldChg>
      <pc:sldChg chg="modSp new mod">
        <pc:chgData name="Jonathan Adam Armijo" userId="fae03f03-e53b-4e3b-b621-344ce08c551f" providerId="ADAL" clId="{6ECBA9DF-5729-4AB3-A452-202597C88EA9}" dt="2022-03-03T05:29:38.197" v="263"/>
        <pc:sldMkLst>
          <pc:docMk/>
          <pc:sldMk cId="297434667" sldId="260"/>
        </pc:sldMkLst>
        <pc:spChg chg="mod">
          <ac:chgData name="Jonathan Adam Armijo" userId="fae03f03-e53b-4e3b-b621-344ce08c551f" providerId="ADAL" clId="{6ECBA9DF-5729-4AB3-A452-202597C88EA9}" dt="2022-03-03T05:29:38.197" v="263"/>
          <ac:spMkLst>
            <pc:docMk/>
            <pc:sldMk cId="297434667" sldId="260"/>
            <ac:spMk id="2" creationId="{61D07705-887B-4B2C-BDE0-141D806D4BA1}"/>
          </ac:spMkLst>
        </pc:spChg>
        <pc:spChg chg="mod">
          <ac:chgData name="Jonathan Adam Armijo" userId="fae03f03-e53b-4e3b-b621-344ce08c551f" providerId="ADAL" clId="{6ECBA9DF-5729-4AB3-A452-202597C88EA9}" dt="2022-03-03T05:29:38.197" v="263"/>
          <ac:spMkLst>
            <pc:docMk/>
            <pc:sldMk cId="297434667" sldId="260"/>
            <ac:spMk id="3" creationId="{447A2D89-C1F2-4620-ACD9-7B57205CA982}"/>
          </ac:spMkLst>
        </pc:spChg>
      </pc:sldChg>
      <pc:sldChg chg="modSp new mod">
        <pc:chgData name="Jonathan Adam Armijo" userId="fae03f03-e53b-4e3b-b621-344ce08c551f" providerId="ADAL" clId="{6ECBA9DF-5729-4AB3-A452-202597C88EA9}" dt="2022-03-03T05:29:38.197" v="263"/>
        <pc:sldMkLst>
          <pc:docMk/>
          <pc:sldMk cId="3133380114" sldId="261"/>
        </pc:sldMkLst>
        <pc:spChg chg="mod">
          <ac:chgData name="Jonathan Adam Armijo" userId="fae03f03-e53b-4e3b-b621-344ce08c551f" providerId="ADAL" clId="{6ECBA9DF-5729-4AB3-A452-202597C88EA9}" dt="2022-03-03T05:29:38.197" v="263"/>
          <ac:spMkLst>
            <pc:docMk/>
            <pc:sldMk cId="3133380114" sldId="261"/>
            <ac:spMk id="2" creationId="{8C1BB639-EDBA-4D27-AAF3-354B7CC01802}"/>
          </ac:spMkLst>
        </pc:spChg>
        <pc:spChg chg="mod">
          <ac:chgData name="Jonathan Adam Armijo" userId="fae03f03-e53b-4e3b-b621-344ce08c551f" providerId="ADAL" clId="{6ECBA9DF-5729-4AB3-A452-202597C88EA9}" dt="2022-03-03T05:29:38.197" v="263"/>
          <ac:spMkLst>
            <pc:docMk/>
            <pc:sldMk cId="3133380114" sldId="261"/>
            <ac:spMk id="3" creationId="{80955CB5-15D3-49ED-8457-F89886ECA011}"/>
          </ac:spMkLst>
        </pc:spChg>
      </pc:sldChg>
      <pc:sldChg chg="modSp new mod">
        <pc:chgData name="Jonathan Adam Armijo" userId="fae03f03-e53b-4e3b-b621-344ce08c551f" providerId="ADAL" clId="{6ECBA9DF-5729-4AB3-A452-202597C88EA9}" dt="2022-03-03T05:29:38.197" v="263"/>
        <pc:sldMkLst>
          <pc:docMk/>
          <pc:sldMk cId="2792598407" sldId="262"/>
        </pc:sldMkLst>
        <pc:spChg chg="mod">
          <ac:chgData name="Jonathan Adam Armijo" userId="fae03f03-e53b-4e3b-b621-344ce08c551f" providerId="ADAL" clId="{6ECBA9DF-5729-4AB3-A452-202597C88EA9}" dt="2022-03-03T05:29:38.197" v="263"/>
          <ac:spMkLst>
            <pc:docMk/>
            <pc:sldMk cId="2792598407" sldId="262"/>
            <ac:spMk id="2" creationId="{7CE77F0F-210F-4EC1-8CAB-2E0C27CE0C22}"/>
          </ac:spMkLst>
        </pc:spChg>
        <pc:spChg chg="mod">
          <ac:chgData name="Jonathan Adam Armijo" userId="fae03f03-e53b-4e3b-b621-344ce08c551f" providerId="ADAL" clId="{6ECBA9DF-5729-4AB3-A452-202597C88EA9}" dt="2022-03-03T05:29:38.197" v="263"/>
          <ac:spMkLst>
            <pc:docMk/>
            <pc:sldMk cId="2792598407" sldId="262"/>
            <ac:spMk id="3" creationId="{201342DA-1E85-4314-8249-BC557A63B4D6}"/>
          </ac:spMkLst>
        </pc:spChg>
      </pc:sldChg>
      <pc:sldChg chg="modSp new mod">
        <pc:chgData name="Jonathan Adam Armijo" userId="fae03f03-e53b-4e3b-b621-344ce08c551f" providerId="ADAL" clId="{6ECBA9DF-5729-4AB3-A452-202597C88EA9}" dt="2022-03-03T05:32:54.534" v="426" actId="20577"/>
        <pc:sldMkLst>
          <pc:docMk/>
          <pc:sldMk cId="122739842" sldId="263"/>
        </pc:sldMkLst>
        <pc:spChg chg="mod">
          <ac:chgData name="Jonathan Adam Armijo" userId="fae03f03-e53b-4e3b-b621-344ce08c551f" providerId="ADAL" clId="{6ECBA9DF-5729-4AB3-A452-202597C88EA9}" dt="2022-03-03T05:32:54.534" v="426" actId="20577"/>
          <ac:spMkLst>
            <pc:docMk/>
            <pc:sldMk cId="122739842" sldId="263"/>
            <ac:spMk id="2" creationId="{70D34949-8761-4CC4-A602-C794ABDB2907}"/>
          </ac:spMkLst>
        </pc:spChg>
      </pc:sldChg>
      <pc:sldChg chg="modSp new mod">
        <pc:chgData name="Jonathan Adam Armijo" userId="fae03f03-e53b-4e3b-b621-344ce08c551f" providerId="ADAL" clId="{6ECBA9DF-5729-4AB3-A452-202597C88EA9}" dt="2022-03-03T05:35:23.405" v="456" actId="20577"/>
        <pc:sldMkLst>
          <pc:docMk/>
          <pc:sldMk cId="4182322367" sldId="264"/>
        </pc:sldMkLst>
        <pc:spChg chg="mod">
          <ac:chgData name="Jonathan Adam Armijo" userId="fae03f03-e53b-4e3b-b621-344ce08c551f" providerId="ADAL" clId="{6ECBA9DF-5729-4AB3-A452-202597C88EA9}" dt="2022-03-03T05:35:23.405" v="456" actId="20577"/>
          <ac:spMkLst>
            <pc:docMk/>
            <pc:sldMk cId="4182322367" sldId="264"/>
            <ac:spMk id="2" creationId="{F512CAB7-FD51-4709-A799-251806A64F2A}"/>
          </ac:spMkLst>
        </pc:spChg>
      </pc:sldChg>
    </pc:docChg>
  </pc:docChgLst>
  <pc:docChgLst>
    <pc:chgData name="William Jackson Shields" userId="535f6f40-cfa8-4856-a106-47283169eb93" providerId="ADAL" clId="{499A3A57-B22E-FC4A-90E5-8026C82309EC}"/>
    <pc:docChg chg="custSel modSld">
      <pc:chgData name="William Jackson Shields" userId="535f6f40-cfa8-4856-a106-47283169eb93" providerId="ADAL" clId="{499A3A57-B22E-FC4A-90E5-8026C82309EC}" dt="2022-03-04T00:15:46.141" v="253" actId="1076"/>
      <pc:docMkLst>
        <pc:docMk/>
      </pc:docMkLst>
      <pc:sldChg chg="addSp delSp modSp mod">
        <pc:chgData name="William Jackson Shields" userId="535f6f40-cfa8-4856-a106-47283169eb93" providerId="ADAL" clId="{499A3A57-B22E-FC4A-90E5-8026C82309EC}" dt="2022-03-03T23:05:51.905" v="245" actId="14100"/>
        <pc:sldMkLst>
          <pc:docMk/>
          <pc:sldMk cId="297434667" sldId="260"/>
        </pc:sldMkLst>
        <pc:spChg chg="del">
          <ac:chgData name="William Jackson Shields" userId="535f6f40-cfa8-4856-a106-47283169eb93" providerId="ADAL" clId="{499A3A57-B22E-FC4A-90E5-8026C82309EC}" dt="2022-03-03T22:55:02.527" v="8"/>
          <ac:spMkLst>
            <pc:docMk/>
            <pc:sldMk cId="297434667" sldId="260"/>
            <ac:spMk id="3" creationId="{447A2D89-C1F2-4620-ACD9-7B57205CA982}"/>
          </ac:spMkLst>
        </pc:spChg>
        <pc:spChg chg="add del mod">
          <ac:chgData name="William Jackson Shields" userId="535f6f40-cfa8-4856-a106-47283169eb93" providerId="ADAL" clId="{499A3A57-B22E-FC4A-90E5-8026C82309EC}" dt="2022-03-03T22:59:14.752" v="17"/>
          <ac:spMkLst>
            <pc:docMk/>
            <pc:sldMk cId="297434667" sldId="260"/>
            <ac:spMk id="7" creationId="{551641FE-9D6D-5548-9F77-AA96302A081E}"/>
          </ac:spMkLst>
        </pc:spChg>
        <pc:spChg chg="add del mod">
          <ac:chgData name="William Jackson Shields" userId="535f6f40-cfa8-4856-a106-47283169eb93" providerId="ADAL" clId="{499A3A57-B22E-FC4A-90E5-8026C82309EC}" dt="2022-03-03T23:02:02.739" v="26"/>
          <ac:spMkLst>
            <pc:docMk/>
            <pc:sldMk cId="297434667" sldId="260"/>
            <ac:spMk id="11" creationId="{E3E82F2D-E040-B14F-9533-91F24BD2E78B}"/>
          </ac:spMkLst>
        </pc:spChg>
        <pc:spChg chg="add mod">
          <ac:chgData name="William Jackson Shields" userId="535f6f40-cfa8-4856-a106-47283169eb93" providerId="ADAL" clId="{499A3A57-B22E-FC4A-90E5-8026C82309EC}" dt="2022-03-03T23:05:51.905" v="245" actId="14100"/>
          <ac:spMkLst>
            <pc:docMk/>
            <pc:sldMk cId="297434667" sldId="260"/>
            <ac:spMk id="14" creationId="{3B3DEE25-F51E-E441-93FA-551C7DFD1471}"/>
          </ac:spMkLst>
        </pc:spChg>
        <pc:picChg chg="add del mod">
          <ac:chgData name="William Jackson Shields" userId="535f6f40-cfa8-4856-a106-47283169eb93" providerId="ADAL" clId="{499A3A57-B22E-FC4A-90E5-8026C82309EC}" dt="2022-03-03T22:59:08.402" v="16" actId="478"/>
          <ac:picMkLst>
            <pc:docMk/>
            <pc:sldMk cId="297434667" sldId="260"/>
            <ac:picMk id="5" creationId="{4CD039BE-A6D4-C148-998B-8FFB8532743C}"/>
          </ac:picMkLst>
        </pc:picChg>
        <pc:picChg chg="add del mod">
          <ac:chgData name="William Jackson Shields" userId="535f6f40-cfa8-4856-a106-47283169eb93" providerId="ADAL" clId="{499A3A57-B22E-FC4A-90E5-8026C82309EC}" dt="2022-03-03T23:01:45.962" v="25" actId="478"/>
          <ac:picMkLst>
            <pc:docMk/>
            <pc:sldMk cId="297434667" sldId="260"/>
            <ac:picMk id="9" creationId="{87722E55-D082-0741-A16E-F33FA72B5FB2}"/>
          </ac:picMkLst>
        </pc:picChg>
        <pc:picChg chg="add mod">
          <ac:chgData name="William Jackson Shields" userId="535f6f40-cfa8-4856-a106-47283169eb93" providerId="ADAL" clId="{499A3A57-B22E-FC4A-90E5-8026C82309EC}" dt="2022-03-03T23:02:17.896" v="32" actId="1076"/>
          <ac:picMkLst>
            <pc:docMk/>
            <pc:sldMk cId="297434667" sldId="260"/>
            <ac:picMk id="13" creationId="{4977F651-9675-5E42-B843-AD078BFD91DA}"/>
          </ac:picMkLst>
        </pc:picChg>
      </pc:sldChg>
      <pc:sldChg chg="addSp delSp modSp mod">
        <pc:chgData name="William Jackson Shields" userId="535f6f40-cfa8-4856-a106-47283169eb93" providerId="ADAL" clId="{499A3A57-B22E-FC4A-90E5-8026C82309EC}" dt="2022-03-04T00:15:46.141" v="253" actId="1076"/>
        <pc:sldMkLst>
          <pc:docMk/>
          <pc:sldMk cId="122739842" sldId="263"/>
        </pc:sldMkLst>
        <pc:spChg chg="del">
          <ac:chgData name="William Jackson Shields" userId="535f6f40-cfa8-4856-a106-47283169eb93" providerId="ADAL" clId="{499A3A57-B22E-FC4A-90E5-8026C82309EC}" dt="2022-03-03T22:23:57.384" v="0"/>
          <ac:spMkLst>
            <pc:docMk/>
            <pc:sldMk cId="122739842" sldId="263"/>
            <ac:spMk id="6" creationId="{5B4A2065-C104-4920-8FC4-558CB316F818}"/>
          </ac:spMkLst>
        </pc:spChg>
        <pc:spChg chg="add del mod">
          <ac:chgData name="William Jackson Shields" userId="535f6f40-cfa8-4856-a106-47283169eb93" providerId="ADAL" clId="{499A3A57-B22E-FC4A-90E5-8026C82309EC}" dt="2022-03-04T00:15:31.402" v="247"/>
          <ac:spMkLst>
            <pc:docMk/>
            <pc:sldMk cId="122739842" sldId="263"/>
            <ac:spMk id="8" creationId="{1375BE02-DD3D-D747-9B56-A07484EC6ED8}"/>
          </ac:spMkLst>
        </pc:spChg>
        <pc:picChg chg="add del mod">
          <ac:chgData name="William Jackson Shields" userId="535f6f40-cfa8-4856-a106-47283169eb93" providerId="ADAL" clId="{499A3A57-B22E-FC4A-90E5-8026C82309EC}" dt="2022-03-04T00:15:27.909" v="246" actId="478"/>
          <ac:picMkLst>
            <pc:docMk/>
            <pc:sldMk cId="122739842" sldId="263"/>
            <ac:picMk id="4" creationId="{119C7FF5-2395-9A40-8EAD-C1F07FBC3D54}"/>
          </ac:picMkLst>
        </pc:picChg>
        <pc:picChg chg="add mod">
          <ac:chgData name="William Jackson Shields" userId="535f6f40-cfa8-4856-a106-47283169eb93" providerId="ADAL" clId="{499A3A57-B22E-FC4A-90E5-8026C82309EC}" dt="2022-03-04T00:15:46.141" v="253" actId="1076"/>
          <ac:picMkLst>
            <pc:docMk/>
            <pc:sldMk cId="122739842" sldId="263"/>
            <ac:picMk id="10" creationId="{1A5761F7-4129-144C-86E3-E4B3C59DEB40}"/>
          </ac:picMkLst>
        </pc:picChg>
      </pc:sldChg>
    </pc:docChg>
  </pc:docChgLst>
  <pc:docChgLst>
    <pc:chgData name="William Jackson Shields" userId="S::wjs65@nau.edu::535f6f40-cfa8-4856-a106-47283169eb93" providerId="AD" clId="Web-{998DF1D8-B165-4AEE-B2D8-66C8498D6D89}"/>
    <pc:docChg chg="addSld modSld">
      <pc:chgData name="William Jackson Shields" userId="S::wjs65@nau.edu::535f6f40-cfa8-4856-a106-47283169eb93" providerId="AD" clId="Web-{998DF1D8-B165-4AEE-B2D8-66C8498D6D89}" dt="2022-03-03T22:21:13.763" v="34" actId="1076"/>
      <pc:docMkLst>
        <pc:docMk/>
      </pc:docMkLst>
      <pc:sldChg chg="addSp delSp modSp">
        <pc:chgData name="William Jackson Shields" userId="S::wjs65@nau.edu::535f6f40-cfa8-4856-a106-47283169eb93" providerId="AD" clId="Web-{998DF1D8-B165-4AEE-B2D8-66C8498D6D89}" dt="2022-03-03T22:20:16.557" v="9"/>
        <pc:sldMkLst>
          <pc:docMk/>
          <pc:sldMk cId="122739842" sldId="263"/>
        </pc:sldMkLst>
        <pc:spChg chg="mod">
          <ac:chgData name="William Jackson Shields" userId="S::wjs65@nau.edu::535f6f40-cfa8-4856-a106-47283169eb93" providerId="AD" clId="Web-{998DF1D8-B165-4AEE-B2D8-66C8498D6D89}" dt="2022-03-03T22:19:56.276" v="6" actId="1076"/>
          <ac:spMkLst>
            <pc:docMk/>
            <pc:sldMk cId="122739842" sldId="263"/>
            <ac:spMk id="2" creationId="{70D34949-8761-4CC4-A602-C794ABDB2907}"/>
          </ac:spMkLst>
        </pc:spChg>
        <pc:spChg chg="del mod">
          <ac:chgData name="William Jackson Shields" userId="S::wjs65@nau.edu::535f6f40-cfa8-4856-a106-47283169eb93" providerId="AD" clId="Web-{998DF1D8-B165-4AEE-B2D8-66C8498D6D89}" dt="2022-03-03T22:19:16.915" v="2"/>
          <ac:spMkLst>
            <pc:docMk/>
            <pc:sldMk cId="122739842" sldId="263"/>
            <ac:spMk id="3" creationId="{5AE0FCBB-4F4F-4B28-ACDE-C87C5A9BD0D7}"/>
          </ac:spMkLst>
        </pc:spChg>
        <pc:spChg chg="add mod">
          <ac:chgData name="William Jackson Shields" userId="S::wjs65@nau.edu::535f6f40-cfa8-4856-a106-47283169eb93" providerId="AD" clId="Web-{998DF1D8-B165-4AEE-B2D8-66C8498D6D89}" dt="2022-03-03T22:20:16.557" v="9"/>
          <ac:spMkLst>
            <pc:docMk/>
            <pc:sldMk cId="122739842" sldId="263"/>
            <ac:spMk id="6" creationId="{5B4A2065-C104-4920-8FC4-558CB316F818}"/>
          </ac:spMkLst>
        </pc:spChg>
        <pc:picChg chg="add del mod ord">
          <ac:chgData name="William Jackson Shields" userId="S::wjs65@nau.edu::535f6f40-cfa8-4856-a106-47283169eb93" providerId="AD" clId="Web-{998DF1D8-B165-4AEE-B2D8-66C8498D6D89}" dt="2022-03-03T22:20:16.557" v="9"/>
          <ac:picMkLst>
            <pc:docMk/>
            <pc:sldMk cId="122739842" sldId="263"/>
            <ac:picMk id="4" creationId="{07CEB92A-1792-43EE-B317-E4C7E4CEDC75}"/>
          </ac:picMkLst>
        </pc:picChg>
      </pc:sldChg>
      <pc:sldChg chg="addSp delSp modSp new">
        <pc:chgData name="William Jackson Shields" userId="S::wjs65@nau.edu::535f6f40-cfa8-4856-a106-47283169eb93" providerId="AD" clId="Web-{998DF1D8-B165-4AEE-B2D8-66C8498D6D89}" dt="2022-03-03T22:21:13.763" v="34" actId="1076"/>
        <pc:sldMkLst>
          <pc:docMk/>
          <pc:sldMk cId="1946227722" sldId="265"/>
        </pc:sldMkLst>
        <pc:spChg chg="mod">
          <ac:chgData name="William Jackson Shields" userId="S::wjs65@nau.edu::535f6f40-cfa8-4856-a106-47283169eb93" providerId="AD" clId="Web-{998DF1D8-B165-4AEE-B2D8-66C8498D6D89}" dt="2022-03-03T22:21:05.325" v="32" actId="1076"/>
          <ac:spMkLst>
            <pc:docMk/>
            <pc:sldMk cId="1946227722" sldId="265"/>
            <ac:spMk id="2" creationId="{084D8F96-AFA0-4FE8-9AE8-760D7D355B00}"/>
          </ac:spMkLst>
        </pc:spChg>
        <pc:spChg chg="del">
          <ac:chgData name="William Jackson Shields" userId="S::wjs65@nau.edu::535f6f40-cfa8-4856-a106-47283169eb93" providerId="AD" clId="Web-{998DF1D8-B165-4AEE-B2D8-66C8498D6D89}" dt="2022-03-03T22:20:43.965" v="27"/>
          <ac:spMkLst>
            <pc:docMk/>
            <pc:sldMk cId="1946227722" sldId="265"/>
            <ac:spMk id="3" creationId="{5A6E1FC8-C455-4DBF-9FD4-5255AC27A52F}"/>
          </ac:spMkLst>
        </pc:spChg>
        <pc:picChg chg="add mod ord">
          <ac:chgData name="William Jackson Shields" userId="S::wjs65@nau.edu::535f6f40-cfa8-4856-a106-47283169eb93" providerId="AD" clId="Web-{998DF1D8-B165-4AEE-B2D8-66C8498D6D89}" dt="2022-03-03T22:21:13.763" v="34" actId="1076"/>
          <ac:picMkLst>
            <pc:docMk/>
            <pc:sldMk cId="1946227722" sldId="265"/>
            <ac:picMk id="4" creationId="{3B5243AC-5F26-49A7-AF51-470B403E5EF8}"/>
          </ac:picMkLst>
        </pc:picChg>
      </pc:sldChg>
    </pc:docChg>
  </pc:docChgLst>
  <pc:docChgLst>
    <pc:chgData name="Griffin James Brandt" userId="6c1a6296-0f36-4f97-b320-9b2c10f9f64b" providerId="ADAL" clId="{42085700-C077-8641-B339-F51F19C3E627}"/>
    <pc:docChg chg="undo custSel addSld delSld modSld sldOrd modMainMaster">
      <pc:chgData name="Griffin James Brandt" userId="6c1a6296-0f36-4f97-b320-9b2c10f9f64b" providerId="ADAL" clId="{42085700-C077-8641-B339-F51F19C3E627}" dt="2022-03-04T00:44:31.138" v="1169" actId="20577"/>
      <pc:docMkLst>
        <pc:docMk/>
      </pc:docMkLst>
      <pc:sldChg chg="addSp delSp modSp mod setBg">
        <pc:chgData name="Griffin James Brandt" userId="6c1a6296-0f36-4f97-b320-9b2c10f9f64b" providerId="ADAL" clId="{42085700-C077-8641-B339-F51F19C3E627}" dt="2022-03-03T23:35:30.583" v="983" actId="255"/>
        <pc:sldMkLst>
          <pc:docMk/>
          <pc:sldMk cId="109857222" sldId="256"/>
        </pc:sldMkLst>
        <pc:spChg chg="mod">
          <ac:chgData name="Griffin James Brandt" userId="6c1a6296-0f36-4f97-b320-9b2c10f9f64b" providerId="ADAL" clId="{42085700-C077-8641-B339-F51F19C3E627}" dt="2022-03-03T23:35:08.716" v="976" actId="26606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Griffin James Brandt" userId="6c1a6296-0f36-4f97-b320-9b2c10f9f64b" providerId="ADAL" clId="{42085700-C077-8641-B339-F51F19C3E627}" dt="2022-03-03T23:35:30.583" v="983" actId="255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Griffin James Brandt" userId="6c1a6296-0f36-4f97-b320-9b2c10f9f64b" providerId="ADAL" clId="{42085700-C077-8641-B339-F51F19C3E627}" dt="2022-03-03T23:34:23.711" v="957" actId="26606"/>
          <ac:spMkLst>
            <pc:docMk/>
            <pc:sldMk cId="109857222" sldId="256"/>
            <ac:spMk id="8" creationId="{BCA2EB72-13DC-4DC6-B461-3B036C55B925}"/>
          </ac:spMkLst>
        </pc:spChg>
        <pc:spChg chg="add del">
          <ac:chgData name="Griffin James Brandt" userId="6c1a6296-0f36-4f97-b320-9b2c10f9f64b" providerId="ADAL" clId="{42085700-C077-8641-B339-F51F19C3E627}" dt="2022-03-03T23:34:46.863" v="958" actId="26606"/>
          <ac:spMkLst>
            <pc:docMk/>
            <pc:sldMk cId="109857222" sldId="256"/>
            <ac:spMk id="73" creationId="{2C069419-B83B-4E10-A3EF-91A86B5D3570}"/>
          </ac:spMkLst>
        </pc:spChg>
        <pc:spChg chg="add">
          <ac:chgData name="Griffin James Brandt" userId="6c1a6296-0f36-4f97-b320-9b2c10f9f64b" providerId="ADAL" clId="{42085700-C077-8641-B339-F51F19C3E627}" dt="2022-03-03T23:35:08.716" v="976" actId="26606"/>
          <ac:spMkLst>
            <pc:docMk/>
            <pc:sldMk cId="109857222" sldId="256"/>
            <ac:spMk id="1030" creationId="{9CE97880-B96A-4BF9-BFFB-34DAA44F8805}"/>
          </ac:spMkLst>
        </pc:spChg>
        <pc:picChg chg="mod ord">
          <ac:chgData name="Griffin James Brandt" userId="6c1a6296-0f36-4f97-b320-9b2c10f9f64b" providerId="ADAL" clId="{42085700-C077-8641-B339-F51F19C3E627}" dt="2022-03-03T23:35:22.826" v="979" actId="27614"/>
          <ac:picMkLst>
            <pc:docMk/>
            <pc:sldMk cId="109857222" sldId="256"/>
            <ac:picMk id="1026" creationId="{062DE4FF-F009-42C2-AEB9-C875CF255AB1}"/>
          </ac:picMkLst>
        </pc:picChg>
        <pc:picChg chg="mod ord">
          <ac:chgData name="Griffin James Brandt" userId="6c1a6296-0f36-4f97-b320-9b2c10f9f64b" providerId="ADAL" clId="{42085700-C077-8641-B339-F51F19C3E627}" dt="2022-03-03T23:35:23.013" v="981" actId="27614"/>
          <ac:picMkLst>
            <pc:docMk/>
            <pc:sldMk cId="109857222" sldId="256"/>
            <ac:picMk id="1028" creationId="{3C56A58C-9323-4CEB-9C5C-44B1A6F5703C}"/>
          </ac:picMkLst>
        </pc:picChg>
        <pc:cxnChg chg="del">
          <ac:chgData name="Griffin James Brandt" userId="6c1a6296-0f36-4f97-b320-9b2c10f9f64b" providerId="ADAL" clId="{42085700-C077-8641-B339-F51F19C3E627}" dt="2022-03-03T23:34:23.711" v="957" actId="26606"/>
          <ac:cxnSpMkLst>
            <pc:docMk/>
            <pc:sldMk cId="109857222" sldId="256"/>
            <ac:cxnSpMk id="10" creationId="{C8F75BF3-096E-451E-A222-96A7F0946814}"/>
          </ac:cxnSpMkLst>
        </pc:cxnChg>
      </pc:sldChg>
      <pc:sldChg chg="addSp delSp modSp mod ord">
        <pc:chgData name="Griffin James Brandt" userId="6c1a6296-0f36-4f97-b320-9b2c10f9f64b" providerId="ADAL" clId="{42085700-C077-8641-B339-F51F19C3E627}" dt="2022-03-03T23:48:04.157" v="1063" actId="14100"/>
        <pc:sldMkLst>
          <pc:docMk/>
          <pc:sldMk cId="3557660949" sldId="257"/>
        </pc:sldMkLst>
        <pc:spChg chg="mod">
          <ac:chgData name="Griffin James Brandt" userId="6c1a6296-0f36-4f97-b320-9b2c10f9f64b" providerId="ADAL" clId="{42085700-C077-8641-B339-F51F19C3E627}" dt="2022-03-03T23:34:58.038" v="963" actId="27636"/>
          <ac:spMkLst>
            <pc:docMk/>
            <pc:sldMk cId="3557660949" sldId="257"/>
            <ac:spMk id="2" creationId="{6DCB2B92-A3E0-4203-8A7C-8DA60118DC31}"/>
          </ac:spMkLst>
        </pc:spChg>
        <pc:spChg chg="mod">
          <ac:chgData name="Griffin James Brandt" userId="6c1a6296-0f36-4f97-b320-9b2c10f9f64b" providerId="ADAL" clId="{42085700-C077-8641-B339-F51F19C3E627}" dt="2022-03-03T23:45:08.280" v="1028" actId="1076"/>
          <ac:spMkLst>
            <pc:docMk/>
            <pc:sldMk cId="3557660949" sldId="257"/>
            <ac:spMk id="3" creationId="{C0F3CEA2-F815-4954-BCCC-D565E3F1FC0C}"/>
          </ac:spMkLst>
        </pc:spChg>
        <pc:picChg chg="add del mod">
          <ac:chgData name="Griffin James Brandt" userId="6c1a6296-0f36-4f97-b320-9b2c10f9f64b" providerId="ADAL" clId="{42085700-C077-8641-B339-F51F19C3E627}" dt="2022-03-03T23:47:29.003" v="1048" actId="478"/>
          <ac:picMkLst>
            <pc:docMk/>
            <pc:sldMk cId="3557660949" sldId="257"/>
            <ac:picMk id="7" creationId="{7646DB66-EC41-2C4A-BE2B-F1DB505EE081}"/>
          </ac:picMkLst>
        </pc:picChg>
        <pc:picChg chg="add mod">
          <ac:chgData name="Griffin James Brandt" userId="6c1a6296-0f36-4f97-b320-9b2c10f9f64b" providerId="ADAL" clId="{42085700-C077-8641-B339-F51F19C3E627}" dt="2022-03-03T23:47:50.056" v="1057" actId="1076"/>
          <ac:picMkLst>
            <pc:docMk/>
            <pc:sldMk cId="3557660949" sldId="257"/>
            <ac:picMk id="9" creationId="{3F663854-830A-6E43-9A0D-BC20BB1D3A0C}"/>
          </ac:picMkLst>
        </pc:picChg>
        <pc:picChg chg="add del mod">
          <ac:chgData name="Griffin James Brandt" userId="6c1a6296-0f36-4f97-b320-9b2c10f9f64b" providerId="ADAL" clId="{42085700-C077-8641-B339-F51F19C3E627}" dt="2022-03-03T23:47:43.306" v="1054" actId="478"/>
          <ac:picMkLst>
            <pc:docMk/>
            <pc:sldMk cId="3557660949" sldId="257"/>
            <ac:picMk id="11" creationId="{E2BA08EC-A917-9442-8A59-94268BBF471E}"/>
          </ac:picMkLst>
        </pc:picChg>
        <pc:picChg chg="add mod">
          <ac:chgData name="Griffin James Brandt" userId="6c1a6296-0f36-4f97-b320-9b2c10f9f64b" providerId="ADAL" clId="{42085700-C077-8641-B339-F51F19C3E627}" dt="2022-03-03T23:48:04.157" v="1063" actId="14100"/>
          <ac:picMkLst>
            <pc:docMk/>
            <pc:sldMk cId="3557660949" sldId="257"/>
            <ac:picMk id="13" creationId="{59F60EDC-7348-554E-B233-91344BACEA40}"/>
          </ac:picMkLst>
        </pc:picChg>
        <pc:picChg chg="add del mod">
          <ac:chgData name="Griffin James Brandt" userId="6c1a6296-0f36-4f97-b320-9b2c10f9f64b" providerId="ADAL" clId="{42085700-C077-8641-B339-F51F19C3E627}" dt="2022-03-03T23:47:21.084" v="1045" actId="478"/>
          <ac:picMkLst>
            <pc:docMk/>
            <pc:sldMk cId="3557660949" sldId="257"/>
            <ac:picMk id="15" creationId="{B190292C-3C04-9E4F-BA6A-D92835432D43}"/>
          </ac:picMkLst>
        </pc:picChg>
      </pc:sldChg>
      <pc:sldChg chg="addSp delSp modSp mod">
        <pc:chgData name="Griffin James Brandt" userId="6c1a6296-0f36-4f97-b320-9b2c10f9f64b" providerId="ADAL" clId="{42085700-C077-8641-B339-F51F19C3E627}" dt="2022-03-03T23:35:03.904" v="973" actId="27636"/>
        <pc:sldMkLst>
          <pc:docMk/>
          <pc:sldMk cId="4190774953" sldId="258"/>
        </pc:sldMkLst>
        <pc:spChg chg="mod">
          <ac:chgData name="Griffin James Brandt" userId="6c1a6296-0f36-4f97-b320-9b2c10f9f64b" providerId="ADAL" clId="{42085700-C077-8641-B339-F51F19C3E627}" dt="2022-03-03T23:35:03.904" v="973" actId="27636"/>
          <ac:spMkLst>
            <pc:docMk/>
            <pc:sldMk cId="4190774953" sldId="258"/>
            <ac:spMk id="2" creationId="{72224FA4-E5A5-4753-8E77-9E4137150DBE}"/>
          </ac:spMkLst>
        </pc:spChg>
        <pc:spChg chg="del">
          <ac:chgData name="Griffin James Brandt" userId="6c1a6296-0f36-4f97-b320-9b2c10f9f64b" providerId="ADAL" clId="{42085700-C077-8641-B339-F51F19C3E627}" dt="2022-03-03T22:46:43.688" v="350" actId="931"/>
          <ac:spMkLst>
            <pc:docMk/>
            <pc:sldMk cId="4190774953" sldId="258"/>
            <ac:spMk id="3" creationId="{461B934F-3C4E-4249-B140-5EE2BE4EFD3A}"/>
          </ac:spMkLst>
        </pc:spChg>
        <pc:spChg chg="add mod">
          <ac:chgData name="Griffin James Brandt" userId="6c1a6296-0f36-4f97-b320-9b2c10f9f64b" providerId="ADAL" clId="{42085700-C077-8641-B339-F51F19C3E627}" dt="2022-03-03T22:55:22.596" v="945" actId="20577"/>
          <ac:spMkLst>
            <pc:docMk/>
            <pc:sldMk cId="4190774953" sldId="258"/>
            <ac:spMk id="6" creationId="{3932C0B8-4BB0-0E4E-B1E4-518AE575F7D9}"/>
          </ac:spMkLst>
        </pc:spChg>
        <pc:picChg chg="add mod">
          <ac:chgData name="Griffin James Brandt" userId="6c1a6296-0f36-4f97-b320-9b2c10f9f64b" providerId="ADAL" clId="{42085700-C077-8641-B339-F51F19C3E627}" dt="2022-03-03T22:46:46.957" v="352" actId="27614"/>
          <ac:picMkLst>
            <pc:docMk/>
            <pc:sldMk cId="4190774953" sldId="258"/>
            <ac:picMk id="5" creationId="{CDCC3B45-2B5B-5748-84F5-F59DB980B5A9}"/>
          </ac:picMkLst>
        </pc:picChg>
      </pc:sldChg>
      <pc:sldChg chg="del">
        <pc:chgData name="Griffin James Brandt" userId="6c1a6296-0f36-4f97-b320-9b2c10f9f64b" providerId="ADAL" clId="{42085700-C077-8641-B339-F51F19C3E627}" dt="2022-03-03T22:48:46.448" v="598" actId="2696"/>
        <pc:sldMkLst>
          <pc:docMk/>
          <pc:sldMk cId="2314350985" sldId="259"/>
        </pc:sldMkLst>
      </pc:sldChg>
      <pc:sldChg chg="addSp delSp modSp del mod setBg setClrOvrMap delDesignElem">
        <pc:chgData name="Griffin James Brandt" userId="6c1a6296-0f36-4f97-b320-9b2c10f9f64b" providerId="ADAL" clId="{42085700-C077-8641-B339-F51F19C3E627}" dt="2022-03-03T23:40:15.296" v="1001" actId="2696"/>
        <pc:sldMkLst>
          <pc:docMk/>
          <pc:sldMk cId="3133380114" sldId="261"/>
        </pc:sldMkLst>
        <pc:spChg chg="mod">
          <ac:chgData name="Griffin James Brandt" userId="6c1a6296-0f36-4f97-b320-9b2c10f9f64b" providerId="ADAL" clId="{42085700-C077-8641-B339-F51F19C3E627}" dt="2022-03-03T23:13:43.390" v="950" actId="26606"/>
          <ac:spMkLst>
            <pc:docMk/>
            <pc:sldMk cId="3133380114" sldId="261"/>
            <ac:spMk id="2" creationId="{8C1BB639-EDBA-4D27-AAF3-354B7CC01802}"/>
          </ac:spMkLst>
        </pc:spChg>
        <pc:spChg chg="mod">
          <ac:chgData name="Griffin James Brandt" userId="6c1a6296-0f36-4f97-b320-9b2c10f9f64b" providerId="ADAL" clId="{42085700-C077-8641-B339-F51F19C3E627}" dt="2022-03-03T23:40:02.154" v="997" actId="21"/>
          <ac:spMkLst>
            <pc:docMk/>
            <pc:sldMk cId="3133380114" sldId="261"/>
            <ac:spMk id="3" creationId="{80955CB5-15D3-49ED-8457-F89886ECA011}"/>
          </ac:spMkLst>
        </pc:spChg>
        <pc:spChg chg="add del">
          <ac:chgData name="Griffin James Brandt" userId="6c1a6296-0f36-4f97-b320-9b2c10f9f64b" providerId="ADAL" clId="{42085700-C077-8641-B339-F51F19C3E627}" dt="2022-03-03T23:34:53.598" v="960"/>
          <ac:spMkLst>
            <pc:docMk/>
            <pc:sldMk cId="3133380114" sldId="261"/>
            <ac:spMk id="9" creationId="{0EF8982E-02F0-4D24-85CB-98DEBCC3226A}"/>
          </ac:spMkLst>
        </pc:spChg>
        <pc:spChg chg="add del">
          <ac:chgData name="Griffin James Brandt" userId="6c1a6296-0f36-4f97-b320-9b2c10f9f64b" providerId="ADAL" clId="{42085700-C077-8641-B339-F51F19C3E627}" dt="2022-03-03T23:34:53.598" v="960"/>
          <ac:spMkLst>
            <pc:docMk/>
            <pc:sldMk cId="3133380114" sldId="261"/>
            <ac:spMk id="11" creationId="{2CB72970-2D5B-4516-9F76-B1220A77B6AB}"/>
          </ac:spMkLst>
        </pc:spChg>
        <pc:graphicFrameChg chg="add del mod modGraphic">
          <ac:chgData name="Griffin James Brandt" userId="6c1a6296-0f36-4f97-b320-9b2c10f9f64b" providerId="ADAL" clId="{42085700-C077-8641-B339-F51F19C3E627}" dt="2022-03-03T23:39:25.022" v="991" actId="21"/>
          <ac:graphicFrameMkLst>
            <pc:docMk/>
            <pc:sldMk cId="3133380114" sldId="261"/>
            <ac:graphicFrameMk id="4" creationId="{BB3C8FCB-644F-0E4B-A18D-21D02BD47C38}"/>
          </ac:graphicFrameMkLst>
        </pc:graphicFrameChg>
      </pc:sldChg>
      <pc:sldChg chg="modSp mod ord">
        <pc:chgData name="Griffin James Brandt" userId="6c1a6296-0f36-4f97-b320-9b2c10f9f64b" providerId="ADAL" clId="{42085700-C077-8641-B339-F51F19C3E627}" dt="2022-03-03T22:54:22.365" v="810" actId="14100"/>
        <pc:sldMkLst>
          <pc:docMk/>
          <pc:sldMk cId="2792598407" sldId="262"/>
        </pc:sldMkLst>
        <pc:spChg chg="mod">
          <ac:chgData name="Griffin James Brandt" userId="6c1a6296-0f36-4f97-b320-9b2c10f9f64b" providerId="ADAL" clId="{42085700-C077-8641-B339-F51F19C3E627}" dt="2022-03-03T22:54:22.365" v="810" actId="14100"/>
          <ac:spMkLst>
            <pc:docMk/>
            <pc:sldMk cId="2792598407" sldId="262"/>
            <ac:spMk id="3" creationId="{201342DA-1E85-4314-8249-BC557A63B4D6}"/>
          </ac:spMkLst>
        </pc:spChg>
      </pc:sldChg>
      <pc:sldChg chg="modSp mod">
        <pc:chgData name="Griffin James Brandt" userId="6c1a6296-0f36-4f97-b320-9b2c10f9f64b" providerId="ADAL" clId="{42085700-C077-8641-B339-F51F19C3E627}" dt="2022-03-03T23:34:58.066" v="964" actId="27636"/>
        <pc:sldMkLst>
          <pc:docMk/>
          <pc:sldMk cId="4182322367" sldId="264"/>
        </pc:sldMkLst>
        <pc:spChg chg="mod">
          <ac:chgData name="Griffin James Brandt" userId="6c1a6296-0f36-4f97-b320-9b2c10f9f64b" providerId="ADAL" clId="{42085700-C077-8641-B339-F51F19C3E627}" dt="2022-03-03T23:34:58.066" v="964" actId="27636"/>
          <ac:spMkLst>
            <pc:docMk/>
            <pc:sldMk cId="4182322367" sldId="264"/>
            <ac:spMk id="2" creationId="{F512CAB7-FD51-4709-A799-251806A64F2A}"/>
          </ac:spMkLst>
        </pc:spChg>
        <pc:spChg chg="mod">
          <ac:chgData name="Griffin James Brandt" userId="6c1a6296-0f36-4f97-b320-9b2c10f9f64b" providerId="ADAL" clId="{42085700-C077-8641-B339-F51F19C3E627}" dt="2022-03-03T23:16:44.502" v="956" actId="1076"/>
          <ac:spMkLst>
            <pc:docMk/>
            <pc:sldMk cId="4182322367" sldId="264"/>
            <ac:spMk id="3" creationId="{0AF23A5E-C5E3-447A-B493-9A99CF59554C}"/>
          </ac:spMkLst>
        </pc:spChg>
      </pc:sldChg>
      <pc:sldChg chg="addSp delSp modSp mod">
        <pc:chgData name="Griffin James Brandt" userId="6c1a6296-0f36-4f97-b320-9b2c10f9f64b" providerId="ADAL" clId="{42085700-C077-8641-B339-F51F19C3E627}" dt="2022-03-03T23:38:55.933" v="989" actId="1076"/>
        <pc:sldMkLst>
          <pc:docMk/>
          <pc:sldMk cId="2130771845" sldId="266"/>
        </pc:sldMkLst>
        <pc:spChg chg="mod">
          <ac:chgData name="Griffin James Brandt" userId="6c1a6296-0f36-4f97-b320-9b2c10f9f64b" providerId="ADAL" clId="{42085700-C077-8641-B339-F51F19C3E627}" dt="2022-03-03T23:35:03.963" v="974" actId="27636"/>
          <ac:spMkLst>
            <pc:docMk/>
            <pc:sldMk cId="2130771845" sldId="266"/>
            <ac:spMk id="2" creationId="{1ED645F5-4A84-4FF8-8497-18373D88EFCF}"/>
          </ac:spMkLst>
        </pc:spChg>
        <pc:spChg chg="del mod">
          <ac:chgData name="Griffin James Brandt" userId="6c1a6296-0f36-4f97-b320-9b2c10f9f64b" providerId="ADAL" clId="{42085700-C077-8641-B339-F51F19C3E627}" dt="2022-03-03T23:38:42.982" v="984"/>
          <ac:spMkLst>
            <pc:docMk/>
            <pc:sldMk cId="2130771845" sldId="266"/>
            <ac:spMk id="3" creationId="{D7D4CF9D-B7AC-4BE1-8317-E9F78DAF0C8C}"/>
          </ac:spMkLst>
        </pc:spChg>
        <pc:picChg chg="add mod">
          <ac:chgData name="Griffin James Brandt" userId="6c1a6296-0f36-4f97-b320-9b2c10f9f64b" providerId="ADAL" clId="{42085700-C077-8641-B339-F51F19C3E627}" dt="2022-03-03T23:38:55.933" v="989" actId="1076"/>
          <ac:picMkLst>
            <pc:docMk/>
            <pc:sldMk cId="2130771845" sldId="266"/>
            <ac:picMk id="5" creationId="{71F28279-C1BD-8642-9A39-D62E7ABB89EC}"/>
          </ac:picMkLst>
        </pc:picChg>
      </pc:sldChg>
      <pc:sldChg chg="addSp delSp modSp new mod setBg setClrOvrMap">
        <pc:chgData name="Griffin James Brandt" userId="6c1a6296-0f36-4f97-b320-9b2c10f9f64b" providerId="ADAL" clId="{42085700-C077-8641-B339-F51F19C3E627}" dt="2022-03-04T00:44:31.138" v="1169" actId="20577"/>
        <pc:sldMkLst>
          <pc:docMk/>
          <pc:sldMk cId="1217223153" sldId="267"/>
        </pc:sldMkLst>
        <pc:spChg chg="mod">
          <ac:chgData name="Griffin James Brandt" userId="6c1a6296-0f36-4f97-b320-9b2c10f9f64b" providerId="ADAL" clId="{42085700-C077-8641-B339-F51F19C3E627}" dt="2022-03-03T23:41:15.299" v="1027" actId="26606"/>
          <ac:spMkLst>
            <pc:docMk/>
            <pc:sldMk cId="1217223153" sldId="267"/>
            <ac:spMk id="2" creationId="{F394C071-1ACD-644C-9586-5E2194716D28}"/>
          </ac:spMkLst>
        </pc:spChg>
        <pc:spChg chg="del">
          <ac:chgData name="Griffin James Brandt" userId="6c1a6296-0f36-4f97-b320-9b2c10f9f64b" providerId="ADAL" clId="{42085700-C077-8641-B339-F51F19C3E627}" dt="2022-03-03T23:39:38.062" v="993"/>
          <ac:spMkLst>
            <pc:docMk/>
            <pc:sldMk cId="1217223153" sldId="267"/>
            <ac:spMk id="3" creationId="{170491F3-11BE-0546-B8AA-DA0A65764485}"/>
          </ac:spMkLst>
        </pc:spChg>
        <pc:spChg chg="add mod">
          <ac:chgData name="Griffin James Brandt" userId="6c1a6296-0f36-4f97-b320-9b2c10f9f64b" providerId="ADAL" clId="{42085700-C077-8641-B339-F51F19C3E627}" dt="2022-03-03T23:41:15.299" v="1027" actId="26606"/>
          <ac:spMkLst>
            <pc:docMk/>
            <pc:sldMk cId="1217223153" sldId="267"/>
            <ac:spMk id="5" creationId="{E5835F1E-3396-D74E-9AAC-9D25B43B990E}"/>
          </ac:spMkLst>
        </pc:spChg>
        <pc:spChg chg="add del mod">
          <ac:chgData name="Griffin James Brandt" userId="6c1a6296-0f36-4f97-b320-9b2c10f9f64b" providerId="ADAL" clId="{42085700-C077-8641-B339-F51F19C3E627}" dt="2022-03-03T23:40:32.939" v="1003"/>
          <ac:spMkLst>
            <pc:docMk/>
            <pc:sldMk cId="1217223153" sldId="267"/>
            <ac:spMk id="7" creationId="{58EC0727-9F49-BD40-939C-ECA2D699A89C}"/>
          </ac:spMkLst>
        </pc:spChg>
        <pc:spChg chg="add del">
          <ac:chgData name="Griffin James Brandt" userId="6c1a6296-0f36-4f97-b320-9b2c10f9f64b" providerId="ADAL" clId="{42085700-C077-8641-B339-F51F19C3E627}" dt="2022-03-03T23:41:04.862" v="1025" actId="26606"/>
          <ac:spMkLst>
            <pc:docMk/>
            <pc:sldMk cId="1217223153" sldId="267"/>
            <ac:spMk id="13" creationId="{6697F791-5FFA-4164-899F-EB52EA72B024}"/>
          </ac:spMkLst>
        </pc:spChg>
        <pc:spChg chg="add del">
          <ac:chgData name="Griffin James Brandt" userId="6c1a6296-0f36-4f97-b320-9b2c10f9f64b" providerId="ADAL" clId="{42085700-C077-8641-B339-F51F19C3E627}" dt="2022-03-03T23:41:04.862" v="1025" actId="26606"/>
          <ac:spMkLst>
            <pc:docMk/>
            <pc:sldMk cId="1217223153" sldId="267"/>
            <ac:spMk id="17" creationId="{B773AB25-A422-41AA-9737-5E04C1966DE1}"/>
          </ac:spMkLst>
        </pc:spChg>
        <pc:spChg chg="add del">
          <ac:chgData name="Griffin James Brandt" userId="6c1a6296-0f36-4f97-b320-9b2c10f9f64b" providerId="ADAL" clId="{42085700-C077-8641-B339-F51F19C3E627}" dt="2022-03-03T23:41:15.299" v="1027" actId="26606"/>
          <ac:spMkLst>
            <pc:docMk/>
            <pc:sldMk cId="1217223153" sldId="267"/>
            <ac:spMk id="53" creationId="{9775AF3B-5284-4B97-9BB7-55C6FB3699C2}"/>
          </ac:spMkLst>
        </pc:spChg>
        <pc:spChg chg="add del">
          <ac:chgData name="Griffin James Brandt" userId="6c1a6296-0f36-4f97-b320-9b2c10f9f64b" providerId="ADAL" clId="{42085700-C077-8641-B339-F51F19C3E627}" dt="2022-03-03T23:41:15.299" v="1027" actId="26606"/>
          <ac:spMkLst>
            <pc:docMk/>
            <pc:sldMk cId="1217223153" sldId="267"/>
            <ac:spMk id="98" creationId="{66D4F5BA-1D71-49B2-8A7F-6B4EB94D7265}"/>
          </ac:spMkLst>
        </pc:spChg>
        <pc:spChg chg="add">
          <ac:chgData name="Griffin James Brandt" userId="6c1a6296-0f36-4f97-b320-9b2c10f9f64b" providerId="ADAL" clId="{42085700-C077-8641-B339-F51F19C3E627}" dt="2022-03-03T23:41:15.299" v="1027" actId="26606"/>
          <ac:spMkLst>
            <pc:docMk/>
            <pc:sldMk cId="1217223153" sldId="267"/>
            <ac:spMk id="103" creationId="{6697F791-5FFA-4164-899F-EB52EA72B024}"/>
          </ac:spMkLst>
        </pc:spChg>
        <pc:spChg chg="add">
          <ac:chgData name="Griffin James Brandt" userId="6c1a6296-0f36-4f97-b320-9b2c10f9f64b" providerId="ADAL" clId="{42085700-C077-8641-B339-F51F19C3E627}" dt="2022-03-03T23:41:15.299" v="1027" actId="26606"/>
          <ac:spMkLst>
            <pc:docMk/>
            <pc:sldMk cId="1217223153" sldId="267"/>
            <ac:spMk id="107" creationId="{B773AB25-A422-41AA-9737-5E04C1966DE1}"/>
          </ac:spMkLst>
        </pc:spChg>
        <pc:grpChg chg="add del">
          <ac:chgData name="Griffin James Brandt" userId="6c1a6296-0f36-4f97-b320-9b2c10f9f64b" providerId="ADAL" clId="{42085700-C077-8641-B339-F51F19C3E627}" dt="2022-03-03T23:41:04.862" v="1025" actId="26606"/>
          <ac:grpSpMkLst>
            <pc:docMk/>
            <pc:sldMk cId="1217223153" sldId="267"/>
            <ac:grpSpMk id="21" creationId="{6AD0D387-1584-4477-B5F8-52B50D4F2205}"/>
          </ac:grpSpMkLst>
        </pc:grpChg>
        <pc:grpChg chg="add del">
          <ac:chgData name="Griffin James Brandt" userId="6c1a6296-0f36-4f97-b320-9b2c10f9f64b" providerId="ADAL" clId="{42085700-C077-8641-B339-F51F19C3E627}" dt="2022-03-03T23:41:15.299" v="1027" actId="26606"/>
          <ac:grpSpMkLst>
            <pc:docMk/>
            <pc:sldMk cId="1217223153" sldId="267"/>
            <ac:grpSpMk id="55" creationId="{A0F1F7ED-DA39-478F-85DA-317DE08941E8}"/>
          </ac:grpSpMkLst>
        </pc:grpChg>
        <pc:grpChg chg="add">
          <ac:chgData name="Griffin James Brandt" userId="6c1a6296-0f36-4f97-b320-9b2c10f9f64b" providerId="ADAL" clId="{42085700-C077-8641-B339-F51F19C3E627}" dt="2022-03-03T23:41:15.299" v="1027" actId="26606"/>
          <ac:grpSpMkLst>
            <pc:docMk/>
            <pc:sldMk cId="1217223153" sldId="267"/>
            <ac:grpSpMk id="111" creationId="{6AD0D387-1584-4477-B5F8-52B50D4F2205}"/>
          </ac:grpSpMkLst>
        </pc:grpChg>
        <pc:graphicFrameChg chg="add del mod modGraphic">
          <ac:chgData name="Griffin James Brandt" userId="6c1a6296-0f36-4f97-b320-9b2c10f9f64b" providerId="ADAL" clId="{42085700-C077-8641-B339-F51F19C3E627}" dt="2022-03-03T23:40:25.122" v="1002" actId="21"/>
          <ac:graphicFrameMkLst>
            <pc:docMk/>
            <pc:sldMk cId="1217223153" sldId="267"/>
            <ac:graphicFrameMk id="4" creationId="{CD283423-9A66-7B4B-AAA3-1C270E322AB4}"/>
          </ac:graphicFrameMkLst>
        </pc:graphicFrameChg>
        <pc:graphicFrameChg chg="add mod modGraphic">
          <ac:chgData name="Griffin James Brandt" userId="6c1a6296-0f36-4f97-b320-9b2c10f9f64b" providerId="ADAL" clId="{42085700-C077-8641-B339-F51F19C3E627}" dt="2022-03-04T00:44:31.138" v="1169" actId="20577"/>
          <ac:graphicFrameMkLst>
            <pc:docMk/>
            <pc:sldMk cId="1217223153" sldId="267"/>
            <ac:graphicFrameMk id="8" creationId="{4938EF64-10F7-3849-A03A-97FC85C231AF}"/>
          </ac:graphicFrameMkLst>
        </pc:graphicFrameChg>
        <pc:picChg chg="add del">
          <ac:chgData name="Griffin James Brandt" userId="6c1a6296-0f36-4f97-b320-9b2c10f9f64b" providerId="ADAL" clId="{42085700-C077-8641-B339-F51F19C3E627}" dt="2022-03-03T23:41:04.862" v="1025" actId="26606"/>
          <ac:picMkLst>
            <pc:docMk/>
            <pc:sldMk cId="1217223153" sldId="267"/>
            <ac:picMk id="15" creationId="{4E28A1A9-FB81-4816-AAEA-C3B430946951}"/>
          </ac:picMkLst>
        </pc:picChg>
        <pc:picChg chg="add del">
          <ac:chgData name="Griffin James Brandt" userId="6c1a6296-0f36-4f97-b320-9b2c10f9f64b" providerId="ADAL" clId="{42085700-C077-8641-B339-F51F19C3E627}" dt="2022-03-03T23:41:04.862" v="1025" actId="26606"/>
          <ac:picMkLst>
            <pc:docMk/>
            <pc:sldMk cId="1217223153" sldId="267"/>
            <ac:picMk id="19" creationId="{AF0552B8-DE8C-40DF-B29F-1728E6A10619}"/>
          </ac:picMkLst>
        </pc:picChg>
        <pc:picChg chg="add del">
          <ac:chgData name="Griffin James Brandt" userId="6c1a6296-0f36-4f97-b320-9b2c10f9f64b" providerId="ADAL" clId="{42085700-C077-8641-B339-F51F19C3E627}" dt="2022-03-03T23:41:15.299" v="1027" actId="26606"/>
          <ac:picMkLst>
            <pc:docMk/>
            <pc:sldMk cId="1217223153" sldId="267"/>
            <ac:picMk id="96" creationId="{1B17CCE2-CEEF-40CA-8C4D-0DC2DCA78A23}"/>
          </ac:picMkLst>
        </pc:picChg>
        <pc:picChg chg="add">
          <ac:chgData name="Griffin James Brandt" userId="6c1a6296-0f36-4f97-b320-9b2c10f9f64b" providerId="ADAL" clId="{42085700-C077-8641-B339-F51F19C3E627}" dt="2022-03-03T23:41:15.299" v="1027" actId="26606"/>
          <ac:picMkLst>
            <pc:docMk/>
            <pc:sldMk cId="1217223153" sldId="267"/>
            <ac:picMk id="105" creationId="{4E28A1A9-FB81-4816-AAEA-C3B430946951}"/>
          </ac:picMkLst>
        </pc:picChg>
        <pc:picChg chg="add">
          <ac:chgData name="Griffin James Brandt" userId="6c1a6296-0f36-4f97-b320-9b2c10f9f64b" providerId="ADAL" clId="{42085700-C077-8641-B339-F51F19C3E627}" dt="2022-03-03T23:41:15.299" v="1027" actId="26606"/>
          <ac:picMkLst>
            <pc:docMk/>
            <pc:sldMk cId="1217223153" sldId="267"/>
            <ac:picMk id="109" creationId="{AF0552B8-DE8C-40DF-B29F-1728E6A10619}"/>
          </ac:picMkLst>
        </pc:picChg>
      </pc:sldChg>
      <pc:sldChg chg="modSp new mod">
        <pc:chgData name="Griffin James Brandt" userId="6c1a6296-0f36-4f97-b320-9b2c10f9f64b" providerId="ADAL" clId="{42085700-C077-8641-B339-F51F19C3E627}" dt="2022-03-04T00:44:24.152" v="1167"/>
        <pc:sldMkLst>
          <pc:docMk/>
          <pc:sldMk cId="2708571243" sldId="268"/>
        </pc:sldMkLst>
        <pc:spChg chg="mod">
          <ac:chgData name="Griffin James Brandt" userId="6c1a6296-0f36-4f97-b320-9b2c10f9f64b" providerId="ADAL" clId="{42085700-C077-8641-B339-F51F19C3E627}" dt="2022-03-04T00:31:05.392" v="1142" actId="20577"/>
          <ac:spMkLst>
            <pc:docMk/>
            <pc:sldMk cId="2708571243" sldId="268"/>
            <ac:spMk id="2" creationId="{3C476F16-FF75-9E49-8560-A9359729533F}"/>
          </ac:spMkLst>
        </pc:spChg>
        <pc:spChg chg="mod">
          <ac:chgData name="Griffin James Brandt" userId="6c1a6296-0f36-4f97-b320-9b2c10f9f64b" providerId="ADAL" clId="{42085700-C077-8641-B339-F51F19C3E627}" dt="2022-03-04T00:44:24.152" v="1167"/>
          <ac:spMkLst>
            <pc:docMk/>
            <pc:sldMk cId="2708571243" sldId="268"/>
            <ac:spMk id="3" creationId="{0A43F6BA-60C0-A642-A60D-D87AEDE69B7E}"/>
          </ac:spMkLst>
        </pc:spChg>
      </pc:sldChg>
      <pc:sldMasterChg chg="modSldLayout">
        <pc:chgData name="Griffin James Brandt" userId="6c1a6296-0f36-4f97-b320-9b2c10f9f64b" providerId="ADAL" clId="{42085700-C077-8641-B339-F51F19C3E627}" dt="2022-03-03T23:35:00.870" v="966"/>
        <pc:sldMasterMkLst>
          <pc:docMk/>
          <pc:sldMasterMk cId="3823209133" sldId="2147483783"/>
        </pc:sldMasterMkLst>
        <pc:sldLayoutChg chg="delSp">
          <pc:chgData name="Griffin James Brandt" userId="6c1a6296-0f36-4f97-b320-9b2c10f9f64b" providerId="ADAL" clId="{42085700-C077-8641-B339-F51F19C3E627}" dt="2022-03-03T23:35:00.870" v="966"/>
          <pc:sldLayoutMkLst>
            <pc:docMk/>
            <pc:sldMasterMk cId="3823209133" sldId="2147483783"/>
            <pc:sldLayoutMk cId="3076249493" sldId="2147483801"/>
          </pc:sldLayoutMkLst>
          <pc:cxnChg chg="del">
            <ac:chgData name="Griffin James Brandt" userId="6c1a6296-0f36-4f97-b320-9b2c10f9f64b" providerId="ADAL" clId="{42085700-C077-8641-B339-F51F19C3E627}" dt="2022-03-03T23:35:00.870" v="966"/>
            <ac:cxnSpMkLst>
              <pc:docMk/>
              <pc:sldMasterMk cId="3823209133" sldId="2147483783"/>
              <pc:sldLayoutMk cId="3076249493" sldId="2147483801"/>
              <ac:cxnSpMk id="7" creationId="{00000000-0000-0000-0000-000000000000}"/>
            </ac:cxnSpMkLst>
          </pc:cxn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5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21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6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0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9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7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5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2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97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0065" y="4433138"/>
            <a:ext cx="8957534" cy="87131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Northrop Grumman Umbilical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1275" y="5413732"/>
            <a:ext cx="8369450" cy="789009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sz="4800"/>
              <a:t>Jonathan Armijo  </a:t>
            </a:r>
          </a:p>
          <a:p>
            <a:pPr algn="ctr">
              <a:lnSpc>
                <a:spcPct val="110000"/>
              </a:lnSpc>
            </a:pPr>
            <a:r>
              <a:rPr lang="en-US" sz="4800"/>
              <a:t>Leah Blakney</a:t>
            </a:r>
          </a:p>
          <a:p>
            <a:pPr algn="ctr">
              <a:lnSpc>
                <a:spcPct val="110000"/>
              </a:lnSpc>
            </a:pPr>
            <a:r>
              <a:rPr lang="en-US" sz="4800"/>
              <a:t>Griffin Brandt</a:t>
            </a:r>
          </a:p>
          <a:p>
            <a:pPr algn="ctr">
              <a:lnSpc>
                <a:spcPct val="110000"/>
              </a:lnSpc>
            </a:pPr>
            <a:r>
              <a:rPr lang="en-US" sz="4800"/>
              <a:t>Jack Shields</a:t>
            </a:r>
          </a:p>
        </p:txBody>
      </p:sp>
      <p:sp>
        <p:nvSpPr>
          <p:cNvPr id="1030" name="Round Diagonal Corner Rectangle 6">
            <a:extLst>
              <a:ext uri="{FF2B5EF4-FFF2-40B4-BE49-F238E27FC236}">
                <a16:creationId xmlns:a16="http://schemas.microsoft.com/office/drawing/2014/main" id="{9CE97880-B96A-4BF9-BFFB-34DAA44F8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062DE4FF-F009-42C2-AEB9-C875CF25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3119" y="951493"/>
            <a:ext cx="4272503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xt&#10;&#10;Description automatically generated">
            <a:extLst>
              <a:ext uri="{FF2B5EF4-FFF2-40B4-BE49-F238E27FC236}">
                <a16:creationId xmlns:a16="http://schemas.microsoft.com/office/drawing/2014/main" id="{3C56A58C-9323-4CEB-9C5C-44B1A6F5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832" y="1581773"/>
            <a:ext cx="5051472" cy="17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277537-BECB-450F-A38A-45E85CB840F7}"/>
              </a:ext>
            </a:extLst>
          </p:cNvPr>
          <p:cNvSpPr txBox="1"/>
          <p:nvPr/>
        </p:nvSpPr>
        <p:spPr>
          <a:xfrm>
            <a:off x="10351471" y="6488668"/>
            <a:ext cx="177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March 3</a:t>
            </a:r>
            <a:r>
              <a:rPr lang="en-US" baseline="30000"/>
              <a:t>rd</a:t>
            </a:r>
            <a:r>
              <a:rPr lang="en-US"/>
              <a:t>, 2022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8F96-AFA0-4FE8-9AE8-760D7D35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491685"/>
            <a:ext cx="9905998" cy="1905000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Full Gantt Chart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3B5243AC-5F26-49A7-AF51-470B403E5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271" y="753658"/>
            <a:ext cx="10567134" cy="5944156"/>
          </a:xfrm>
        </p:spPr>
      </p:pic>
    </p:spTree>
    <p:extLst>
      <p:ext uri="{BB962C8B-B14F-4D97-AF65-F5344CB8AC3E}">
        <p14:creationId xmlns:p14="http://schemas.microsoft.com/office/powerpoint/2010/main" val="194622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6F16-FF75-9E49-8560-A9359729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3F6BA-60C0-A642-A60D-D87AEDE69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punstoppable.com</a:t>
            </a:r>
            <a:r>
              <a:rPr lang="en-US"/>
              <a:t>/rocket-puns</a:t>
            </a:r>
          </a:p>
        </p:txBody>
      </p:sp>
    </p:spTree>
    <p:extLst>
      <p:ext uri="{BB962C8B-B14F-4D97-AF65-F5344CB8AC3E}">
        <p14:creationId xmlns:p14="http://schemas.microsoft.com/office/powerpoint/2010/main" val="270857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4FA4-E5A5-4753-8E77-9E41371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320" y="433986"/>
            <a:ext cx="6870184" cy="91036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/>
              <a:t>Design Efforts – Current CAD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CDCC3B45-2B5B-5748-84F5-F59DB980B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46" y="1973317"/>
            <a:ext cx="4107094" cy="3124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2C0B8-4BB0-0E4E-B1E4-518AE575F7D9}"/>
              </a:ext>
            </a:extLst>
          </p:cNvPr>
          <p:cNvSpPr txBox="1"/>
          <p:nvPr/>
        </p:nvSpPr>
        <p:spPr>
          <a:xfrm flipH="1">
            <a:off x="864631" y="2669506"/>
            <a:ext cx="5518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Added in heat shield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Added a pully to seamlessly guide the cable into the winch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6403F-976B-4E0D-A043-F1E3966A1084}"/>
              </a:ext>
            </a:extLst>
          </p:cNvPr>
          <p:cNvSpPr txBox="1"/>
          <p:nvPr/>
        </p:nvSpPr>
        <p:spPr>
          <a:xfrm>
            <a:off x="7067846" y="5097517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1: CAD Assembly – Heat Shield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B1BF7-0B1B-4B4B-AE3D-3593628AFCBB}"/>
              </a:ext>
            </a:extLst>
          </p:cNvPr>
          <p:cNvSpPr txBox="1"/>
          <p:nvPr/>
        </p:nvSpPr>
        <p:spPr>
          <a:xfrm>
            <a:off x="1086359" y="648866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3/3/2022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82E4D-238E-412B-B7A7-7ABD14D62FAE}"/>
              </a:ext>
            </a:extLst>
          </p:cNvPr>
          <p:cNvSpPr txBox="1"/>
          <p:nvPr/>
        </p:nvSpPr>
        <p:spPr>
          <a:xfrm>
            <a:off x="9607639" y="6488668"/>
            <a:ext cx="179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Griffin Brandt - 2</a:t>
            </a:r>
          </a:p>
        </p:txBody>
      </p:sp>
    </p:spTree>
    <p:extLst>
      <p:ext uri="{BB962C8B-B14F-4D97-AF65-F5344CB8AC3E}">
        <p14:creationId xmlns:p14="http://schemas.microsoft.com/office/powerpoint/2010/main" val="419077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2B92-A3E0-4203-8A7C-8DA60118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90" y="433986"/>
            <a:ext cx="8008643" cy="89825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/>
              <a:t>Design Efforts – Design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3CEA2-F815-4954-BCCC-D565E3F1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9" y="1465802"/>
            <a:ext cx="9905998" cy="27973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Need to change wheel parts- Larger diameter + thinner </a:t>
            </a:r>
          </a:p>
          <a:p>
            <a:pPr>
              <a:lnSpc>
                <a:spcPct val="100000"/>
              </a:lnSpc>
            </a:pPr>
            <a:r>
              <a:rPr lang="en-US"/>
              <a:t>Moment of inertia is too large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3B2E6-F0EC-404A-9FE2-AE40FD682364}"/>
              </a:ext>
            </a:extLst>
          </p:cNvPr>
          <p:cNvSpPr txBox="1"/>
          <p:nvPr/>
        </p:nvSpPr>
        <p:spPr>
          <a:xfrm>
            <a:off x="1086359" y="648866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3/3/2022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BCC91-8898-40C3-BC71-8F1EE8319CA2}"/>
              </a:ext>
            </a:extLst>
          </p:cNvPr>
          <p:cNvSpPr txBox="1"/>
          <p:nvPr/>
        </p:nvSpPr>
        <p:spPr>
          <a:xfrm>
            <a:off x="9407804" y="6488668"/>
            <a:ext cx="199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Jonathan Armijo - 3</a:t>
            </a:r>
          </a:p>
        </p:txBody>
      </p:sp>
      <p:pic>
        <p:nvPicPr>
          <p:cNvPr id="9" name="Picture 8" descr="A picture containing indoor, counter, kitchen appliance&#10;&#10;Description automatically generated">
            <a:extLst>
              <a:ext uri="{FF2B5EF4-FFF2-40B4-BE49-F238E27FC236}">
                <a16:creationId xmlns:a16="http://schemas.microsoft.com/office/drawing/2014/main" id="{3F663854-830A-6E43-9A0D-BC20BB1D3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/>
          <a:stretch/>
        </p:blipFill>
        <p:spPr>
          <a:xfrm rot="5400000">
            <a:off x="1740825" y="2722519"/>
            <a:ext cx="3416514" cy="284641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9F60EDC-7348-554E-B233-91344BACE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-206" r="-9210" b="206"/>
          <a:stretch/>
        </p:blipFill>
        <p:spPr>
          <a:xfrm rot="5400000">
            <a:off x="4984904" y="2927280"/>
            <a:ext cx="3918525" cy="2938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CF6452-3DB9-416F-AA71-EBD510D9784D}"/>
              </a:ext>
            </a:extLst>
          </p:cNvPr>
          <p:cNvSpPr txBox="1"/>
          <p:nvPr/>
        </p:nvSpPr>
        <p:spPr>
          <a:xfrm>
            <a:off x="2025877" y="5986658"/>
            <a:ext cx="279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2: Angle View Wheel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A818B6-8DEE-4EA2-AABF-5567E17BD32B}"/>
              </a:ext>
            </a:extLst>
          </p:cNvPr>
          <p:cNvSpPr txBox="1"/>
          <p:nvPr/>
        </p:nvSpPr>
        <p:spPr>
          <a:xfrm>
            <a:off x="5430150" y="5995073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3: Width View Wheel</a:t>
            </a:r>
          </a:p>
        </p:txBody>
      </p:sp>
    </p:spTree>
    <p:extLst>
      <p:ext uri="{BB962C8B-B14F-4D97-AF65-F5344CB8AC3E}">
        <p14:creationId xmlns:p14="http://schemas.microsoft.com/office/powerpoint/2010/main" val="355766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CAB7-FD51-4709-A799-251806A6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50" y="542988"/>
            <a:ext cx="6428123" cy="825584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n-US"/>
              <a:t>Design Efforts - Testing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23A5E-C5E3-447A-B493-9A99CF59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858" y="1770138"/>
            <a:ext cx="7896186" cy="3124201"/>
          </a:xfrm>
        </p:spPr>
        <p:txBody>
          <a:bodyPr>
            <a:normAutofit/>
          </a:bodyPr>
          <a:lstStyle/>
          <a:p>
            <a:r>
              <a:rPr lang="en-US" sz="2800"/>
              <a:t>Motor Startup – Complete</a:t>
            </a:r>
          </a:p>
          <a:p>
            <a:r>
              <a:rPr lang="en-US" sz="2800"/>
              <a:t>Cable Type</a:t>
            </a:r>
          </a:p>
          <a:p>
            <a:r>
              <a:rPr lang="en-US" sz="2800"/>
              <a:t>Temperature</a:t>
            </a:r>
          </a:p>
          <a:p>
            <a:r>
              <a:rPr lang="en-US" sz="2800"/>
              <a:t>Side Force </a:t>
            </a:r>
          </a:p>
          <a:p>
            <a:r>
              <a:rPr lang="en-US" sz="2800"/>
              <a:t>Retraction Speed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448F7-94C4-4C32-9715-FEA8451E68BB}"/>
              </a:ext>
            </a:extLst>
          </p:cNvPr>
          <p:cNvSpPr txBox="1"/>
          <p:nvPr/>
        </p:nvSpPr>
        <p:spPr>
          <a:xfrm>
            <a:off x="1086359" y="648866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3/3/2022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CFC6D-5CDA-4451-8FA0-1BCE9824D6CC}"/>
              </a:ext>
            </a:extLst>
          </p:cNvPr>
          <p:cNvSpPr txBox="1"/>
          <p:nvPr/>
        </p:nvSpPr>
        <p:spPr>
          <a:xfrm>
            <a:off x="9607639" y="6488668"/>
            <a:ext cx="172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Leah Blakney - 4</a:t>
            </a:r>
          </a:p>
        </p:txBody>
      </p:sp>
    </p:spTree>
    <p:extLst>
      <p:ext uri="{BB962C8B-B14F-4D97-AF65-F5344CB8AC3E}">
        <p14:creationId xmlns:p14="http://schemas.microsoft.com/office/powerpoint/2010/main" val="418232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7705-887B-4B2C-BDE0-141D806D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920" y="494543"/>
            <a:ext cx="4126984" cy="892196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/>
              <a:t>Purchasing Plan</a:t>
            </a:r>
          </a:p>
        </p:txBody>
      </p:sp>
      <p:pic>
        <p:nvPicPr>
          <p:cNvPr id="13" name="Content Placeholder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977F651-9675-5E42-B843-AD078BFD9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7" y="1846474"/>
            <a:ext cx="8393714" cy="440446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3DEE25-F51E-E441-93FA-551C7DFD1471}"/>
              </a:ext>
            </a:extLst>
          </p:cNvPr>
          <p:cNvSpPr txBox="1"/>
          <p:nvPr/>
        </p:nvSpPr>
        <p:spPr>
          <a:xfrm>
            <a:off x="9229060" y="1924493"/>
            <a:ext cx="27431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Total Price of Parts $1859.69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All Part Ordered except for any additional materials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Those parts will be purchased with final reimbursement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F5BEF-5BD2-43F0-8737-A0E482D2D04A}"/>
              </a:ext>
            </a:extLst>
          </p:cNvPr>
          <p:cNvSpPr txBox="1"/>
          <p:nvPr/>
        </p:nvSpPr>
        <p:spPr>
          <a:xfrm>
            <a:off x="967910" y="1477142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1: Purchasing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B2840-A604-42C5-86E6-55F804B86388}"/>
              </a:ext>
            </a:extLst>
          </p:cNvPr>
          <p:cNvSpPr txBox="1"/>
          <p:nvPr/>
        </p:nvSpPr>
        <p:spPr>
          <a:xfrm>
            <a:off x="1086359" y="648866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3/3/2022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FEFA2B-E2A2-4A92-97DF-0E26AE413C39}"/>
              </a:ext>
            </a:extLst>
          </p:cNvPr>
          <p:cNvSpPr txBox="1"/>
          <p:nvPr/>
        </p:nvSpPr>
        <p:spPr>
          <a:xfrm>
            <a:off x="9607639" y="6488668"/>
            <a:ext cx="162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Jack Shields - 5</a:t>
            </a:r>
          </a:p>
        </p:txBody>
      </p:sp>
    </p:spTree>
    <p:extLst>
      <p:ext uri="{BB962C8B-B14F-4D97-AF65-F5344CB8AC3E}">
        <p14:creationId xmlns:p14="http://schemas.microsoft.com/office/powerpoint/2010/main" val="29743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94C071-1ACD-644C-9586-5E219471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Manufacturing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35F1E-3396-D74E-9AAC-9D25B43B990E}"/>
              </a:ext>
            </a:extLst>
          </p:cNvPr>
          <p:cNvSpPr txBox="1"/>
          <p:nvPr/>
        </p:nvSpPr>
        <p:spPr>
          <a:xfrm>
            <a:off x="844620" y="2249487"/>
            <a:ext cx="2862444" cy="395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Currently still manufacturing three parts.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Assembly to be completed once parts are finished.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Electrical still in processes.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Once assembled build heat shield to realistic dimensions.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938EF64-10F7-3849-A03A-97FC85C23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945023"/>
              </p:ext>
            </p:extLst>
          </p:nvPr>
        </p:nvGraphicFramePr>
        <p:xfrm>
          <a:off x="4711778" y="1419305"/>
          <a:ext cx="6844050" cy="4014895"/>
        </p:xfrm>
        <a:graphic>
          <a:graphicData uri="http://schemas.openxmlformats.org/drawingml/2006/table">
            <a:tbl>
              <a:tblPr firstRow="1" bandRow="1"/>
              <a:tblGrid>
                <a:gridCol w="1019583">
                  <a:extLst>
                    <a:ext uri="{9D8B030D-6E8A-4147-A177-3AD203B41FA5}">
                      <a16:colId xmlns:a16="http://schemas.microsoft.com/office/drawing/2014/main" val="2334817966"/>
                    </a:ext>
                  </a:extLst>
                </a:gridCol>
                <a:gridCol w="957163">
                  <a:extLst>
                    <a:ext uri="{9D8B030D-6E8A-4147-A177-3AD203B41FA5}">
                      <a16:colId xmlns:a16="http://schemas.microsoft.com/office/drawing/2014/main" val="3804105415"/>
                    </a:ext>
                  </a:extLst>
                </a:gridCol>
                <a:gridCol w="530389">
                  <a:extLst>
                    <a:ext uri="{9D8B030D-6E8A-4147-A177-3AD203B41FA5}">
                      <a16:colId xmlns:a16="http://schemas.microsoft.com/office/drawing/2014/main" val="405395859"/>
                    </a:ext>
                  </a:extLst>
                </a:gridCol>
                <a:gridCol w="515873">
                  <a:extLst>
                    <a:ext uri="{9D8B030D-6E8A-4147-A177-3AD203B41FA5}">
                      <a16:colId xmlns:a16="http://schemas.microsoft.com/office/drawing/2014/main" val="590159284"/>
                    </a:ext>
                  </a:extLst>
                </a:gridCol>
                <a:gridCol w="515873">
                  <a:extLst>
                    <a:ext uri="{9D8B030D-6E8A-4147-A177-3AD203B41FA5}">
                      <a16:colId xmlns:a16="http://schemas.microsoft.com/office/drawing/2014/main" val="282555234"/>
                    </a:ext>
                  </a:extLst>
                </a:gridCol>
                <a:gridCol w="405550">
                  <a:extLst>
                    <a:ext uri="{9D8B030D-6E8A-4147-A177-3AD203B41FA5}">
                      <a16:colId xmlns:a16="http://schemas.microsoft.com/office/drawing/2014/main" val="1516323504"/>
                    </a:ext>
                  </a:extLst>
                </a:gridCol>
                <a:gridCol w="733615">
                  <a:extLst>
                    <a:ext uri="{9D8B030D-6E8A-4147-A177-3AD203B41FA5}">
                      <a16:colId xmlns:a16="http://schemas.microsoft.com/office/drawing/2014/main" val="186118580"/>
                    </a:ext>
                  </a:extLst>
                </a:gridCol>
                <a:gridCol w="775711">
                  <a:extLst>
                    <a:ext uri="{9D8B030D-6E8A-4147-A177-3AD203B41FA5}">
                      <a16:colId xmlns:a16="http://schemas.microsoft.com/office/drawing/2014/main" val="2544499540"/>
                    </a:ext>
                  </a:extLst>
                </a:gridCol>
                <a:gridCol w="661034">
                  <a:extLst>
                    <a:ext uri="{9D8B030D-6E8A-4147-A177-3AD203B41FA5}">
                      <a16:colId xmlns:a16="http://schemas.microsoft.com/office/drawing/2014/main" val="492656131"/>
                    </a:ext>
                  </a:extLst>
                </a:gridCol>
                <a:gridCol w="729259">
                  <a:extLst>
                    <a:ext uri="{9D8B030D-6E8A-4147-A177-3AD203B41FA5}">
                      <a16:colId xmlns:a16="http://schemas.microsoft.com/office/drawing/2014/main" val="1621282406"/>
                    </a:ext>
                  </a:extLst>
                </a:gridCol>
              </a:tblGrid>
              <a:tr h="31664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 / Assembly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 #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Price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Supplier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Manufacture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Start/Order Date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Finish/ Receive Date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890042"/>
                  </a:ext>
                </a:extLst>
              </a:tr>
              <a:tr h="3166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 Disk Cut and Tapped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$40.98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$40.98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98162"/>
                  </a:ext>
                </a:extLst>
              </a:tr>
              <a:tr h="3166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Disk Cut and Tapped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$41.05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$41.05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156654"/>
                  </a:ext>
                </a:extLst>
              </a:tr>
              <a:tr h="3166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 Side Plate Cut and Tapped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$40.55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$40.55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70274"/>
                  </a:ext>
                </a:extLst>
              </a:tr>
              <a:tr h="3166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Side Plate Cut and Tapped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$41.66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$41.66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90010"/>
                  </a:ext>
                </a:extLst>
              </a:tr>
              <a:tr h="1772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Plate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$123.97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$123.97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82204"/>
                  </a:ext>
                </a:extLst>
              </a:tr>
              <a:tr h="3166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Welding, R/L Plate to Base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 Shop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1617"/>
                  </a:ext>
                </a:extLst>
              </a:tr>
              <a:tr h="3166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 Wheel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Depot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Jonathan/ Machine Shop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787560"/>
                  </a:ext>
                </a:extLst>
              </a:tr>
              <a:tr h="3166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Shaft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Depot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Jonathan/ Machine Shop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349253"/>
                  </a:ext>
                </a:extLst>
              </a:tr>
              <a:tr h="1772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Layout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40%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8232"/>
                  </a:ext>
                </a:extLst>
              </a:tr>
              <a:tr h="3166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 Shield Model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 panose="02000503000000020004"/>
                        </a:rPr>
                        <a:t>#1001195035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Depot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Griffin/ Machine Shop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841726"/>
                  </a:ext>
                </a:extLst>
              </a:tr>
              <a:tr h="3166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 Assembly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Griffin/ Machine Shop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89510"/>
                  </a:ext>
                </a:extLst>
              </a:tr>
              <a:tr h="3166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Assembly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20%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Jonathan/ Machine Shop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44621"/>
                  </a:ext>
                </a:extLst>
              </a:tr>
              <a:tr h="1772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Assembly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71899"/>
                  </a:ext>
                </a:extLst>
              </a:tr>
            </a:tbl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id="{8EF26A1A-9B1A-411B-8A7D-6D3B7C1124A9}"/>
              </a:ext>
            </a:extLst>
          </p:cNvPr>
          <p:cNvSpPr txBox="1"/>
          <p:nvPr/>
        </p:nvSpPr>
        <p:spPr>
          <a:xfrm>
            <a:off x="1086359" y="648866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NG – 3/3/2022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CC514A0-2ADF-4840-BA6B-21A6FAB70A7F}"/>
              </a:ext>
            </a:extLst>
          </p:cNvPr>
          <p:cNvSpPr txBox="1"/>
          <p:nvPr/>
        </p:nvSpPr>
        <p:spPr>
          <a:xfrm>
            <a:off x="10205715" y="6500310"/>
            <a:ext cx="179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Griffin Brandt - 6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9BFB0F9-3611-41B2-A672-2DE37ABDF649}"/>
              </a:ext>
            </a:extLst>
          </p:cNvPr>
          <p:cNvSpPr txBox="1"/>
          <p:nvPr/>
        </p:nvSpPr>
        <p:spPr>
          <a:xfrm>
            <a:off x="4711262" y="1026688"/>
            <a:ext cx="276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Table 2: Manufacturing Plan</a:t>
            </a:r>
          </a:p>
        </p:txBody>
      </p:sp>
    </p:spTree>
    <p:extLst>
      <p:ext uri="{BB962C8B-B14F-4D97-AF65-F5344CB8AC3E}">
        <p14:creationId xmlns:p14="http://schemas.microsoft.com/office/powerpoint/2010/main" val="1217223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7F0F-210F-4EC1-8CAB-2E0C27CE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672" y="476376"/>
            <a:ext cx="3745480" cy="922474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342DA-1E85-4314-8249-BC557A63B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798" y="2133338"/>
            <a:ext cx="9092492" cy="3124201"/>
          </a:xfrm>
        </p:spPr>
        <p:txBody>
          <a:bodyPr/>
          <a:lstStyle/>
          <a:p>
            <a:r>
              <a:rPr lang="en-US"/>
              <a:t>Still being manufactured and assembled</a:t>
            </a:r>
          </a:p>
          <a:p>
            <a:r>
              <a:rPr lang="en-US"/>
              <a:t>Electrical components received two days ago; haven’t put together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62F69-A302-4B1B-B9E6-EA6593E08ED8}"/>
              </a:ext>
            </a:extLst>
          </p:cNvPr>
          <p:cNvSpPr txBox="1"/>
          <p:nvPr/>
        </p:nvSpPr>
        <p:spPr>
          <a:xfrm>
            <a:off x="1086359" y="648866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3/3/2022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1B7C4-6FF2-4485-9060-CF40FE76862F}"/>
              </a:ext>
            </a:extLst>
          </p:cNvPr>
          <p:cNvSpPr txBox="1"/>
          <p:nvPr/>
        </p:nvSpPr>
        <p:spPr>
          <a:xfrm>
            <a:off x="9462304" y="6479646"/>
            <a:ext cx="192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Jonathan Armijo- 7</a:t>
            </a:r>
          </a:p>
        </p:txBody>
      </p:sp>
    </p:spTree>
    <p:extLst>
      <p:ext uri="{BB962C8B-B14F-4D97-AF65-F5344CB8AC3E}">
        <p14:creationId xmlns:p14="http://schemas.microsoft.com/office/powerpoint/2010/main" val="279259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4949-8761-4CC4-A602-C794ABDB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430" y="318723"/>
            <a:ext cx="3055139" cy="825791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/>
              <a:t>Gantt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B658D-8C25-4D9F-8090-53798BC58E8E}"/>
              </a:ext>
            </a:extLst>
          </p:cNvPr>
          <p:cNvSpPr txBox="1"/>
          <p:nvPr/>
        </p:nvSpPr>
        <p:spPr>
          <a:xfrm>
            <a:off x="938429" y="1197973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3: Gantt Chart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66457-D3DB-4AD2-98FA-C39731ED2BA7}"/>
              </a:ext>
            </a:extLst>
          </p:cNvPr>
          <p:cNvSpPr txBox="1"/>
          <p:nvPr/>
        </p:nvSpPr>
        <p:spPr>
          <a:xfrm>
            <a:off x="1086359" y="648866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3/3/2022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638DD-568D-4FE4-98EC-C035BFB90CB0}"/>
              </a:ext>
            </a:extLst>
          </p:cNvPr>
          <p:cNvSpPr txBox="1"/>
          <p:nvPr/>
        </p:nvSpPr>
        <p:spPr>
          <a:xfrm>
            <a:off x="9734807" y="6491757"/>
            <a:ext cx="162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Jack Shields - 8</a:t>
            </a:r>
          </a:p>
        </p:txBody>
      </p:sp>
      <p:pic>
        <p:nvPicPr>
          <p:cNvPr id="10" name="Content Placeholder 9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1A5761F7-4129-144C-86E3-E4B3C59DE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567305"/>
            <a:ext cx="11786828" cy="4834270"/>
          </a:xfrm>
        </p:spPr>
      </p:pic>
    </p:spTree>
    <p:extLst>
      <p:ext uri="{BB962C8B-B14F-4D97-AF65-F5344CB8AC3E}">
        <p14:creationId xmlns:p14="http://schemas.microsoft.com/office/powerpoint/2010/main" val="12273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45F5-4A84-4FF8-8497-18373D88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512" y="524821"/>
            <a:ext cx="2691800" cy="68630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/>
              <a:t>Questions?</a:t>
            </a:r>
          </a:p>
        </p:txBody>
      </p:sp>
      <p:pic>
        <p:nvPicPr>
          <p:cNvPr id="5" name="Content Placeholder 4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71F28279-C1BD-8642-9A39-D62E7ABB8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64" y="1524145"/>
            <a:ext cx="4731295" cy="44396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6D219-FBE4-4895-A4A6-7044D94CF662}"/>
              </a:ext>
            </a:extLst>
          </p:cNvPr>
          <p:cNvSpPr txBox="1"/>
          <p:nvPr/>
        </p:nvSpPr>
        <p:spPr>
          <a:xfrm>
            <a:off x="1086359" y="648866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3/3/2022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AD25A-343D-4F9A-A2EF-65A1225277EA}"/>
              </a:ext>
            </a:extLst>
          </p:cNvPr>
          <p:cNvSpPr txBox="1"/>
          <p:nvPr/>
        </p:nvSpPr>
        <p:spPr>
          <a:xfrm>
            <a:off x="10182924" y="6491757"/>
            <a:ext cx="99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Team - 9</a:t>
            </a:r>
          </a:p>
        </p:txBody>
      </p:sp>
    </p:spTree>
    <p:extLst>
      <p:ext uri="{BB962C8B-B14F-4D97-AF65-F5344CB8AC3E}">
        <p14:creationId xmlns:p14="http://schemas.microsoft.com/office/powerpoint/2010/main" val="2130771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3835311886D4DA894979046AF96F4" ma:contentTypeVersion="6" ma:contentTypeDescription="Create a new document." ma:contentTypeScope="" ma:versionID="16b42e24d3cba07e293b15a9753c0ee6">
  <xsd:schema xmlns:xsd="http://www.w3.org/2001/XMLSchema" xmlns:xs="http://www.w3.org/2001/XMLSchema" xmlns:p="http://schemas.microsoft.com/office/2006/metadata/properties" xmlns:ns2="2313466c-6080-4749-bdbf-11923c63b6c9" targetNamespace="http://schemas.microsoft.com/office/2006/metadata/properties" ma:root="true" ma:fieldsID="e269a2505ab70adb4048d2f05500b3cd" ns2:_="">
    <xsd:import namespace="2313466c-6080-4749-bdbf-11923c63b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3466c-6080-4749-bdbf-11923c63b6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47A215-1468-4FAE-B978-E924B016CE04}">
  <ds:schemaRefs>
    <ds:schemaRef ds:uri="2313466c-6080-4749-bdbf-11923c63b6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277730-43F8-429C-86FB-CA35195C9BBA}">
  <ds:schemaRefs>
    <ds:schemaRef ds:uri="2313466c-6080-4749-bdbf-11923c63b6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25CE2D-A892-40BD-A093-54079631BC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{37D15EAF-2CD3-064C-B986-D7D145461F90}tf10001122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Circuit</vt:lpstr>
      <vt:lpstr>Northrop Grumman Umbilical</vt:lpstr>
      <vt:lpstr>Design Efforts – Current CAD</vt:lpstr>
      <vt:lpstr>Design Efforts – Design Changes</vt:lpstr>
      <vt:lpstr>Design Efforts - Testing Plan</vt:lpstr>
      <vt:lpstr>Purchasing Plan</vt:lpstr>
      <vt:lpstr>Manufacturing PLan</vt:lpstr>
      <vt:lpstr>Demonstration</vt:lpstr>
      <vt:lpstr>Gantt Chart</vt:lpstr>
      <vt:lpstr>Questions?</vt:lpstr>
      <vt:lpstr>Full Gantt Chart</vt:lpstr>
      <vt:lpstr>Reference: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2022-03-03T05:23:59Z</dcterms:created>
  <dcterms:modified xsi:type="dcterms:W3CDTF">2022-03-04T00:45:14Z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0x0101002183835311886D4DA894979046AF96F4</vt:lpwstr>
  </property>
</Properties>
</file>