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2" r:id="rId6"/>
    <p:sldId id="257" r:id="rId7"/>
    <p:sldId id="266" r:id="rId8"/>
    <p:sldId id="272" r:id="rId9"/>
    <p:sldId id="265" r:id="rId10"/>
    <p:sldId id="271" r:id="rId11"/>
    <p:sldId id="259" r:id="rId12"/>
    <p:sldId id="267" r:id="rId13"/>
    <p:sldId id="270" r:id="rId14"/>
    <p:sldId id="26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Adam Armijo" userId="S::jaa568@nau.edu::fae03f03-e53b-4e3b-b621-344ce08c551f" providerId="AD" clId="Web-{98C5EAE0-2895-4E9D-998F-0A7A776C0C24}"/>
    <pc:docChg chg="delSld">
      <pc:chgData name="Jonathan Adam Armijo" userId="S::jaa568@nau.edu::fae03f03-e53b-4e3b-b621-344ce08c551f" providerId="AD" clId="Web-{98C5EAE0-2895-4E9D-998F-0A7A776C0C24}" dt="2022-02-14T04:19:31.790" v="0"/>
      <pc:docMkLst>
        <pc:docMk/>
      </pc:docMkLst>
      <pc:sldChg chg="del">
        <pc:chgData name="Jonathan Adam Armijo" userId="S::jaa568@nau.edu::fae03f03-e53b-4e3b-b621-344ce08c551f" providerId="AD" clId="Web-{98C5EAE0-2895-4E9D-998F-0A7A776C0C24}" dt="2022-02-14T04:19:31.790" v="0"/>
        <pc:sldMkLst>
          <pc:docMk/>
          <pc:sldMk cId="598936636" sldId="260"/>
        </pc:sldMkLst>
      </pc:sldChg>
    </pc:docChg>
  </pc:docChgLst>
  <pc:docChgLst>
    <pc:chgData name="Jonathan Adam Armijo" userId="S::jaa568@nau.edu::fae03f03-e53b-4e3b-b621-344ce08c551f" providerId="AD" clId="Web-{8B44AA14-5AE0-42CB-9410-79E9524C5BD3}"/>
    <pc:docChg chg="addSld modSld">
      <pc:chgData name="Jonathan Adam Armijo" userId="S::jaa568@nau.edu::fae03f03-e53b-4e3b-b621-344ce08c551f" providerId="AD" clId="Web-{8B44AA14-5AE0-42CB-9410-79E9524C5BD3}" dt="2022-02-14T04:15:48.991" v="1"/>
      <pc:docMkLst>
        <pc:docMk/>
      </pc:docMkLst>
      <pc:sldChg chg="delSp new">
        <pc:chgData name="Jonathan Adam Armijo" userId="S::jaa568@nau.edu::fae03f03-e53b-4e3b-b621-344ce08c551f" providerId="AD" clId="Web-{8B44AA14-5AE0-42CB-9410-79E9524C5BD3}" dt="2022-02-14T04:15:48.991" v="1"/>
        <pc:sldMkLst>
          <pc:docMk/>
          <pc:sldMk cId="2235884672" sldId="270"/>
        </pc:sldMkLst>
        <pc:spChg chg="del">
          <ac:chgData name="Jonathan Adam Armijo" userId="S::jaa568@nau.edu::fae03f03-e53b-4e3b-b621-344ce08c551f" providerId="AD" clId="Web-{8B44AA14-5AE0-42CB-9410-79E9524C5BD3}" dt="2022-02-14T04:15:48.991" v="1"/>
          <ac:spMkLst>
            <pc:docMk/>
            <pc:sldMk cId="2235884672" sldId="270"/>
            <ac:spMk id="3" creationId="{E5E9F2EC-5CD8-46EF-8464-0F9F9C943AFB}"/>
          </ac:spMkLst>
        </pc:spChg>
      </pc:sldChg>
    </pc:docChg>
  </pc:docChgLst>
  <pc:docChgLst>
    <pc:chgData name="William Jackson Shields" userId="S::wjs65@nau.edu::535f6f40-cfa8-4856-a106-47283169eb93" providerId="AD" clId="Web-{FBEF7D31-6D4F-4846-B4FE-299C0B83AC80}"/>
    <pc:docChg chg="modSld">
      <pc:chgData name="William Jackson Shields" userId="S::wjs65@nau.edu::535f6f40-cfa8-4856-a106-47283169eb93" providerId="AD" clId="Web-{FBEF7D31-6D4F-4846-B4FE-299C0B83AC80}" dt="2022-02-14T18:53:58.884" v="10" actId="1076"/>
      <pc:docMkLst>
        <pc:docMk/>
      </pc:docMkLst>
      <pc:sldChg chg="addSp delSp modSp">
        <pc:chgData name="William Jackson Shields" userId="S::wjs65@nau.edu::535f6f40-cfa8-4856-a106-47283169eb93" providerId="AD" clId="Web-{FBEF7D31-6D4F-4846-B4FE-299C0B83AC80}" dt="2022-02-14T18:53:22.804" v="4" actId="1076"/>
        <pc:sldMkLst>
          <pc:docMk/>
          <pc:sldMk cId="888190560" sldId="261"/>
        </pc:sldMkLst>
        <pc:spChg chg="add del mod">
          <ac:chgData name="William Jackson Shields" userId="S::wjs65@nau.edu::535f6f40-cfa8-4856-a106-47283169eb93" providerId="AD" clId="Web-{FBEF7D31-6D4F-4846-B4FE-299C0B83AC80}" dt="2022-02-14T18:53:05.802" v="1"/>
          <ac:spMkLst>
            <pc:docMk/>
            <pc:sldMk cId="888190560" sldId="261"/>
            <ac:spMk id="6" creationId="{4145B592-26DC-449D-9802-47AE35664F29}"/>
          </ac:spMkLst>
        </pc:spChg>
        <pc:picChg chg="add mod ord">
          <ac:chgData name="William Jackson Shields" userId="S::wjs65@nau.edu::535f6f40-cfa8-4856-a106-47283169eb93" providerId="AD" clId="Web-{FBEF7D31-6D4F-4846-B4FE-299C0B83AC80}" dt="2022-02-14T18:53:22.804" v="4" actId="1076"/>
          <ac:picMkLst>
            <pc:docMk/>
            <pc:sldMk cId="888190560" sldId="261"/>
            <ac:picMk id="7" creationId="{ED708615-A7B4-4422-96CC-5AE6148C4A65}"/>
          </ac:picMkLst>
        </pc:picChg>
        <pc:picChg chg="del">
          <ac:chgData name="William Jackson Shields" userId="S::wjs65@nau.edu::535f6f40-cfa8-4856-a106-47283169eb93" providerId="AD" clId="Web-{FBEF7D31-6D4F-4846-B4FE-299C0B83AC80}" dt="2022-02-14T18:52:57.177" v="0"/>
          <ac:picMkLst>
            <pc:docMk/>
            <pc:sldMk cId="888190560" sldId="261"/>
            <ac:picMk id="11" creationId="{AFE7BFEE-ADCC-4D34-9BAA-12F72C9E4592}"/>
          </ac:picMkLst>
        </pc:picChg>
      </pc:sldChg>
      <pc:sldChg chg="addSp delSp modSp">
        <pc:chgData name="William Jackson Shields" userId="S::wjs65@nau.edu::535f6f40-cfa8-4856-a106-47283169eb93" providerId="AD" clId="Web-{FBEF7D31-6D4F-4846-B4FE-299C0B83AC80}" dt="2022-02-14T18:53:58.884" v="10" actId="1076"/>
        <pc:sldMkLst>
          <pc:docMk/>
          <pc:sldMk cId="1071985508" sldId="268"/>
        </pc:sldMkLst>
        <pc:picChg chg="add mod">
          <ac:chgData name="William Jackson Shields" userId="S::wjs65@nau.edu::535f6f40-cfa8-4856-a106-47283169eb93" providerId="AD" clId="Web-{FBEF7D31-6D4F-4846-B4FE-299C0B83AC80}" dt="2022-02-14T18:53:58.884" v="10" actId="1076"/>
          <ac:picMkLst>
            <pc:docMk/>
            <pc:sldMk cId="1071985508" sldId="268"/>
            <ac:picMk id="3" creationId="{2CCAC649-AFA2-4C02-889D-21DF904947B4}"/>
          </ac:picMkLst>
        </pc:picChg>
        <pc:picChg chg="del">
          <ac:chgData name="William Jackson Shields" userId="S::wjs65@nau.edu::535f6f40-cfa8-4856-a106-47283169eb93" providerId="AD" clId="Web-{FBEF7D31-6D4F-4846-B4FE-299C0B83AC80}" dt="2022-02-14T18:53:33.164" v="5"/>
          <ac:picMkLst>
            <pc:docMk/>
            <pc:sldMk cId="1071985508" sldId="268"/>
            <ac:picMk id="4" creationId="{45F4ECDD-C900-4A4E-839E-E6F2DB3DEA70}"/>
          </ac:picMkLst>
        </pc:picChg>
      </pc:sldChg>
    </pc:docChg>
  </pc:docChgLst>
  <pc:docChgLst>
    <pc:chgData name="Jonathan Adam Armijo" userId="fae03f03-e53b-4e3b-b621-344ce08c551f" providerId="ADAL" clId="{8D5A9A9B-AAF1-4FBB-9585-B461161DE2E2}"/>
    <pc:docChg chg="custSel addSld delSld modSld">
      <pc:chgData name="Jonathan Adam Armijo" userId="fae03f03-e53b-4e3b-b621-344ce08c551f" providerId="ADAL" clId="{8D5A9A9B-AAF1-4FBB-9585-B461161DE2E2}" dt="2022-02-14T21:01:48.461" v="812" actId="20577"/>
      <pc:docMkLst>
        <pc:docMk/>
      </pc:docMkLst>
      <pc:sldChg chg="modSp mod">
        <pc:chgData name="Jonathan Adam Armijo" userId="fae03f03-e53b-4e3b-b621-344ce08c551f" providerId="ADAL" clId="{8D5A9A9B-AAF1-4FBB-9585-B461161DE2E2}" dt="2022-02-14T21:01:48.461" v="812" actId="20577"/>
        <pc:sldMkLst>
          <pc:docMk/>
          <pc:sldMk cId="109857222" sldId="256"/>
        </pc:sldMkLst>
        <pc:spChg chg="mod">
          <ac:chgData name="Jonathan Adam Armijo" userId="fae03f03-e53b-4e3b-b621-344ce08c551f" providerId="ADAL" clId="{8D5A9A9B-AAF1-4FBB-9585-B461161DE2E2}" dt="2022-02-14T21:01:48.461" v="812" actId="20577"/>
          <ac:spMkLst>
            <pc:docMk/>
            <pc:sldMk cId="109857222" sldId="256"/>
            <ac:spMk id="4" creationId="{7A69564C-2328-4B11-94C4-91ECFD92E4F4}"/>
          </ac:spMkLst>
        </pc:spChg>
      </pc:sldChg>
      <pc:sldChg chg="modSp mod">
        <pc:chgData name="Jonathan Adam Armijo" userId="fae03f03-e53b-4e3b-b621-344ce08c551f" providerId="ADAL" clId="{8D5A9A9B-AAF1-4FBB-9585-B461161DE2E2}" dt="2022-02-14T20:17:14.609" v="582" actId="1076"/>
        <pc:sldMkLst>
          <pc:docMk/>
          <pc:sldMk cId="3328910605" sldId="257"/>
        </pc:sldMkLst>
        <pc:spChg chg="mod">
          <ac:chgData name="Jonathan Adam Armijo" userId="fae03f03-e53b-4e3b-b621-344ce08c551f" providerId="ADAL" clId="{8D5A9A9B-AAF1-4FBB-9585-B461161DE2E2}" dt="2022-02-14T20:17:14.609" v="582" actId="1076"/>
          <ac:spMkLst>
            <pc:docMk/>
            <pc:sldMk cId="3328910605" sldId="257"/>
            <ac:spMk id="4" creationId="{FE21950F-02F2-448B-8983-E556FF4F9D33}"/>
          </ac:spMkLst>
        </pc:spChg>
        <pc:spChg chg="mod">
          <ac:chgData name="Jonathan Adam Armijo" userId="fae03f03-e53b-4e3b-b621-344ce08c551f" providerId="ADAL" clId="{8D5A9A9B-AAF1-4FBB-9585-B461161DE2E2}" dt="2022-02-14T20:17:10.189" v="581" actId="1076"/>
          <ac:spMkLst>
            <pc:docMk/>
            <pc:sldMk cId="3328910605" sldId="257"/>
            <ac:spMk id="5" creationId="{2B625EDF-5FD0-4EEE-B28F-1938DF2B202B}"/>
          </ac:spMkLst>
        </pc:spChg>
        <pc:spChg chg="mod">
          <ac:chgData name="Jonathan Adam Armijo" userId="fae03f03-e53b-4e3b-b621-344ce08c551f" providerId="ADAL" clId="{8D5A9A9B-AAF1-4FBB-9585-B461161DE2E2}" dt="2022-02-14T20:16:59.754" v="580" actId="404"/>
          <ac:spMkLst>
            <pc:docMk/>
            <pc:sldMk cId="3328910605" sldId="257"/>
            <ac:spMk id="7" creationId="{BA58A67D-312C-4790-98AD-682108D8D684}"/>
          </ac:spMkLst>
        </pc:spChg>
      </pc:sldChg>
      <pc:sldChg chg="addSp delSp modSp del mod">
        <pc:chgData name="Jonathan Adam Armijo" userId="fae03f03-e53b-4e3b-b621-344ce08c551f" providerId="ADAL" clId="{8D5A9A9B-AAF1-4FBB-9585-B461161DE2E2}" dt="2022-02-14T16:31:40.990" v="280" actId="47"/>
        <pc:sldMkLst>
          <pc:docMk/>
          <pc:sldMk cId="935795087" sldId="258"/>
        </pc:sldMkLst>
        <pc:spChg chg="del">
          <ac:chgData name="Jonathan Adam Armijo" userId="fae03f03-e53b-4e3b-b621-344ce08c551f" providerId="ADAL" clId="{8D5A9A9B-AAF1-4FBB-9585-B461161DE2E2}" dt="2022-02-10T07:35:27.690" v="0"/>
          <ac:spMkLst>
            <pc:docMk/>
            <pc:sldMk cId="935795087" sldId="258"/>
            <ac:spMk id="3" creationId="{124B8722-77F6-4735-A50F-826BC8ED63DA}"/>
          </ac:spMkLst>
        </pc:spChg>
        <pc:spChg chg="mod">
          <ac:chgData name="Jonathan Adam Armijo" userId="fae03f03-e53b-4e3b-b621-344ce08c551f" providerId="ADAL" clId="{8D5A9A9B-AAF1-4FBB-9585-B461161DE2E2}" dt="2022-02-10T07:42:37.435" v="133" actId="1076"/>
          <ac:spMkLst>
            <pc:docMk/>
            <pc:sldMk cId="935795087" sldId="258"/>
            <ac:spMk id="4" creationId="{8C5963B1-6CC2-46B8-97DF-CC9B3261D158}"/>
          </ac:spMkLst>
        </pc:spChg>
        <pc:spChg chg="add del mod">
          <ac:chgData name="Jonathan Adam Armijo" userId="fae03f03-e53b-4e3b-b621-344ce08c551f" providerId="ADAL" clId="{8D5A9A9B-AAF1-4FBB-9585-B461161DE2E2}" dt="2022-02-10T07:40:47.917" v="59"/>
          <ac:spMkLst>
            <pc:docMk/>
            <pc:sldMk cId="935795087" sldId="258"/>
            <ac:spMk id="9" creationId="{1D26E850-7013-4E20-8D8D-E2FE789F1F4B}"/>
          </ac:spMkLst>
        </pc:spChg>
        <pc:graphicFrameChg chg="add del mod modGraphic">
          <ac:chgData name="Jonathan Adam Armijo" userId="fae03f03-e53b-4e3b-b621-344ce08c551f" providerId="ADAL" clId="{8D5A9A9B-AAF1-4FBB-9585-B461161DE2E2}" dt="2022-02-10T07:40:40.121" v="58" actId="478"/>
          <ac:graphicFrameMkLst>
            <pc:docMk/>
            <pc:sldMk cId="935795087" sldId="258"/>
            <ac:graphicFrameMk id="6" creationId="{95D4357D-53B2-498E-9E21-FDFEA4A1D44C}"/>
          </ac:graphicFrameMkLst>
        </pc:graphicFrameChg>
        <pc:graphicFrameChg chg="add mod">
          <ac:chgData name="Jonathan Adam Armijo" userId="fae03f03-e53b-4e3b-b621-344ce08c551f" providerId="ADAL" clId="{8D5A9A9B-AAF1-4FBB-9585-B461161DE2E2}" dt="2022-02-14T05:46:38.981" v="136" actId="1076"/>
          <ac:graphicFrameMkLst>
            <pc:docMk/>
            <pc:sldMk cId="935795087" sldId="258"/>
            <ac:graphicFrameMk id="7" creationId="{884F0DB5-A622-4EFF-996C-A9D076A637B4}"/>
          </ac:graphicFrameMkLst>
        </pc:graphicFrameChg>
        <pc:graphicFrameChg chg="add mod modGraphic">
          <ac:chgData name="Jonathan Adam Armijo" userId="fae03f03-e53b-4e3b-b621-344ce08c551f" providerId="ADAL" clId="{8D5A9A9B-AAF1-4FBB-9585-B461161DE2E2}" dt="2022-02-14T05:46:23.002" v="135" actId="1076"/>
          <ac:graphicFrameMkLst>
            <pc:docMk/>
            <pc:sldMk cId="935795087" sldId="258"/>
            <ac:graphicFrameMk id="10" creationId="{3A52E8BE-26B8-43B5-9EC9-0B29DF563541}"/>
          </ac:graphicFrameMkLst>
        </pc:graphicFrameChg>
      </pc:sldChg>
      <pc:sldChg chg="modSp mod">
        <pc:chgData name="Jonathan Adam Armijo" userId="fae03f03-e53b-4e3b-b621-344ce08c551f" providerId="ADAL" clId="{8D5A9A9B-AAF1-4FBB-9585-B461161DE2E2}" dt="2022-02-14T20:23:42.429" v="726" actId="20577"/>
        <pc:sldMkLst>
          <pc:docMk/>
          <pc:sldMk cId="2779222151" sldId="259"/>
        </pc:sldMkLst>
        <pc:spChg chg="mod">
          <ac:chgData name="Jonathan Adam Armijo" userId="fae03f03-e53b-4e3b-b621-344ce08c551f" providerId="ADAL" clId="{8D5A9A9B-AAF1-4FBB-9585-B461161DE2E2}" dt="2022-02-14T20:23:27.587" v="720" actId="1076"/>
          <ac:spMkLst>
            <pc:docMk/>
            <pc:sldMk cId="2779222151" sldId="259"/>
            <ac:spMk id="4" creationId="{9C214F09-10BE-4C01-BA92-6F552DB4A7DC}"/>
          </ac:spMkLst>
        </pc:spChg>
        <pc:spChg chg="mod">
          <ac:chgData name="Jonathan Adam Armijo" userId="fae03f03-e53b-4e3b-b621-344ce08c551f" providerId="ADAL" clId="{8D5A9A9B-AAF1-4FBB-9585-B461161DE2E2}" dt="2022-02-14T20:23:42.429" v="726" actId="20577"/>
          <ac:spMkLst>
            <pc:docMk/>
            <pc:sldMk cId="2779222151" sldId="259"/>
            <ac:spMk id="5" creationId="{E7932F88-943F-4AAD-86B9-F221D8583956}"/>
          </ac:spMkLst>
        </pc:spChg>
        <pc:spChg chg="mod">
          <ac:chgData name="Jonathan Adam Armijo" userId="fae03f03-e53b-4e3b-b621-344ce08c551f" providerId="ADAL" clId="{8D5A9A9B-AAF1-4FBB-9585-B461161DE2E2}" dt="2022-02-14T20:23:18.542" v="716" actId="20577"/>
          <ac:spMkLst>
            <pc:docMk/>
            <pc:sldMk cId="2779222151" sldId="259"/>
            <ac:spMk id="10" creationId="{0BA8E151-F1AC-461C-9FBB-7E2482E39378}"/>
          </ac:spMkLst>
        </pc:spChg>
      </pc:sldChg>
      <pc:sldChg chg="modSp mod">
        <pc:chgData name="Jonathan Adam Armijo" userId="fae03f03-e53b-4e3b-b621-344ce08c551f" providerId="ADAL" clId="{8D5A9A9B-AAF1-4FBB-9585-B461161DE2E2}" dt="2022-02-14T20:25:22.115" v="762" actId="20577"/>
        <pc:sldMkLst>
          <pc:docMk/>
          <pc:sldMk cId="888190560" sldId="261"/>
        </pc:sldMkLst>
        <pc:spChg chg="mod">
          <ac:chgData name="Jonathan Adam Armijo" userId="fae03f03-e53b-4e3b-b621-344ce08c551f" providerId="ADAL" clId="{8D5A9A9B-AAF1-4FBB-9585-B461161DE2E2}" dt="2022-02-14T20:25:12.228" v="756" actId="1076"/>
          <ac:spMkLst>
            <pc:docMk/>
            <pc:sldMk cId="888190560" sldId="261"/>
            <ac:spMk id="4" creationId="{6C11AC1B-029B-4795-9F7E-0F9128D9B8A5}"/>
          </ac:spMkLst>
        </pc:spChg>
        <pc:spChg chg="mod">
          <ac:chgData name="Jonathan Adam Armijo" userId="fae03f03-e53b-4e3b-b621-344ce08c551f" providerId="ADAL" clId="{8D5A9A9B-AAF1-4FBB-9585-B461161DE2E2}" dt="2022-02-14T20:25:22.115" v="762" actId="20577"/>
          <ac:spMkLst>
            <pc:docMk/>
            <pc:sldMk cId="888190560" sldId="261"/>
            <ac:spMk id="5" creationId="{68C7BF0D-47AE-49B7-B0C2-8331C607E806}"/>
          </ac:spMkLst>
        </pc:spChg>
      </pc:sldChg>
      <pc:sldChg chg="modSp mod">
        <pc:chgData name="Jonathan Adam Armijo" userId="fae03f03-e53b-4e3b-b621-344ce08c551f" providerId="ADAL" clId="{8D5A9A9B-AAF1-4FBB-9585-B461161DE2E2}" dt="2022-02-14T20:17:33.165" v="588" actId="1076"/>
        <pc:sldMkLst>
          <pc:docMk/>
          <pc:sldMk cId="3767860677" sldId="262"/>
        </pc:sldMkLst>
        <pc:spChg chg="mod">
          <ac:chgData name="Jonathan Adam Armijo" userId="fae03f03-e53b-4e3b-b621-344ce08c551f" providerId="ADAL" clId="{8D5A9A9B-AAF1-4FBB-9585-B461161DE2E2}" dt="2022-02-14T20:13:46.812" v="547" actId="207"/>
          <ac:spMkLst>
            <pc:docMk/>
            <pc:sldMk cId="3767860677" sldId="262"/>
            <ac:spMk id="3" creationId="{124B8722-77F6-4735-A50F-826BC8ED63DA}"/>
          </ac:spMkLst>
        </pc:spChg>
        <pc:spChg chg="mod">
          <ac:chgData name="Jonathan Adam Armijo" userId="fae03f03-e53b-4e3b-b621-344ce08c551f" providerId="ADAL" clId="{8D5A9A9B-AAF1-4FBB-9585-B461161DE2E2}" dt="2022-02-14T20:17:25.515" v="586" actId="1076"/>
          <ac:spMkLst>
            <pc:docMk/>
            <pc:sldMk cId="3767860677" sldId="262"/>
            <ac:spMk id="4" creationId="{472C6D4D-9A43-4676-8E4C-9FF3FED28799}"/>
          </ac:spMkLst>
        </pc:spChg>
        <pc:spChg chg="mod">
          <ac:chgData name="Jonathan Adam Armijo" userId="fae03f03-e53b-4e3b-b621-344ce08c551f" providerId="ADAL" clId="{8D5A9A9B-AAF1-4FBB-9585-B461161DE2E2}" dt="2022-02-14T20:17:33.165" v="588" actId="1076"/>
          <ac:spMkLst>
            <pc:docMk/>
            <pc:sldMk cId="3767860677" sldId="262"/>
            <ac:spMk id="5" creationId="{3E9FE5D6-6605-4F06-9F07-22712702EF45}"/>
          </ac:spMkLst>
        </pc:spChg>
      </pc:sldChg>
      <pc:sldChg chg="del">
        <pc:chgData name="Jonathan Adam Armijo" userId="fae03f03-e53b-4e3b-b621-344ce08c551f" providerId="ADAL" clId="{8D5A9A9B-AAF1-4FBB-9585-B461161DE2E2}" dt="2022-02-14T16:32:47.010" v="282" actId="47"/>
        <pc:sldMkLst>
          <pc:docMk/>
          <pc:sldMk cId="1595809384" sldId="263"/>
        </pc:sldMkLst>
      </pc:sldChg>
      <pc:sldChg chg="addSp modSp mod">
        <pc:chgData name="Jonathan Adam Armijo" userId="fae03f03-e53b-4e3b-b621-344ce08c551f" providerId="ADAL" clId="{8D5A9A9B-AAF1-4FBB-9585-B461161DE2E2}" dt="2022-02-14T20:22:53.814" v="712" actId="20577"/>
        <pc:sldMkLst>
          <pc:docMk/>
          <pc:sldMk cId="4067504623" sldId="265"/>
        </pc:sldMkLst>
        <pc:spChg chg="add mod">
          <ac:chgData name="Jonathan Adam Armijo" userId="fae03f03-e53b-4e3b-b621-344ce08c551f" providerId="ADAL" clId="{8D5A9A9B-AAF1-4FBB-9585-B461161DE2E2}" dt="2022-02-14T15:43:07.839" v="145" actId="1076"/>
          <ac:spMkLst>
            <pc:docMk/>
            <pc:sldMk cId="4067504623" sldId="265"/>
            <ac:spMk id="2" creationId="{6B130AAF-AFBC-41DB-A0BC-4C9622B3E088}"/>
          </ac:spMkLst>
        </pc:spChg>
        <pc:spChg chg="mod">
          <ac:chgData name="Jonathan Adam Armijo" userId="fae03f03-e53b-4e3b-b621-344ce08c551f" providerId="ADAL" clId="{8D5A9A9B-AAF1-4FBB-9585-B461161DE2E2}" dt="2022-02-14T20:20:18.168" v="661" actId="1076"/>
          <ac:spMkLst>
            <pc:docMk/>
            <pc:sldMk cId="4067504623" sldId="265"/>
            <ac:spMk id="4" creationId="{B730E095-84D9-44E3-9F03-17DB52DC66B7}"/>
          </ac:spMkLst>
        </pc:spChg>
        <pc:spChg chg="mod">
          <ac:chgData name="Jonathan Adam Armijo" userId="fae03f03-e53b-4e3b-b621-344ce08c551f" providerId="ADAL" clId="{8D5A9A9B-AAF1-4FBB-9585-B461161DE2E2}" dt="2022-02-14T20:22:53.814" v="712" actId="20577"/>
          <ac:spMkLst>
            <pc:docMk/>
            <pc:sldMk cId="4067504623" sldId="265"/>
            <ac:spMk id="6" creationId="{D485A64C-8231-4BBF-9028-F1BFA4319670}"/>
          </ac:spMkLst>
        </pc:spChg>
        <pc:spChg chg="mod">
          <ac:chgData name="Jonathan Adam Armijo" userId="fae03f03-e53b-4e3b-b621-344ce08c551f" providerId="ADAL" clId="{8D5A9A9B-AAF1-4FBB-9585-B461161DE2E2}" dt="2022-02-14T20:20:20.418" v="662" actId="1076"/>
          <ac:spMkLst>
            <pc:docMk/>
            <pc:sldMk cId="4067504623" sldId="265"/>
            <ac:spMk id="13" creationId="{A8500920-A695-4BFB-832A-73F62EEED87F}"/>
          </ac:spMkLst>
        </pc:spChg>
        <pc:picChg chg="mod modCrop">
          <ac:chgData name="Jonathan Adam Armijo" userId="fae03f03-e53b-4e3b-b621-344ce08c551f" providerId="ADAL" clId="{8D5A9A9B-AAF1-4FBB-9585-B461161DE2E2}" dt="2022-02-14T15:42:11.429" v="140" actId="1076"/>
          <ac:picMkLst>
            <pc:docMk/>
            <pc:sldMk cId="4067504623" sldId="265"/>
            <ac:picMk id="9" creationId="{2B1B3FDF-4037-4C03-A95E-A7223CED797F}"/>
          </ac:picMkLst>
        </pc:picChg>
      </pc:sldChg>
      <pc:sldChg chg="modSp mod">
        <pc:chgData name="Jonathan Adam Armijo" userId="fae03f03-e53b-4e3b-b621-344ce08c551f" providerId="ADAL" clId="{8D5A9A9B-AAF1-4FBB-9585-B461161DE2E2}" dt="2022-02-14T20:18:19.856" v="602" actId="1076"/>
        <pc:sldMkLst>
          <pc:docMk/>
          <pc:sldMk cId="3151678475" sldId="266"/>
        </pc:sldMkLst>
        <pc:spChg chg="mod">
          <ac:chgData name="Jonathan Adam Armijo" userId="fae03f03-e53b-4e3b-b621-344ce08c551f" providerId="ADAL" clId="{8D5A9A9B-AAF1-4FBB-9585-B461161DE2E2}" dt="2022-02-14T20:18:19.856" v="602" actId="1076"/>
          <ac:spMkLst>
            <pc:docMk/>
            <pc:sldMk cId="3151678475" sldId="266"/>
            <ac:spMk id="6" creationId="{F266A9A2-9906-4FD5-A9BE-EE3BF1FF02F3}"/>
          </ac:spMkLst>
        </pc:spChg>
        <pc:spChg chg="mod">
          <ac:chgData name="Jonathan Adam Armijo" userId="fae03f03-e53b-4e3b-b621-344ce08c551f" providerId="ADAL" clId="{8D5A9A9B-AAF1-4FBB-9585-B461161DE2E2}" dt="2022-02-14T20:18:13.339" v="598" actId="1076"/>
          <ac:spMkLst>
            <pc:docMk/>
            <pc:sldMk cId="3151678475" sldId="266"/>
            <ac:spMk id="7" creationId="{D88BCD4E-06BE-45E3-9899-808A4608A117}"/>
          </ac:spMkLst>
        </pc:spChg>
        <pc:spChg chg="mod">
          <ac:chgData name="Jonathan Adam Armijo" userId="fae03f03-e53b-4e3b-b621-344ce08c551f" providerId="ADAL" clId="{8D5A9A9B-AAF1-4FBB-9585-B461161DE2E2}" dt="2022-02-14T20:17:58.406" v="591" actId="404"/>
          <ac:spMkLst>
            <pc:docMk/>
            <pc:sldMk cId="3151678475" sldId="266"/>
            <ac:spMk id="11" creationId="{3684B01C-07EB-4134-B4BA-C36EAD12FC83}"/>
          </ac:spMkLst>
        </pc:spChg>
        <pc:spChg chg="mod">
          <ac:chgData name="Jonathan Adam Armijo" userId="fae03f03-e53b-4e3b-b621-344ce08c551f" providerId="ADAL" clId="{8D5A9A9B-AAF1-4FBB-9585-B461161DE2E2}" dt="2022-02-14T20:18:03.401" v="594" actId="404"/>
          <ac:spMkLst>
            <pc:docMk/>
            <pc:sldMk cId="3151678475" sldId="266"/>
            <ac:spMk id="12" creationId="{BBF7200A-FB93-49DD-B477-98784055B91E}"/>
          </ac:spMkLst>
        </pc:spChg>
      </pc:sldChg>
      <pc:sldChg chg="modSp mod">
        <pc:chgData name="Jonathan Adam Armijo" userId="fae03f03-e53b-4e3b-b621-344ce08c551f" providerId="ADAL" clId="{8D5A9A9B-AAF1-4FBB-9585-B461161DE2E2}" dt="2022-02-14T20:24:23.929" v="741" actId="20577"/>
        <pc:sldMkLst>
          <pc:docMk/>
          <pc:sldMk cId="3961969886" sldId="267"/>
        </pc:sldMkLst>
        <pc:spChg chg="mod">
          <ac:chgData name="Jonathan Adam Armijo" userId="fae03f03-e53b-4e3b-b621-344ce08c551f" providerId="ADAL" clId="{8D5A9A9B-AAF1-4FBB-9585-B461161DE2E2}" dt="2022-02-14T20:24:05.828" v="736" actId="1076"/>
          <ac:spMkLst>
            <pc:docMk/>
            <pc:sldMk cId="3961969886" sldId="267"/>
            <ac:spMk id="7" creationId="{778DEC9C-D9FB-40FA-B8C8-F93BCCAE3D27}"/>
          </ac:spMkLst>
        </pc:spChg>
        <pc:spChg chg="mod">
          <ac:chgData name="Jonathan Adam Armijo" userId="fae03f03-e53b-4e3b-b621-344ce08c551f" providerId="ADAL" clId="{8D5A9A9B-AAF1-4FBB-9585-B461161DE2E2}" dt="2022-02-14T20:24:00.574" v="732" actId="1076"/>
          <ac:spMkLst>
            <pc:docMk/>
            <pc:sldMk cId="3961969886" sldId="267"/>
            <ac:spMk id="8" creationId="{42E97AF8-D64F-45CF-BBC7-36E2EF6287A1}"/>
          </ac:spMkLst>
        </pc:spChg>
        <pc:spChg chg="mod">
          <ac:chgData name="Jonathan Adam Armijo" userId="fae03f03-e53b-4e3b-b621-344ce08c551f" providerId="ADAL" clId="{8D5A9A9B-AAF1-4FBB-9585-B461161DE2E2}" dt="2022-02-14T20:24:23.929" v="741" actId="20577"/>
          <ac:spMkLst>
            <pc:docMk/>
            <pc:sldMk cId="3961969886" sldId="267"/>
            <ac:spMk id="9" creationId="{64B40F69-B228-4C53-8482-DA788145FBA1}"/>
          </ac:spMkLst>
        </pc:spChg>
      </pc:sldChg>
      <pc:sldChg chg="modSp mod">
        <pc:chgData name="Jonathan Adam Armijo" userId="fae03f03-e53b-4e3b-b621-344ce08c551f" providerId="ADAL" clId="{8D5A9A9B-AAF1-4FBB-9585-B461161DE2E2}" dt="2022-02-14T16:32:58.496" v="283" actId="20577"/>
        <pc:sldMkLst>
          <pc:docMk/>
          <pc:sldMk cId="2079290005" sldId="269"/>
        </pc:sldMkLst>
        <pc:spChg chg="mod">
          <ac:chgData name="Jonathan Adam Armijo" userId="fae03f03-e53b-4e3b-b621-344ce08c551f" providerId="ADAL" clId="{8D5A9A9B-AAF1-4FBB-9585-B461161DE2E2}" dt="2022-02-14T16:32:58.496" v="283" actId="20577"/>
          <ac:spMkLst>
            <pc:docMk/>
            <pc:sldMk cId="2079290005" sldId="269"/>
            <ac:spMk id="3" creationId="{EF238872-EC04-9E4B-BFC2-3781D100AB33}"/>
          </ac:spMkLst>
        </pc:spChg>
      </pc:sldChg>
      <pc:sldChg chg="modSp mod">
        <pc:chgData name="Jonathan Adam Armijo" userId="fae03f03-e53b-4e3b-b621-344ce08c551f" providerId="ADAL" clId="{8D5A9A9B-AAF1-4FBB-9585-B461161DE2E2}" dt="2022-02-14T20:24:56.022" v="752" actId="1076"/>
        <pc:sldMkLst>
          <pc:docMk/>
          <pc:sldMk cId="781563654" sldId="270"/>
        </pc:sldMkLst>
        <pc:spChg chg="mod">
          <ac:chgData name="Jonathan Adam Armijo" userId="fae03f03-e53b-4e3b-b621-344ce08c551f" providerId="ADAL" clId="{8D5A9A9B-AAF1-4FBB-9585-B461161DE2E2}" dt="2022-02-14T20:24:49.032" v="748" actId="1076"/>
          <ac:spMkLst>
            <pc:docMk/>
            <pc:sldMk cId="781563654" sldId="270"/>
            <ac:spMk id="5" creationId="{A4EBA0E0-255A-4462-B8A7-F8039F40A440}"/>
          </ac:spMkLst>
        </pc:spChg>
        <pc:spChg chg="mod">
          <ac:chgData name="Jonathan Adam Armijo" userId="fae03f03-e53b-4e3b-b621-344ce08c551f" providerId="ADAL" clId="{8D5A9A9B-AAF1-4FBB-9585-B461161DE2E2}" dt="2022-02-14T20:24:56.022" v="752" actId="1076"/>
          <ac:spMkLst>
            <pc:docMk/>
            <pc:sldMk cId="781563654" sldId="270"/>
            <ac:spMk id="6" creationId="{877B4007-CF65-49BF-9D7C-18220CFDA013}"/>
          </ac:spMkLst>
        </pc:spChg>
      </pc:sldChg>
      <pc:sldChg chg="del">
        <pc:chgData name="Jonathan Adam Armijo" userId="fae03f03-e53b-4e3b-b621-344ce08c551f" providerId="ADAL" clId="{8D5A9A9B-AAF1-4FBB-9585-B461161DE2E2}" dt="2022-02-14T05:47:31.755" v="137" actId="2696"/>
        <pc:sldMkLst>
          <pc:docMk/>
          <pc:sldMk cId="2235884672" sldId="270"/>
        </pc:sldMkLst>
      </pc:sldChg>
      <pc:sldChg chg="addSp delSp modSp new mod">
        <pc:chgData name="Jonathan Adam Armijo" userId="fae03f03-e53b-4e3b-b621-344ce08c551f" providerId="ADAL" clId="{8D5A9A9B-AAF1-4FBB-9585-B461161DE2E2}" dt="2022-02-14T20:53:29.064" v="810" actId="14100"/>
        <pc:sldMkLst>
          <pc:docMk/>
          <pc:sldMk cId="4157543303" sldId="271"/>
        </pc:sldMkLst>
        <pc:spChg chg="del">
          <ac:chgData name="Jonathan Adam Armijo" userId="fae03f03-e53b-4e3b-b621-344ce08c551f" providerId="ADAL" clId="{8D5A9A9B-AAF1-4FBB-9585-B461161DE2E2}" dt="2022-02-14T16:22:36.553" v="148" actId="478"/>
          <ac:spMkLst>
            <pc:docMk/>
            <pc:sldMk cId="4157543303" sldId="271"/>
            <ac:spMk id="2" creationId="{DEFB6683-F224-4865-A5EA-49A503FCA501}"/>
          </ac:spMkLst>
        </pc:spChg>
        <pc:spChg chg="del">
          <ac:chgData name="Jonathan Adam Armijo" userId="fae03f03-e53b-4e3b-b621-344ce08c551f" providerId="ADAL" clId="{8D5A9A9B-AAF1-4FBB-9585-B461161DE2E2}" dt="2022-02-14T16:22:35.120" v="147" actId="478"/>
          <ac:spMkLst>
            <pc:docMk/>
            <pc:sldMk cId="4157543303" sldId="271"/>
            <ac:spMk id="3" creationId="{1EAFD1DD-FB75-41AD-AE27-611A7DFAB97C}"/>
          </ac:spMkLst>
        </pc:spChg>
        <pc:spChg chg="add mod">
          <ac:chgData name="Jonathan Adam Armijo" userId="fae03f03-e53b-4e3b-b621-344ce08c551f" providerId="ADAL" clId="{8D5A9A9B-AAF1-4FBB-9585-B461161DE2E2}" dt="2022-02-14T16:31:01.603" v="279" actId="1076"/>
          <ac:spMkLst>
            <pc:docMk/>
            <pc:sldMk cId="4157543303" sldId="271"/>
            <ac:spMk id="6" creationId="{77341AAD-B844-4D08-B5FE-33934706AB51}"/>
          </ac:spMkLst>
        </pc:spChg>
        <pc:spChg chg="add mod">
          <ac:chgData name="Jonathan Adam Armijo" userId="fae03f03-e53b-4e3b-b621-344ce08c551f" providerId="ADAL" clId="{8D5A9A9B-AAF1-4FBB-9585-B461161DE2E2}" dt="2022-02-14T19:52:46.557" v="544" actId="1076"/>
          <ac:spMkLst>
            <pc:docMk/>
            <pc:sldMk cId="4157543303" sldId="271"/>
            <ac:spMk id="7" creationId="{ED8A1B48-4C92-4ACF-9FD9-138207458BCF}"/>
          </ac:spMkLst>
        </pc:spChg>
        <pc:spChg chg="add mod">
          <ac:chgData name="Jonathan Adam Armijo" userId="fae03f03-e53b-4e3b-b621-344ce08c551f" providerId="ADAL" clId="{8D5A9A9B-AAF1-4FBB-9585-B461161DE2E2}" dt="2022-02-14T20:21:35.023" v="699" actId="1076"/>
          <ac:spMkLst>
            <pc:docMk/>
            <pc:sldMk cId="4157543303" sldId="271"/>
            <ac:spMk id="8" creationId="{0B0EB3C1-6A28-41B7-90A8-45EB1A6F3E9E}"/>
          </ac:spMkLst>
        </pc:spChg>
        <pc:spChg chg="add mod">
          <ac:chgData name="Jonathan Adam Armijo" userId="fae03f03-e53b-4e3b-b621-344ce08c551f" providerId="ADAL" clId="{8D5A9A9B-AAF1-4FBB-9585-B461161DE2E2}" dt="2022-02-14T20:22:04.477" v="704" actId="1076"/>
          <ac:spMkLst>
            <pc:docMk/>
            <pc:sldMk cId="4157543303" sldId="271"/>
            <ac:spMk id="9" creationId="{94D871A5-4479-44F1-BC2F-56C9AA229257}"/>
          </ac:spMkLst>
        </pc:spChg>
        <pc:spChg chg="add mod">
          <ac:chgData name="Jonathan Adam Armijo" userId="fae03f03-e53b-4e3b-b621-344ce08c551f" providerId="ADAL" clId="{8D5A9A9B-AAF1-4FBB-9585-B461161DE2E2}" dt="2022-02-14T20:22:59.936" v="714" actId="20577"/>
          <ac:spMkLst>
            <pc:docMk/>
            <pc:sldMk cId="4157543303" sldId="271"/>
            <ac:spMk id="10" creationId="{5C4BC24A-3AF4-4F79-A9DD-4313284B6BF6}"/>
          </ac:spMkLst>
        </pc:spChg>
        <pc:graphicFrameChg chg="add mod modGraphic">
          <ac:chgData name="Jonathan Adam Armijo" userId="fae03f03-e53b-4e3b-b621-344ce08c551f" providerId="ADAL" clId="{8D5A9A9B-AAF1-4FBB-9585-B461161DE2E2}" dt="2022-02-14T20:53:29.064" v="810" actId="14100"/>
          <ac:graphicFrameMkLst>
            <pc:docMk/>
            <pc:sldMk cId="4157543303" sldId="271"/>
            <ac:graphicFrameMk id="4" creationId="{BC81DA6F-B30E-4300-9021-7442089B4305}"/>
          </ac:graphicFrameMkLst>
        </pc:graphicFrameChg>
        <pc:graphicFrameChg chg="add mod">
          <ac:chgData name="Jonathan Adam Armijo" userId="fae03f03-e53b-4e3b-b621-344ce08c551f" providerId="ADAL" clId="{8D5A9A9B-AAF1-4FBB-9585-B461161DE2E2}" dt="2022-02-14T16:25:12.201" v="161" actId="1076"/>
          <ac:graphicFrameMkLst>
            <pc:docMk/>
            <pc:sldMk cId="4157543303" sldId="271"/>
            <ac:graphicFrameMk id="5" creationId="{213DC3BC-04FC-41B5-8909-7FB0971301EE}"/>
          </ac:graphicFrameMkLst>
        </pc:graphicFrameChg>
      </pc:sldChg>
      <pc:sldChg chg="addSp delSp modSp mod">
        <pc:chgData name="Jonathan Adam Armijo" userId="fae03f03-e53b-4e3b-b621-344ce08c551f" providerId="ADAL" clId="{8D5A9A9B-AAF1-4FBB-9585-B461161DE2E2}" dt="2022-02-14T20:51:54.717" v="809" actId="5793"/>
        <pc:sldMkLst>
          <pc:docMk/>
          <pc:sldMk cId="3495237280" sldId="272"/>
        </pc:sldMkLst>
        <pc:spChg chg="del mod">
          <ac:chgData name="Jonathan Adam Armijo" userId="fae03f03-e53b-4e3b-b621-344ce08c551f" providerId="ADAL" clId="{8D5A9A9B-AAF1-4FBB-9585-B461161DE2E2}" dt="2022-02-14T20:14:48.313" v="568" actId="478"/>
          <ac:spMkLst>
            <pc:docMk/>
            <pc:sldMk cId="3495237280" sldId="272"/>
            <ac:spMk id="2" creationId="{D7469755-73CA-6048-BC3B-3481B211CF57}"/>
          </ac:spMkLst>
        </pc:spChg>
        <pc:spChg chg="mod">
          <ac:chgData name="Jonathan Adam Armijo" userId="fae03f03-e53b-4e3b-b621-344ce08c551f" providerId="ADAL" clId="{8D5A9A9B-AAF1-4FBB-9585-B461161DE2E2}" dt="2022-02-14T20:51:54.717" v="809" actId="5793"/>
          <ac:spMkLst>
            <pc:docMk/>
            <pc:sldMk cId="3495237280" sldId="272"/>
            <ac:spMk id="3" creationId="{B882BC13-3252-B548-9D0F-B6F6C7D5C0B2}"/>
          </ac:spMkLst>
        </pc:spChg>
        <pc:spChg chg="add del mod">
          <ac:chgData name="Jonathan Adam Armijo" userId="fae03f03-e53b-4e3b-b621-344ce08c551f" providerId="ADAL" clId="{8D5A9A9B-AAF1-4FBB-9585-B461161DE2E2}" dt="2022-02-14T20:14:57.863" v="570" actId="478"/>
          <ac:spMkLst>
            <pc:docMk/>
            <pc:sldMk cId="3495237280" sldId="272"/>
            <ac:spMk id="6" creationId="{BA0B25C4-334C-4318-A67D-4B46D5332294}"/>
          </ac:spMkLst>
        </pc:spChg>
        <pc:spChg chg="add mod">
          <ac:chgData name="Jonathan Adam Armijo" userId="fae03f03-e53b-4e3b-b621-344ce08c551f" providerId="ADAL" clId="{8D5A9A9B-AAF1-4FBB-9585-B461161DE2E2}" dt="2022-02-14T20:14:53.852" v="569" actId="1076"/>
          <ac:spMkLst>
            <pc:docMk/>
            <pc:sldMk cId="3495237280" sldId="272"/>
            <ac:spMk id="8" creationId="{98DBB3CB-8EB6-4DE5-853D-E9EE2B25AF76}"/>
          </ac:spMkLst>
        </pc:spChg>
        <pc:spChg chg="add mod">
          <ac:chgData name="Jonathan Adam Armijo" userId="fae03f03-e53b-4e3b-b621-344ce08c551f" providerId="ADAL" clId="{8D5A9A9B-AAF1-4FBB-9585-B461161DE2E2}" dt="2022-02-14T20:18:40.450" v="604" actId="1076"/>
          <ac:spMkLst>
            <pc:docMk/>
            <pc:sldMk cId="3495237280" sldId="272"/>
            <ac:spMk id="10" creationId="{292665D0-49E6-4830-93E4-17B4A43E4227}"/>
          </ac:spMkLst>
        </pc:spChg>
        <pc:spChg chg="add mod">
          <ac:chgData name="Jonathan Adam Armijo" userId="fae03f03-e53b-4e3b-b621-344ce08c551f" providerId="ADAL" clId="{8D5A9A9B-AAF1-4FBB-9585-B461161DE2E2}" dt="2022-02-14T20:22:46.474" v="710" actId="20577"/>
          <ac:spMkLst>
            <pc:docMk/>
            <pc:sldMk cId="3495237280" sldId="272"/>
            <ac:spMk id="11" creationId="{3079282C-FD9A-4D53-BE05-AF879A80AF9D}"/>
          </ac:spMkLst>
        </pc:spChg>
        <pc:spChg chg="add mod">
          <ac:chgData name="Jonathan Adam Armijo" userId="fae03f03-e53b-4e3b-b621-344ce08c551f" providerId="ADAL" clId="{8D5A9A9B-AAF1-4FBB-9585-B461161DE2E2}" dt="2022-02-14T20:20:03.096" v="654" actId="1076"/>
          <ac:spMkLst>
            <pc:docMk/>
            <pc:sldMk cId="3495237280" sldId="272"/>
            <ac:spMk id="12" creationId="{F60D1FAA-C97C-4197-B5A4-6B8815EAE701}"/>
          </ac:spMkLst>
        </pc:spChg>
      </pc:sldChg>
    </pc:docChg>
  </pc:docChgLst>
  <pc:docChgLst>
    <pc:chgData name="Leah June Blakney" userId="cd167671-b1b8-4386-a3bb-634010f1b052" providerId="ADAL" clId="{A2A5BAB7-8EED-4C5B-8F1C-FF6135412E91}"/>
    <pc:docChg chg="undo custSel addSld delSld modSld">
      <pc:chgData name="Leah June Blakney" userId="cd167671-b1b8-4386-a3bb-634010f1b052" providerId="ADAL" clId="{A2A5BAB7-8EED-4C5B-8F1C-FF6135412E91}" dt="2022-02-14T20:19:19.218" v="1626" actId="20577"/>
      <pc:docMkLst>
        <pc:docMk/>
      </pc:docMkLst>
      <pc:sldChg chg="addSp delSp modSp mod">
        <pc:chgData name="Leah June Blakney" userId="cd167671-b1b8-4386-a3bb-634010f1b052" providerId="ADAL" clId="{A2A5BAB7-8EED-4C5B-8F1C-FF6135412E91}" dt="2022-02-14T09:40:33.960" v="1595" actId="1076"/>
        <pc:sldMkLst>
          <pc:docMk/>
          <pc:sldMk cId="109857222" sldId="256"/>
        </pc:sldMkLst>
        <pc:spChg chg="mod">
          <ac:chgData name="Leah June Blakney" userId="cd167671-b1b8-4386-a3bb-634010f1b052" providerId="ADAL" clId="{A2A5BAB7-8EED-4C5B-8F1C-FF6135412E91}" dt="2022-02-14T09:40:33.960" v="1595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eah June Blakney" userId="cd167671-b1b8-4386-a3bb-634010f1b052" providerId="ADAL" clId="{A2A5BAB7-8EED-4C5B-8F1C-FF6135412E91}" dt="2022-02-14T09:40:24.958" v="1593" actId="107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Leah June Blakney" userId="cd167671-b1b8-4386-a3bb-634010f1b052" providerId="ADAL" clId="{A2A5BAB7-8EED-4C5B-8F1C-FF6135412E91}" dt="2022-02-14T09:39:38.819" v="1563" actId="20577"/>
          <ac:spMkLst>
            <pc:docMk/>
            <pc:sldMk cId="109857222" sldId="256"/>
            <ac:spMk id="4" creationId="{7A69564C-2328-4B11-94C4-91ECFD92E4F4}"/>
          </ac:spMkLst>
        </pc:spChg>
        <pc:spChg chg="add del mod">
          <ac:chgData name="Leah June Blakney" userId="cd167671-b1b8-4386-a3bb-634010f1b052" providerId="ADAL" clId="{A2A5BAB7-8EED-4C5B-8F1C-FF6135412E91}" dt="2022-02-04T01:30:30.551" v="105" actId="478"/>
          <ac:spMkLst>
            <pc:docMk/>
            <pc:sldMk cId="109857222" sldId="256"/>
            <ac:spMk id="4" creationId="{D25A8780-3739-4B27-AAD9-33711DFA9F71}"/>
          </ac:spMkLst>
        </pc:spChg>
        <pc:spChg chg="add mod">
          <ac:chgData name="Leah June Blakney" userId="cd167671-b1b8-4386-a3bb-634010f1b052" providerId="ADAL" clId="{A2A5BAB7-8EED-4C5B-8F1C-FF6135412E91}" dt="2022-02-14T09:40:28.684" v="1594" actId="1076"/>
          <ac:spMkLst>
            <pc:docMk/>
            <pc:sldMk cId="109857222" sldId="256"/>
            <ac:spMk id="5" creationId="{3C53414E-4CAB-4206-99C7-F86ADE1C84BC}"/>
          </ac:spMkLst>
        </pc:spChg>
        <pc:spChg chg="add del">
          <ac:chgData name="Leah June Blakney" userId="cd167671-b1b8-4386-a3bb-634010f1b052" providerId="ADAL" clId="{A2A5BAB7-8EED-4C5B-8F1C-FF6135412E91}" dt="2022-02-04T01:30:42.604" v="107" actId="478"/>
          <ac:spMkLst>
            <pc:docMk/>
            <pc:sldMk cId="109857222" sldId="256"/>
            <ac:spMk id="5" creationId="{CD7EBFCC-5AFF-4732-8326-8B08CF09363D}"/>
          </ac:spMkLst>
        </pc:spChg>
        <pc:picChg chg="add mod">
          <ac:chgData name="Leah June Blakney" userId="cd167671-b1b8-4386-a3bb-634010f1b052" providerId="ADAL" clId="{A2A5BAB7-8EED-4C5B-8F1C-FF6135412E91}" dt="2022-02-04T01:30:03.843" v="102" actId="1076"/>
          <ac:picMkLst>
            <pc:docMk/>
            <pc:sldMk cId="109857222" sldId="256"/>
            <ac:picMk id="1026" creationId="{76689337-FC2F-49BD-BF25-8121130181BD}"/>
          </ac:picMkLst>
        </pc:picChg>
        <pc:picChg chg="add mod">
          <ac:chgData name="Leah June Blakney" userId="cd167671-b1b8-4386-a3bb-634010f1b052" providerId="ADAL" clId="{A2A5BAB7-8EED-4C5B-8F1C-FF6135412E91}" dt="2022-02-04T01:31:08.612" v="112" actId="1076"/>
          <ac:picMkLst>
            <pc:docMk/>
            <pc:sldMk cId="109857222" sldId="256"/>
            <ac:picMk id="1032" creationId="{1F9CC0B2-E4C2-4388-8CC4-84F2A4C13A71}"/>
          </ac:picMkLst>
        </pc:picChg>
      </pc:sldChg>
      <pc:sldChg chg="addSp modSp new mod">
        <pc:chgData name="Leah June Blakney" userId="cd167671-b1b8-4386-a3bb-634010f1b052" providerId="ADAL" clId="{A2A5BAB7-8EED-4C5B-8F1C-FF6135412E91}" dt="2022-02-14T09:39:27.987" v="1559" actId="20577"/>
        <pc:sldMkLst>
          <pc:docMk/>
          <pc:sldMk cId="3328910605" sldId="257"/>
        </pc:sldMkLst>
        <pc:spChg chg="mod">
          <ac:chgData name="Leah June Blakney" userId="cd167671-b1b8-4386-a3bb-634010f1b052" providerId="ADAL" clId="{A2A5BAB7-8EED-4C5B-8F1C-FF6135412E91}" dt="2022-02-11T00:13:59.778" v="895" actId="1036"/>
          <ac:spMkLst>
            <pc:docMk/>
            <pc:sldMk cId="3328910605" sldId="257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09T18:58:08.965" v="598" actId="207"/>
          <ac:spMkLst>
            <pc:docMk/>
            <pc:sldMk cId="3328910605" sldId="257"/>
            <ac:spMk id="3" creationId="{124B8722-77F6-4735-A50F-826BC8ED63DA}"/>
          </ac:spMkLst>
        </pc:spChg>
        <pc:spChg chg="add mod">
          <ac:chgData name="Leah June Blakney" userId="cd167671-b1b8-4386-a3bb-634010f1b052" providerId="ADAL" clId="{A2A5BAB7-8EED-4C5B-8F1C-FF6135412E91}" dt="2022-02-14T09:39:27.987" v="1559" actId="20577"/>
          <ac:spMkLst>
            <pc:docMk/>
            <pc:sldMk cId="3328910605" sldId="257"/>
            <ac:spMk id="4" creationId="{FE21950F-02F2-448B-8983-E556FF4F9D33}"/>
          </ac:spMkLst>
        </pc:spChg>
        <pc:spChg chg="add mod">
          <ac:chgData name="Leah June Blakney" userId="cd167671-b1b8-4386-a3bb-634010f1b052" providerId="ADAL" clId="{A2A5BAB7-8EED-4C5B-8F1C-FF6135412E91}" dt="2022-02-09T19:00:00.482" v="677" actId="1076"/>
          <ac:spMkLst>
            <pc:docMk/>
            <pc:sldMk cId="3328910605" sldId="257"/>
            <ac:spMk id="5" creationId="{2B625EDF-5FD0-4EEE-B28F-1938DF2B202B}"/>
          </ac:spMkLst>
        </pc:spChg>
        <pc:spChg chg="add mod">
          <ac:chgData name="Leah June Blakney" userId="cd167671-b1b8-4386-a3bb-634010f1b052" providerId="ADAL" clId="{A2A5BAB7-8EED-4C5B-8F1C-FF6135412E91}" dt="2022-02-11T00:20:57.807" v="1029" actId="20577"/>
          <ac:spMkLst>
            <pc:docMk/>
            <pc:sldMk cId="3328910605" sldId="257"/>
            <ac:spMk id="7" creationId="{BA58A67D-312C-4790-98AD-682108D8D684}"/>
          </ac:spMkLst>
        </pc:spChg>
      </pc:sldChg>
      <pc:sldChg chg="new del">
        <pc:chgData name="Leah June Blakney" userId="cd167671-b1b8-4386-a3bb-634010f1b052" providerId="ADAL" clId="{A2A5BAB7-8EED-4C5B-8F1C-FF6135412E91}" dt="2022-02-04T01:26:29.578" v="2" actId="47"/>
        <pc:sldMkLst>
          <pc:docMk/>
          <pc:sldMk cId="3888747439" sldId="257"/>
        </pc:sldMkLst>
      </pc:sldChg>
      <pc:sldChg chg="addSp modSp add mod">
        <pc:chgData name="Leah June Blakney" userId="cd167671-b1b8-4386-a3bb-634010f1b052" providerId="ADAL" clId="{A2A5BAB7-8EED-4C5B-8F1C-FF6135412E91}" dt="2022-02-14T09:41:06.971" v="1597" actId="1076"/>
        <pc:sldMkLst>
          <pc:docMk/>
          <pc:sldMk cId="935795087" sldId="258"/>
        </pc:sldMkLst>
        <pc:spChg chg="mod">
          <ac:chgData name="Leah June Blakney" userId="cd167671-b1b8-4386-a3bb-634010f1b052" providerId="ADAL" clId="{A2A5BAB7-8EED-4C5B-8F1C-FF6135412E91}" dt="2022-02-10T23:14:16.519" v="814" actId="1076"/>
          <ac:spMkLst>
            <pc:docMk/>
            <pc:sldMk cId="935795087" sldId="258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09T18:58:15.206" v="599" actId="207"/>
          <ac:spMkLst>
            <pc:docMk/>
            <pc:sldMk cId="935795087" sldId="258"/>
            <ac:spMk id="3" creationId="{124B8722-77F6-4735-A50F-826BC8ED63DA}"/>
          </ac:spMkLst>
        </pc:spChg>
        <pc:spChg chg="add mod">
          <ac:chgData name="Leah June Blakney" userId="cd167671-b1b8-4386-a3bb-634010f1b052" providerId="ADAL" clId="{A2A5BAB7-8EED-4C5B-8F1C-FF6135412E91}" dt="2022-02-14T09:36:45.348" v="1553" actId="20577"/>
          <ac:spMkLst>
            <pc:docMk/>
            <pc:sldMk cId="935795087" sldId="258"/>
            <ac:spMk id="4" creationId="{8C5963B1-6CC2-46B8-97DF-CC9B3261D158}"/>
          </ac:spMkLst>
        </pc:spChg>
        <pc:spChg chg="add mod">
          <ac:chgData name="Leah June Blakney" userId="cd167671-b1b8-4386-a3bb-634010f1b052" providerId="ADAL" clId="{A2A5BAB7-8EED-4C5B-8F1C-FF6135412E91}" dt="2022-02-11T00:15:40.805" v="924" actId="1076"/>
          <ac:spMkLst>
            <pc:docMk/>
            <pc:sldMk cId="935795087" sldId="258"/>
            <ac:spMk id="5" creationId="{B69BF8D4-83D6-488F-A93C-F4FFCAD562CC}"/>
          </ac:spMkLst>
        </pc:spChg>
        <pc:spChg chg="add mod">
          <ac:chgData name="Leah June Blakney" userId="cd167671-b1b8-4386-a3bb-634010f1b052" providerId="ADAL" clId="{A2A5BAB7-8EED-4C5B-8F1C-FF6135412E91}" dt="2022-02-11T00:22:16.333" v="1116" actId="1076"/>
          <ac:spMkLst>
            <pc:docMk/>
            <pc:sldMk cId="935795087" sldId="258"/>
            <ac:spMk id="8" creationId="{095AA7B0-87BF-42B2-B9FE-44C5BA98477B}"/>
          </ac:spMkLst>
        </pc:spChg>
        <pc:graphicFrameChg chg="mod">
          <ac:chgData name="Leah June Blakney" userId="cd167671-b1b8-4386-a3bb-634010f1b052" providerId="ADAL" clId="{A2A5BAB7-8EED-4C5B-8F1C-FF6135412E91}" dt="2022-02-14T09:41:06.971" v="1597" actId="1076"/>
          <ac:graphicFrameMkLst>
            <pc:docMk/>
            <pc:sldMk cId="935795087" sldId="258"/>
            <ac:graphicFrameMk id="7" creationId="{884F0DB5-A622-4EFF-996C-A9D076A637B4}"/>
          </ac:graphicFrameMkLst>
        </pc:graphicFrameChg>
        <pc:graphicFrameChg chg="mod modGraphic">
          <ac:chgData name="Leah June Blakney" userId="cd167671-b1b8-4386-a3bb-634010f1b052" providerId="ADAL" clId="{A2A5BAB7-8EED-4C5B-8F1C-FF6135412E91}" dt="2022-02-14T09:40:59.180" v="1596" actId="1076"/>
          <ac:graphicFrameMkLst>
            <pc:docMk/>
            <pc:sldMk cId="935795087" sldId="258"/>
            <ac:graphicFrameMk id="10" creationId="{3A52E8BE-26B8-43B5-9EC9-0B29DF563541}"/>
          </ac:graphicFrameMkLst>
        </pc:graphicFrameChg>
      </pc:sldChg>
      <pc:sldChg chg="new del">
        <pc:chgData name="Leah June Blakney" userId="cd167671-b1b8-4386-a3bb-634010f1b052" providerId="ADAL" clId="{A2A5BAB7-8EED-4C5B-8F1C-FF6135412E91}" dt="2022-02-04T01:44:42.869" v="240" actId="47"/>
        <pc:sldMkLst>
          <pc:docMk/>
          <pc:sldMk cId="1368912490" sldId="259"/>
        </pc:sldMkLst>
      </pc:sldChg>
      <pc:sldChg chg="addSp modSp add mod">
        <pc:chgData name="Leah June Blakney" userId="cd167671-b1b8-4386-a3bb-634010f1b052" providerId="ADAL" clId="{A2A5BAB7-8EED-4C5B-8F1C-FF6135412E91}" dt="2022-02-14T09:36:40.351" v="1551" actId="20577"/>
        <pc:sldMkLst>
          <pc:docMk/>
          <pc:sldMk cId="2779222151" sldId="259"/>
        </pc:sldMkLst>
        <pc:spChg chg="mod">
          <ac:chgData name="Leah June Blakney" userId="cd167671-b1b8-4386-a3bb-634010f1b052" providerId="ADAL" clId="{A2A5BAB7-8EED-4C5B-8F1C-FF6135412E91}" dt="2022-02-04T01:45:59.131" v="275" actId="1076"/>
          <ac:spMkLst>
            <pc:docMk/>
            <pc:sldMk cId="2779222151" sldId="259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09T18:58:20.742" v="600" actId="207"/>
          <ac:spMkLst>
            <pc:docMk/>
            <pc:sldMk cId="2779222151" sldId="259"/>
            <ac:spMk id="3" creationId="{124B8722-77F6-4735-A50F-826BC8ED63DA}"/>
          </ac:spMkLst>
        </pc:spChg>
        <pc:spChg chg="add mod">
          <ac:chgData name="Leah June Blakney" userId="cd167671-b1b8-4386-a3bb-634010f1b052" providerId="ADAL" clId="{A2A5BAB7-8EED-4C5B-8F1C-FF6135412E91}" dt="2022-02-14T09:36:40.351" v="1551" actId="20577"/>
          <ac:spMkLst>
            <pc:docMk/>
            <pc:sldMk cId="2779222151" sldId="259"/>
            <ac:spMk id="4" creationId="{9C214F09-10BE-4C01-BA92-6F552DB4A7DC}"/>
          </ac:spMkLst>
        </pc:spChg>
        <pc:spChg chg="add mod">
          <ac:chgData name="Leah June Blakney" userId="cd167671-b1b8-4386-a3bb-634010f1b052" providerId="ADAL" clId="{A2A5BAB7-8EED-4C5B-8F1C-FF6135412E91}" dt="2022-02-11T00:12:05.338" v="865" actId="20577"/>
          <ac:spMkLst>
            <pc:docMk/>
            <pc:sldMk cId="2779222151" sldId="259"/>
            <ac:spMk id="5" creationId="{E7932F88-943F-4AAD-86B9-F221D8583956}"/>
          </ac:spMkLst>
        </pc:spChg>
        <pc:spChg chg="add mod">
          <ac:chgData name="Leah June Blakney" userId="cd167671-b1b8-4386-a3bb-634010f1b052" providerId="ADAL" clId="{A2A5BAB7-8EED-4C5B-8F1C-FF6135412E91}" dt="2022-02-11T00:23:43.743" v="1160" actId="20577"/>
          <ac:spMkLst>
            <pc:docMk/>
            <pc:sldMk cId="2779222151" sldId="259"/>
            <ac:spMk id="10" creationId="{0BA8E151-F1AC-461C-9FBB-7E2482E39378}"/>
          </ac:spMkLst>
        </pc:spChg>
        <pc:picChg chg="mod">
          <ac:chgData name="Leah June Blakney" userId="cd167671-b1b8-4386-a3bb-634010f1b052" providerId="ADAL" clId="{A2A5BAB7-8EED-4C5B-8F1C-FF6135412E91}" dt="2022-02-11T00:22:28.102" v="1118" actId="1076"/>
          <ac:picMkLst>
            <pc:docMk/>
            <pc:sldMk cId="2779222151" sldId="259"/>
            <ac:picMk id="9" creationId="{A5A7A73D-AFD5-8842-8023-DD3812D7741D}"/>
          </ac:picMkLst>
        </pc:picChg>
      </pc:sldChg>
      <pc:sldChg chg="addSp modSp add mod">
        <pc:chgData name="Leah June Blakney" userId="cd167671-b1b8-4386-a3bb-634010f1b052" providerId="ADAL" clId="{A2A5BAB7-8EED-4C5B-8F1C-FF6135412E91}" dt="2022-02-11T00:25:01.434" v="1206" actId="1076"/>
        <pc:sldMkLst>
          <pc:docMk/>
          <pc:sldMk cId="598936636" sldId="260"/>
        </pc:sldMkLst>
        <pc:spChg chg="mod">
          <ac:chgData name="Leah June Blakney" userId="cd167671-b1b8-4386-a3bb-634010f1b052" providerId="ADAL" clId="{A2A5BAB7-8EED-4C5B-8F1C-FF6135412E91}" dt="2022-02-04T01:45:50.118" v="274" actId="1076"/>
          <ac:spMkLst>
            <pc:docMk/>
            <pc:sldMk cId="598936636" sldId="260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09T18:58:33.259" v="602" actId="207"/>
          <ac:spMkLst>
            <pc:docMk/>
            <pc:sldMk cId="598936636" sldId="260"/>
            <ac:spMk id="3" creationId="{124B8722-77F6-4735-A50F-826BC8ED63DA}"/>
          </ac:spMkLst>
        </pc:spChg>
        <pc:spChg chg="add mod">
          <ac:chgData name="Leah June Blakney" userId="cd167671-b1b8-4386-a3bb-634010f1b052" providerId="ADAL" clId="{A2A5BAB7-8EED-4C5B-8F1C-FF6135412E91}" dt="2022-02-09T18:38:33.476" v="415"/>
          <ac:spMkLst>
            <pc:docMk/>
            <pc:sldMk cId="598936636" sldId="260"/>
            <ac:spMk id="4" creationId="{633357BF-92F9-47F8-98BD-FA58D115510A}"/>
          </ac:spMkLst>
        </pc:spChg>
        <pc:spChg chg="add mod">
          <ac:chgData name="Leah June Blakney" userId="cd167671-b1b8-4386-a3bb-634010f1b052" providerId="ADAL" clId="{A2A5BAB7-8EED-4C5B-8F1C-FF6135412E91}" dt="2022-02-11T00:17:20.920" v="943" actId="1076"/>
          <ac:spMkLst>
            <pc:docMk/>
            <pc:sldMk cId="598936636" sldId="260"/>
            <ac:spMk id="5" creationId="{D6191041-3614-480A-82E6-34FEE11140E1}"/>
          </ac:spMkLst>
        </pc:spChg>
        <pc:spChg chg="add mod">
          <ac:chgData name="Leah June Blakney" userId="cd167671-b1b8-4386-a3bb-634010f1b052" providerId="ADAL" clId="{A2A5BAB7-8EED-4C5B-8F1C-FF6135412E91}" dt="2022-02-11T00:25:01.434" v="1206" actId="1076"/>
          <ac:spMkLst>
            <pc:docMk/>
            <pc:sldMk cId="598936636" sldId="260"/>
            <ac:spMk id="8" creationId="{E298ED00-4CA4-4D21-8725-1EC4B096D9FB}"/>
          </ac:spMkLst>
        </pc:spChg>
      </pc:sldChg>
      <pc:sldChg chg="addSp modSp add mod">
        <pc:chgData name="Leah June Blakney" userId="cd167671-b1b8-4386-a3bb-634010f1b052" providerId="ADAL" clId="{A2A5BAB7-8EED-4C5B-8F1C-FF6135412E91}" dt="2022-02-14T09:36:27.314" v="1547" actId="20577"/>
        <pc:sldMkLst>
          <pc:docMk/>
          <pc:sldMk cId="888190560" sldId="261"/>
        </pc:sldMkLst>
        <pc:spChg chg="mod">
          <ac:chgData name="Leah June Blakney" userId="cd167671-b1b8-4386-a3bb-634010f1b052" providerId="ADAL" clId="{A2A5BAB7-8EED-4C5B-8F1C-FF6135412E91}" dt="2022-02-10T23:16:48.690" v="857" actId="1076"/>
          <ac:spMkLst>
            <pc:docMk/>
            <pc:sldMk cId="888190560" sldId="261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09T18:58:27.978" v="601" actId="207"/>
          <ac:spMkLst>
            <pc:docMk/>
            <pc:sldMk cId="888190560" sldId="261"/>
            <ac:spMk id="3" creationId="{124B8722-77F6-4735-A50F-826BC8ED63DA}"/>
          </ac:spMkLst>
        </pc:spChg>
        <pc:spChg chg="add mod">
          <ac:chgData name="Leah June Blakney" userId="cd167671-b1b8-4386-a3bb-634010f1b052" providerId="ADAL" clId="{A2A5BAB7-8EED-4C5B-8F1C-FF6135412E91}" dt="2022-02-14T09:36:27.314" v="1547" actId="20577"/>
          <ac:spMkLst>
            <pc:docMk/>
            <pc:sldMk cId="888190560" sldId="261"/>
            <ac:spMk id="4" creationId="{6C11AC1B-029B-4795-9F7E-0F9128D9B8A5}"/>
          </ac:spMkLst>
        </pc:spChg>
        <pc:spChg chg="add mod">
          <ac:chgData name="Leah June Blakney" userId="cd167671-b1b8-4386-a3bb-634010f1b052" providerId="ADAL" clId="{A2A5BAB7-8EED-4C5B-8F1C-FF6135412E91}" dt="2022-02-11T00:17:27.643" v="946" actId="20577"/>
          <ac:spMkLst>
            <pc:docMk/>
            <pc:sldMk cId="888190560" sldId="261"/>
            <ac:spMk id="5" creationId="{68C7BF0D-47AE-49B7-B0C2-8331C607E806}"/>
          </ac:spMkLst>
        </pc:spChg>
        <pc:spChg chg="add mod">
          <ac:chgData name="Leah June Blakney" userId="cd167671-b1b8-4386-a3bb-634010f1b052" providerId="ADAL" clId="{A2A5BAB7-8EED-4C5B-8F1C-FF6135412E91}" dt="2022-02-11T00:25:25.936" v="1234" actId="20577"/>
          <ac:spMkLst>
            <pc:docMk/>
            <pc:sldMk cId="888190560" sldId="261"/>
            <ac:spMk id="12" creationId="{9433E3E3-419A-48DE-8D0A-421D0FEBFF60}"/>
          </ac:spMkLst>
        </pc:spChg>
        <pc:picChg chg="mod">
          <ac:chgData name="Leah June Blakney" userId="cd167671-b1b8-4386-a3bb-634010f1b052" providerId="ADAL" clId="{A2A5BAB7-8EED-4C5B-8F1C-FF6135412E91}" dt="2022-02-10T23:16:53.235" v="858" actId="1076"/>
          <ac:picMkLst>
            <pc:docMk/>
            <pc:sldMk cId="888190560" sldId="261"/>
            <ac:picMk id="6" creationId="{70995877-45F2-4C5F-94FB-7B6B10A121DC}"/>
          </ac:picMkLst>
        </pc:picChg>
      </pc:sldChg>
      <pc:sldChg chg="addSp modSp add mod">
        <pc:chgData name="Leah June Blakney" userId="cd167671-b1b8-4386-a3bb-634010f1b052" providerId="ADAL" clId="{A2A5BAB7-8EED-4C5B-8F1C-FF6135412E91}" dt="2022-02-14T20:17:00.113" v="1607" actId="20577"/>
        <pc:sldMkLst>
          <pc:docMk/>
          <pc:sldMk cId="3767860677" sldId="262"/>
        </pc:sldMkLst>
        <pc:spChg chg="mod">
          <ac:chgData name="Leah June Blakney" userId="cd167671-b1b8-4386-a3bb-634010f1b052" providerId="ADAL" clId="{A2A5BAB7-8EED-4C5B-8F1C-FF6135412E91}" dt="2022-02-09T18:23:30.021" v="347" actId="1076"/>
          <ac:spMkLst>
            <pc:docMk/>
            <pc:sldMk cId="3767860677" sldId="262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14T20:17:00.113" v="1607" actId="20577"/>
          <ac:spMkLst>
            <pc:docMk/>
            <pc:sldMk cId="3767860677" sldId="262"/>
            <ac:spMk id="3" creationId="{124B8722-77F6-4735-A50F-826BC8ED63DA}"/>
          </ac:spMkLst>
        </pc:spChg>
        <pc:spChg chg="add mod">
          <ac:chgData name="Leah June Blakney" userId="cd167671-b1b8-4386-a3bb-634010f1b052" providerId="ADAL" clId="{A2A5BAB7-8EED-4C5B-8F1C-FF6135412E91}" dt="2022-02-14T09:39:33.426" v="1561" actId="20577"/>
          <ac:spMkLst>
            <pc:docMk/>
            <pc:sldMk cId="3767860677" sldId="262"/>
            <ac:spMk id="4" creationId="{472C6D4D-9A43-4676-8E4C-9FF3FED28799}"/>
          </ac:spMkLst>
        </pc:spChg>
        <pc:spChg chg="add mod">
          <ac:chgData name="Leah June Blakney" userId="cd167671-b1b8-4386-a3bb-634010f1b052" providerId="ADAL" clId="{A2A5BAB7-8EED-4C5B-8F1C-FF6135412E91}" dt="2022-02-09T18:46:58.160" v="592" actId="20577"/>
          <ac:spMkLst>
            <pc:docMk/>
            <pc:sldMk cId="3767860677" sldId="262"/>
            <ac:spMk id="5" creationId="{3E9FE5D6-6605-4F06-9F07-22712702EF45}"/>
          </ac:spMkLst>
        </pc:spChg>
      </pc:sldChg>
      <pc:sldChg chg="addSp modSp add mod">
        <pc:chgData name="Leah June Blakney" userId="cd167671-b1b8-4386-a3bb-634010f1b052" providerId="ADAL" clId="{A2A5BAB7-8EED-4C5B-8F1C-FF6135412E91}" dt="2022-02-14T09:36:16.631" v="1545" actId="20577"/>
        <pc:sldMkLst>
          <pc:docMk/>
          <pc:sldMk cId="1595809384" sldId="263"/>
        </pc:sldMkLst>
        <pc:spChg chg="mod">
          <ac:chgData name="Leah June Blakney" userId="cd167671-b1b8-4386-a3bb-634010f1b052" providerId="ADAL" clId="{A2A5BAB7-8EED-4C5B-8F1C-FF6135412E91}" dt="2022-02-11T00:25:34.034" v="1235" actId="1076"/>
          <ac:spMkLst>
            <pc:docMk/>
            <pc:sldMk cId="1595809384" sldId="263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14T09:36:16.631" v="1545" actId="20577"/>
          <ac:spMkLst>
            <pc:docMk/>
            <pc:sldMk cId="1595809384" sldId="263"/>
            <ac:spMk id="4" creationId="{6C11AC1B-029B-4795-9F7E-0F9128D9B8A5}"/>
          </ac:spMkLst>
        </pc:spChg>
        <pc:spChg chg="add mod">
          <ac:chgData name="Leah June Blakney" userId="cd167671-b1b8-4386-a3bb-634010f1b052" providerId="ADAL" clId="{A2A5BAB7-8EED-4C5B-8F1C-FF6135412E91}" dt="2022-02-11T00:26:12.169" v="1256" actId="20577"/>
          <ac:spMkLst>
            <pc:docMk/>
            <pc:sldMk cId="1595809384" sldId="263"/>
            <ac:spMk id="12" creationId="{FE3F7D65-AFA8-487A-BC8E-F050884229CA}"/>
          </ac:spMkLst>
        </pc:spChg>
        <pc:picChg chg="mod">
          <ac:chgData name="Leah June Blakney" userId="cd167671-b1b8-4386-a3bb-634010f1b052" providerId="ADAL" clId="{A2A5BAB7-8EED-4C5B-8F1C-FF6135412E91}" dt="2022-02-11T00:25:38.525" v="1236" actId="1076"/>
          <ac:picMkLst>
            <pc:docMk/>
            <pc:sldMk cId="1595809384" sldId="263"/>
            <ac:picMk id="11" creationId="{22F957E9-6609-468B-ACB5-3B4287383FC7}"/>
          </ac:picMkLst>
        </pc:picChg>
      </pc:sldChg>
      <pc:sldChg chg="modSp add del mod">
        <pc:chgData name="Leah June Blakney" userId="cd167671-b1b8-4386-a3bb-634010f1b052" providerId="ADAL" clId="{A2A5BAB7-8EED-4C5B-8F1C-FF6135412E91}" dt="2022-02-10T23:11:26.610" v="696" actId="47"/>
        <pc:sldMkLst>
          <pc:docMk/>
          <pc:sldMk cId="1326415398" sldId="264"/>
        </pc:sldMkLst>
        <pc:spChg chg="mod">
          <ac:chgData name="Leah June Blakney" userId="cd167671-b1b8-4386-a3bb-634010f1b052" providerId="ADAL" clId="{A2A5BAB7-8EED-4C5B-8F1C-FF6135412E91}" dt="2022-02-09T18:59:45.528" v="662" actId="1076"/>
          <ac:spMkLst>
            <pc:docMk/>
            <pc:sldMk cId="1326415398" sldId="264"/>
            <ac:spMk id="2" creationId="{9FB6E6BA-4D4D-4AF6-A6ED-0D8D6271128F}"/>
          </ac:spMkLst>
        </pc:spChg>
        <pc:spChg chg="mod">
          <ac:chgData name="Leah June Blakney" userId="cd167671-b1b8-4386-a3bb-634010f1b052" providerId="ADAL" clId="{A2A5BAB7-8EED-4C5B-8F1C-FF6135412E91}" dt="2022-02-09T18:59:25.328" v="630" actId="1076"/>
          <ac:spMkLst>
            <pc:docMk/>
            <pc:sldMk cId="1326415398" sldId="264"/>
            <ac:spMk id="5" creationId="{B69BF8D4-83D6-488F-A93C-F4FFCAD562CC}"/>
          </ac:spMkLst>
        </pc:spChg>
      </pc:sldChg>
      <pc:sldChg chg="addSp delSp modSp mod">
        <pc:chgData name="Leah June Blakney" userId="cd167671-b1b8-4386-a3bb-634010f1b052" providerId="ADAL" clId="{A2A5BAB7-8EED-4C5B-8F1C-FF6135412E91}" dt="2022-02-14T09:36:52.210" v="1555" actId="20577"/>
        <pc:sldMkLst>
          <pc:docMk/>
          <pc:sldMk cId="4067504623" sldId="265"/>
        </pc:sldMkLst>
        <pc:spChg chg="del">
          <ac:chgData name="Leah June Blakney" userId="cd167671-b1b8-4386-a3bb-634010f1b052" providerId="ADAL" clId="{A2A5BAB7-8EED-4C5B-8F1C-FF6135412E91}" dt="2022-02-10T23:12:18.164" v="730" actId="478"/>
          <ac:spMkLst>
            <pc:docMk/>
            <pc:sldMk cId="4067504623" sldId="265"/>
            <ac:spMk id="2" creationId="{3451F2C0-24C0-C04C-A909-911E61FECF98}"/>
          </ac:spMkLst>
        </pc:spChg>
        <pc:spChg chg="add mod">
          <ac:chgData name="Leah June Blakney" userId="cd167671-b1b8-4386-a3bb-634010f1b052" providerId="ADAL" clId="{A2A5BAB7-8EED-4C5B-8F1C-FF6135412E91}" dt="2022-02-14T09:36:52.210" v="1555" actId="20577"/>
          <ac:spMkLst>
            <pc:docMk/>
            <pc:sldMk cId="4067504623" sldId="265"/>
            <ac:spMk id="4" creationId="{B730E095-84D9-44E3-9F03-17DB52DC66B7}"/>
          </ac:spMkLst>
        </pc:spChg>
        <pc:spChg chg="add del mod">
          <ac:chgData name="Leah June Blakney" userId="cd167671-b1b8-4386-a3bb-634010f1b052" providerId="ADAL" clId="{A2A5BAB7-8EED-4C5B-8F1C-FF6135412E91}" dt="2022-02-10T23:10:28.816" v="692" actId="478"/>
          <ac:spMkLst>
            <pc:docMk/>
            <pc:sldMk cId="4067504623" sldId="265"/>
            <ac:spMk id="5" creationId="{0E551A44-3E11-44E0-8E90-14CFE025CD68}"/>
          </ac:spMkLst>
        </pc:spChg>
        <pc:spChg chg="add mod">
          <ac:chgData name="Leah June Blakney" userId="cd167671-b1b8-4386-a3bb-634010f1b052" providerId="ADAL" clId="{A2A5BAB7-8EED-4C5B-8F1C-FF6135412E91}" dt="2022-02-10T23:11:23.195" v="695" actId="20577"/>
          <ac:spMkLst>
            <pc:docMk/>
            <pc:sldMk cId="4067504623" sldId="265"/>
            <ac:spMk id="6" creationId="{D485A64C-8231-4BBF-9028-F1BFA4319670}"/>
          </ac:spMkLst>
        </pc:spChg>
        <pc:spChg chg="add del mod">
          <ac:chgData name="Leah June Blakney" userId="cd167671-b1b8-4386-a3bb-634010f1b052" providerId="ADAL" clId="{A2A5BAB7-8EED-4C5B-8F1C-FF6135412E91}" dt="2022-02-10T23:12:22.179" v="731" actId="478"/>
          <ac:spMkLst>
            <pc:docMk/>
            <pc:sldMk cId="4067504623" sldId="265"/>
            <ac:spMk id="8" creationId="{D71AB6EE-5155-4A5F-A487-927B57FCFDEC}"/>
          </ac:spMkLst>
        </pc:spChg>
        <pc:spChg chg="add del mod">
          <ac:chgData name="Leah June Blakney" userId="cd167671-b1b8-4386-a3bb-634010f1b052" providerId="ADAL" clId="{A2A5BAB7-8EED-4C5B-8F1C-FF6135412E91}" dt="2022-02-10T23:13:56.524" v="813" actId="478"/>
          <ac:spMkLst>
            <pc:docMk/>
            <pc:sldMk cId="4067504623" sldId="265"/>
            <ac:spMk id="10" creationId="{B24AC14E-077A-4D41-A20F-673AA34730AC}"/>
          </ac:spMkLst>
        </pc:spChg>
        <pc:spChg chg="add del mod">
          <ac:chgData name="Leah June Blakney" userId="cd167671-b1b8-4386-a3bb-634010f1b052" providerId="ADAL" clId="{A2A5BAB7-8EED-4C5B-8F1C-FF6135412E91}" dt="2022-02-10T23:12:59.230" v="758"/>
          <ac:spMkLst>
            <pc:docMk/>
            <pc:sldMk cId="4067504623" sldId="265"/>
            <ac:spMk id="11" creationId="{6CF980BA-BBCF-4985-9838-B59B1C6EEC91}"/>
          </ac:spMkLst>
        </pc:spChg>
        <pc:spChg chg="add mod">
          <ac:chgData name="Leah June Blakney" userId="cd167671-b1b8-4386-a3bb-634010f1b052" providerId="ADAL" clId="{A2A5BAB7-8EED-4C5B-8F1C-FF6135412E91}" dt="2022-02-10T23:13:53.317" v="812" actId="1076"/>
          <ac:spMkLst>
            <pc:docMk/>
            <pc:sldMk cId="4067504623" sldId="265"/>
            <ac:spMk id="12" creationId="{B4AA4A9D-9DE4-4669-81D6-1B13AE0AF186}"/>
          </ac:spMkLst>
        </pc:spChg>
        <pc:spChg chg="add mod">
          <ac:chgData name="Leah June Blakney" userId="cd167671-b1b8-4386-a3bb-634010f1b052" providerId="ADAL" clId="{A2A5BAB7-8EED-4C5B-8F1C-FF6135412E91}" dt="2022-02-11T00:21:19.762" v="1048" actId="20577"/>
          <ac:spMkLst>
            <pc:docMk/>
            <pc:sldMk cId="4067504623" sldId="265"/>
            <ac:spMk id="13" creationId="{A8500920-A695-4BFB-832A-73F62EEED87F}"/>
          </ac:spMkLst>
        </pc:spChg>
      </pc:sldChg>
      <pc:sldChg chg="addSp delSp modSp mod">
        <pc:chgData name="Leah June Blakney" userId="cd167671-b1b8-4386-a3bb-634010f1b052" providerId="ADAL" clId="{A2A5BAB7-8EED-4C5B-8F1C-FF6135412E91}" dt="2022-02-14T09:39:24.065" v="1557" actId="20577"/>
        <pc:sldMkLst>
          <pc:docMk/>
          <pc:sldMk cId="3151678475" sldId="266"/>
        </pc:sldMkLst>
        <pc:spChg chg="del">
          <ac:chgData name="Leah June Blakney" userId="cd167671-b1b8-4386-a3bb-634010f1b052" providerId="ADAL" clId="{A2A5BAB7-8EED-4C5B-8F1C-FF6135412E91}" dt="2022-02-10T23:11:38.619" v="697" actId="478"/>
          <ac:spMkLst>
            <pc:docMk/>
            <pc:sldMk cId="3151678475" sldId="266"/>
            <ac:spMk id="2" creationId="{A043A14E-3933-2F4D-8B4F-753EAF658081}"/>
          </ac:spMkLst>
        </pc:spChg>
        <pc:spChg chg="mod">
          <ac:chgData name="Leah June Blakney" userId="cd167671-b1b8-4386-a3bb-634010f1b052" providerId="ADAL" clId="{A2A5BAB7-8EED-4C5B-8F1C-FF6135412E91}" dt="2022-02-10T23:54:21.603" v="860" actId="207"/>
          <ac:spMkLst>
            <pc:docMk/>
            <pc:sldMk cId="3151678475" sldId="266"/>
            <ac:spMk id="3" creationId="{A8C02E39-ED1C-0043-B2D9-4B7B90B3D147}"/>
          </ac:spMkLst>
        </pc:spChg>
        <pc:spChg chg="add mod">
          <ac:chgData name="Leah June Blakney" userId="cd167671-b1b8-4386-a3bb-634010f1b052" providerId="ADAL" clId="{A2A5BAB7-8EED-4C5B-8F1C-FF6135412E91}" dt="2022-02-10T23:09:46.775" v="688" actId="20577"/>
          <ac:spMkLst>
            <pc:docMk/>
            <pc:sldMk cId="3151678475" sldId="266"/>
            <ac:spMk id="6" creationId="{F266A9A2-9906-4FD5-A9BE-EE3BF1FF02F3}"/>
          </ac:spMkLst>
        </pc:spChg>
        <pc:spChg chg="add mod">
          <ac:chgData name="Leah June Blakney" userId="cd167671-b1b8-4386-a3bb-634010f1b052" providerId="ADAL" clId="{A2A5BAB7-8EED-4C5B-8F1C-FF6135412E91}" dt="2022-02-14T09:39:24.065" v="1557" actId="20577"/>
          <ac:spMkLst>
            <pc:docMk/>
            <pc:sldMk cId="3151678475" sldId="266"/>
            <ac:spMk id="7" creationId="{D88BCD4E-06BE-45E3-9899-808A4608A117}"/>
          </ac:spMkLst>
        </pc:spChg>
        <pc:spChg chg="add del mod">
          <ac:chgData name="Leah June Blakney" userId="cd167671-b1b8-4386-a3bb-634010f1b052" providerId="ADAL" clId="{A2A5BAB7-8EED-4C5B-8F1C-FF6135412E91}" dt="2022-02-10T23:12:06.519" v="729" actId="478"/>
          <ac:spMkLst>
            <pc:docMk/>
            <pc:sldMk cId="3151678475" sldId="266"/>
            <ac:spMk id="8" creationId="{2DC58127-E399-4103-A1B1-F4E819EDE341}"/>
          </ac:spMkLst>
        </pc:spChg>
        <pc:spChg chg="add mod">
          <ac:chgData name="Leah June Blakney" userId="cd167671-b1b8-4386-a3bb-634010f1b052" providerId="ADAL" clId="{A2A5BAB7-8EED-4C5B-8F1C-FF6135412E91}" dt="2022-02-10T23:12:03.921" v="728" actId="1076"/>
          <ac:spMkLst>
            <pc:docMk/>
            <pc:sldMk cId="3151678475" sldId="266"/>
            <ac:spMk id="9" creationId="{40E84B4D-66C5-458F-BCBE-F8E3CE2C759B}"/>
          </ac:spMkLst>
        </pc:spChg>
        <pc:spChg chg="add mod">
          <ac:chgData name="Leah June Blakney" userId="cd167671-b1b8-4386-a3bb-634010f1b052" providerId="ADAL" clId="{A2A5BAB7-8EED-4C5B-8F1C-FF6135412E91}" dt="2022-02-11T00:20:24.370" v="985" actId="1076"/>
          <ac:spMkLst>
            <pc:docMk/>
            <pc:sldMk cId="3151678475" sldId="266"/>
            <ac:spMk id="11" creationId="{3684B01C-07EB-4134-B4BA-C36EAD12FC83}"/>
          </ac:spMkLst>
        </pc:spChg>
        <pc:spChg chg="add mod">
          <ac:chgData name="Leah June Blakney" userId="cd167671-b1b8-4386-a3bb-634010f1b052" providerId="ADAL" clId="{A2A5BAB7-8EED-4C5B-8F1C-FF6135412E91}" dt="2022-02-11T00:20:42.376" v="1008" actId="20577"/>
          <ac:spMkLst>
            <pc:docMk/>
            <pc:sldMk cId="3151678475" sldId="266"/>
            <ac:spMk id="12" creationId="{BBF7200A-FB93-49DD-B477-98784055B91E}"/>
          </ac:spMkLst>
        </pc:spChg>
      </pc:sldChg>
      <pc:sldChg chg="addSp delSp modSp mod">
        <pc:chgData name="Leah June Blakney" userId="cd167671-b1b8-4386-a3bb-634010f1b052" providerId="ADAL" clId="{A2A5BAB7-8EED-4C5B-8F1C-FF6135412E91}" dt="2022-02-14T09:36:32.864" v="1549" actId="20577"/>
        <pc:sldMkLst>
          <pc:docMk/>
          <pc:sldMk cId="3961969886" sldId="267"/>
        </pc:sldMkLst>
        <pc:spChg chg="del">
          <ac:chgData name="Leah June Blakney" userId="cd167671-b1b8-4386-a3bb-634010f1b052" providerId="ADAL" clId="{A2A5BAB7-8EED-4C5B-8F1C-FF6135412E91}" dt="2022-02-10T23:15:48.204" v="850" actId="478"/>
          <ac:spMkLst>
            <pc:docMk/>
            <pc:sldMk cId="3961969886" sldId="267"/>
            <ac:spMk id="2" creationId="{F75558CC-E766-DF44-BD47-531E6F1379B0}"/>
          </ac:spMkLst>
        </pc:spChg>
        <pc:spChg chg="add mod">
          <ac:chgData name="Leah June Blakney" userId="cd167671-b1b8-4386-a3bb-634010f1b052" providerId="ADAL" clId="{A2A5BAB7-8EED-4C5B-8F1C-FF6135412E91}" dt="2022-02-11T00:12:11.558" v="866" actId="1076"/>
          <ac:spMkLst>
            <pc:docMk/>
            <pc:sldMk cId="3961969886" sldId="267"/>
            <ac:spMk id="4" creationId="{42FD9A7D-75FC-4ACE-89BE-B4E12F21FFAF}"/>
          </ac:spMkLst>
        </pc:spChg>
        <pc:spChg chg="add del mod">
          <ac:chgData name="Leah June Blakney" userId="cd167671-b1b8-4386-a3bb-634010f1b052" providerId="ADAL" clId="{A2A5BAB7-8EED-4C5B-8F1C-FF6135412E91}" dt="2022-02-10T23:15:56.649" v="851" actId="478"/>
          <ac:spMkLst>
            <pc:docMk/>
            <pc:sldMk cId="3961969886" sldId="267"/>
            <ac:spMk id="6" creationId="{A28835ED-55E7-4D83-8222-A92E9B43D0DC}"/>
          </ac:spMkLst>
        </pc:spChg>
        <pc:spChg chg="add mod">
          <ac:chgData name="Leah June Blakney" userId="cd167671-b1b8-4386-a3bb-634010f1b052" providerId="ADAL" clId="{A2A5BAB7-8EED-4C5B-8F1C-FF6135412E91}" dt="2022-02-14T09:36:32.864" v="1549" actId="20577"/>
          <ac:spMkLst>
            <pc:docMk/>
            <pc:sldMk cId="3961969886" sldId="267"/>
            <ac:spMk id="7" creationId="{778DEC9C-D9FB-40FA-B8C8-F93BCCAE3D27}"/>
          </ac:spMkLst>
        </pc:spChg>
        <pc:spChg chg="add mod">
          <ac:chgData name="Leah June Blakney" userId="cd167671-b1b8-4386-a3bb-634010f1b052" providerId="ADAL" clId="{A2A5BAB7-8EED-4C5B-8F1C-FF6135412E91}" dt="2022-02-11T00:17:08.078" v="938" actId="20577"/>
          <ac:spMkLst>
            <pc:docMk/>
            <pc:sldMk cId="3961969886" sldId="267"/>
            <ac:spMk id="8" creationId="{42E97AF8-D64F-45CF-BBC7-36E2EF6287A1}"/>
          </ac:spMkLst>
        </pc:spChg>
        <pc:spChg chg="add mod">
          <ac:chgData name="Leah June Blakney" userId="cd167671-b1b8-4386-a3bb-634010f1b052" providerId="ADAL" clId="{A2A5BAB7-8EED-4C5B-8F1C-FF6135412E91}" dt="2022-02-11T00:24:13.579" v="1185" actId="20577"/>
          <ac:spMkLst>
            <pc:docMk/>
            <pc:sldMk cId="3961969886" sldId="267"/>
            <ac:spMk id="9" creationId="{64B40F69-B228-4C53-8482-DA788145FBA1}"/>
          </ac:spMkLst>
        </pc:spChg>
        <pc:graphicFrameChg chg="mod">
          <ac:chgData name="Leah June Blakney" userId="cd167671-b1b8-4386-a3bb-634010f1b052" providerId="ADAL" clId="{A2A5BAB7-8EED-4C5B-8F1C-FF6135412E91}" dt="2022-02-11T00:23:54.244" v="1161" actId="1076"/>
          <ac:graphicFrameMkLst>
            <pc:docMk/>
            <pc:sldMk cId="3961969886" sldId="267"/>
            <ac:graphicFrameMk id="5" creationId="{A425FE81-4138-2E48-9FED-79EC8EED635F}"/>
          </ac:graphicFrameMkLst>
        </pc:graphicFrameChg>
      </pc:sldChg>
      <pc:sldChg chg="addSp delSp modSp mod">
        <pc:chgData name="Leah June Blakney" userId="cd167671-b1b8-4386-a3bb-634010f1b052" providerId="ADAL" clId="{A2A5BAB7-8EED-4C5B-8F1C-FF6135412E91}" dt="2022-02-11T00:28:28.872" v="1279" actId="313"/>
        <pc:sldMkLst>
          <pc:docMk/>
          <pc:sldMk cId="2079290005" sldId="269"/>
        </pc:sldMkLst>
        <pc:spChg chg="del">
          <ac:chgData name="Leah June Blakney" userId="cd167671-b1b8-4386-a3bb-634010f1b052" providerId="ADAL" clId="{A2A5BAB7-8EED-4C5B-8F1C-FF6135412E91}" dt="2022-02-11T00:28:06.846" v="1266" actId="478"/>
          <ac:spMkLst>
            <pc:docMk/>
            <pc:sldMk cId="2079290005" sldId="269"/>
            <ac:spMk id="2" creationId="{F2E8643F-4EEF-F441-B424-9FF1A9103238}"/>
          </ac:spMkLst>
        </pc:spChg>
        <pc:spChg chg="mod">
          <ac:chgData name="Leah June Blakney" userId="cd167671-b1b8-4386-a3bb-634010f1b052" providerId="ADAL" clId="{A2A5BAB7-8EED-4C5B-8F1C-FF6135412E91}" dt="2022-02-11T00:27:59.153" v="1265" actId="207"/>
          <ac:spMkLst>
            <pc:docMk/>
            <pc:sldMk cId="2079290005" sldId="269"/>
            <ac:spMk id="3" creationId="{EF238872-EC04-9E4B-BFC2-3781D100AB33}"/>
          </ac:spMkLst>
        </pc:spChg>
        <pc:spChg chg="add del mod">
          <ac:chgData name="Leah June Blakney" userId="cd167671-b1b8-4386-a3bb-634010f1b052" providerId="ADAL" clId="{A2A5BAB7-8EED-4C5B-8F1C-FF6135412E91}" dt="2022-02-11T00:28:10.737" v="1267" actId="478"/>
          <ac:spMkLst>
            <pc:docMk/>
            <pc:sldMk cId="2079290005" sldId="269"/>
            <ac:spMk id="5" creationId="{950E64D3-A59D-4429-9050-3FEB9A99ECEF}"/>
          </ac:spMkLst>
        </pc:spChg>
        <pc:spChg chg="add mod">
          <ac:chgData name="Leah June Blakney" userId="cd167671-b1b8-4386-a3bb-634010f1b052" providerId="ADAL" clId="{A2A5BAB7-8EED-4C5B-8F1C-FF6135412E91}" dt="2022-02-11T00:28:28.872" v="1279" actId="313"/>
          <ac:spMkLst>
            <pc:docMk/>
            <pc:sldMk cId="2079290005" sldId="269"/>
            <ac:spMk id="6" creationId="{F85BB97E-A2CE-40EE-AA3F-38D80221A5C1}"/>
          </ac:spMkLst>
        </pc:spChg>
      </pc:sldChg>
      <pc:sldChg chg="addSp delSp modSp new mod">
        <pc:chgData name="Leah June Blakney" userId="cd167671-b1b8-4386-a3bb-634010f1b052" providerId="ADAL" clId="{A2A5BAB7-8EED-4C5B-8F1C-FF6135412E91}" dt="2022-02-14T09:42:04.351" v="1600" actId="948"/>
        <pc:sldMkLst>
          <pc:docMk/>
          <pc:sldMk cId="781563654" sldId="270"/>
        </pc:sldMkLst>
        <pc:spChg chg="del">
          <ac:chgData name="Leah June Blakney" userId="cd167671-b1b8-4386-a3bb-634010f1b052" providerId="ADAL" clId="{A2A5BAB7-8EED-4C5B-8F1C-FF6135412E91}" dt="2022-02-14T08:33:46.037" v="1281" actId="478"/>
          <ac:spMkLst>
            <pc:docMk/>
            <pc:sldMk cId="781563654" sldId="270"/>
            <ac:spMk id="2" creationId="{BB0E6226-7F03-4755-B7C9-2C3AFE734D0A}"/>
          </ac:spMkLst>
        </pc:spChg>
        <pc:spChg chg="mod">
          <ac:chgData name="Leah June Blakney" userId="cd167671-b1b8-4386-a3bb-634010f1b052" providerId="ADAL" clId="{A2A5BAB7-8EED-4C5B-8F1C-FF6135412E91}" dt="2022-02-14T09:42:04.351" v="1600" actId="948"/>
          <ac:spMkLst>
            <pc:docMk/>
            <pc:sldMk cId="781563654" sldId="270"/>
            <ac:spMk id="3" creationId="{9DBFB9FC-4CC4-401A-B865-100CDAAF5963}"/>
          </ac:spMkLst>
        </pc:spChg>
        <pc:spChg chg="add mod">
          <ac:chgData name="Leah June Blakney" userId="cd167671-b1b8-4386-a3bb-634010f1b052" providerId="ADAL" clId="{A2A5BAB7-8EED-4C5B-8F1C-FF6135412E91}" dt="2022-02-14T09:21:34.041" v="1309" actId="1076"/>
          <ac:spMkLst>
            <pc:docMk/>
            <pc:sldMk cId="781563654" sldId="270"/>
            <ac:spMk id="4" creationId="{0A2DA69F-F8D4-482F-BE70-14B09BEC0A06}"/>
          </ac:spMkLst>
        </pc:spChg>
        <pc:spChg chg="add mod">
          <ac:chgData name="Leah June Blakney" userId="cd167671-b1b8-4386-a3bb-634010f1b052" providerId="ADAL" clId="{A2A5BAB7-8EED-4C5B-8F1C-FF6135412E91}" dt="2022-02-14T09:35:55.856" v="1540" actId="20577"/>
          <ac:spMkLst>
            <pc:docMk/>
            <pc:sldMk cId="781563654" sldId="270"/>
            <ac:spMk id="5" creationId="{A4EBA0E0-255A-4462-B8A7-F8039F40A440}"/>
          </ac:spMkLst>
        </pc:spChg>
        <pc:spChg chg="add mod">
          <ac:chgData name="Leah June Blakney" userId="cd167671-b1b8-4386-a3bb-634010f1b052" providerId="ADAL" clId="{A2A5BAB7-8EED-4C5B-8F1C-FF6135412E91}" dt="2022-02-14T09:36:11.996" v="1543" actId="20577"/>
          <ac:spMkLst>
            <pc:docMk/>
            <pc:sldMk cId="781563654" sldId="270"/>
            <ac:spMk id="6" creationId="{877B4007-CF65-49BF-9D7C-18220CFDA013}"/>
          </ac:spMkLst>
        </pc:spChg>
      </pc:sldChg>
      <pc:sldChg chg="modSp mod">
        <pc:chgData name="Leah June Blakney" userId="cd167671-b1b8-4386-a3bb-634010f1b052" providerId="ADAL" clId="{A2A5BAB7-8EED-4C5B-8F1C-FF6135412E91}" dt="2022-02-14T20:19:19.218" v="1626" actId="20577"/>
        <pc:sldMkLst>
          <pc:docMk/>
          <pc:sldMk cId="3495237280" sldId="272"/>
        </pc:sldMkLst>
        <pc:spChg chg="mod">
          <ac:chgData name="Leah June Blakney" userId="cd167671-b1b8-4386-a3bb-634010f1b052" providerId="ADAL" clId="{A2A5BAB7-8EED-4C5B-8F1C-FF6135412E91}" dt="2022-02-14T20:19:19.218" v="1626" actId="20577"/>
          <ac:spMkLst>
            <pc:docMk/>
            <pc:sldMk cId="3495237280" sldId="272"/>
            <ac:spMk id="3" creationId="{B882BC13-3252-B548-9D0F-B6F6C7D5C0B2}"/>
          </ac:spMkLst>
        </pc:spChg>
      </pc:sldChg>
    </pc:docChg>
  </pc:docChgLst>
  <pc:docChgLst>
    <pc:chgData name="William Jackson Shields" userId="S::wjs65@nau.edu::535f6f40-cfa8-4856-a106-47283169eb93" providerId="AD" clId="Web-{8376EB7A-1ADA-4AF8-A7B4-91CF2E0E9009}"/>
    <pc:docChg chg="addSld modSld">
      <pc:chgData name="William Jackson Shields" userId="S::wjs65@nau.edu::535f6f40-cfa8-4856-a106-47283169eb93" providerId="AD" clId="Web-{8376EB7A-1ADA-4AF8-A7B4-91CF2E0E9009}" dt="2022-02-11T00:01:46.008" v="53" actId="1076"/>
      <pc:docMkLst>
        <pc:docMk/>
      </pc:docMkLst>
      <pc:sldChg chg="addSp delSp modSp">
        <pc:chgData name="William Jackson Shields" userId="S::wjs65@nau.edu::535f6f40-cfa8-4856-a106-47283169eb93" providerId="AD" clId="Web-{8376EB7A-1ADA-4AF8-A7B4-91CF2E0E9009}" dt="2022-02-10T23:57:32.549" v="9" actId="1076"/>
        <pc:sldMkLst>
          <pc:docMk/>
          <pc:sldMk cId="888190560" sldId="261"/>
        </pc:sldMkLst>
        <pc:spChg chg="add del mod">
          <ac:chgData name="William Jackson Shields" userId="S::wjs65@nau.edu::535f6f40-cfa8-4856-a106-47283169eb93" providerId="AD" clId="Web-{8376EB7A-1ADA-4AF8-A7B4-91CF2E0E9009}" dt="2022-02-10T23:56:09.750" v="1"/>
          <ac:spMkLst>
            <pc:docMk/>
            <pc:sldMk cId="888190560" sldId="261"/>
            <ac:spMk id="7" creationId="{F9E11E78-93A3-49B2-9EF1-549EAB2EA8E0}"/>
          </ac:spMkLst>
        </pc:spChg>
        <pc:spChg chg="add del mod">
          <ac:chgData name="William Jackson Shields" userId="S::wjs65@nau.edu::535f6f40-cfa8-4856-a106-47283169eb93" providerId="AD" clId="Web-{8376EB7A-1ADA-4AF8-A7B4-91CF2E0E9009}" dt="2022-02-10T23:57:21.002" v="6"/>
          <ac:spMkLst>
            <pc:docMk/>
            <pc:sldMk cId="888190560" sldId="261"/>
            <ac:spMk id="10" creationId="{01BBE6F9-833B-41AE-8570-9B547AD9F94F}"/>
          </ac:spMkLst>
        </pc:spChg>
        <pc:picChg chg="del">
          <ac:chgData name="William Jackson Shields" userId="S::wjs65@nau.edu::535f6f40-cfa8-4856-a106-47283169eb93" providerId="AD" clId="Web-{8376EB7A-1ADA-4AF8-A7B4-91CF2E0E9009}" dt="2022-02-10T23:56:03.578" v="0"/>
          <ac:picMkLst>
            <pc:docMk/>
            <pc:sldMk cId="888190560" sldId="261"/>
            <ac:picMk id="6" creationId="{70995877-45F2-4C5F-94FB-7B6B10A121DC}"/>
          </ac:picMkLst>
        </pc:picChg>
        <pc:picChg chg="add del mod ord">
          <ac:chgData name="William Jackson Shields" userId="S::wjs65@nau.edu::535f6f40-cfa8-4856-a106-47283169eb93" providerId="AD" clId="Web-{8376EB7A-1ADA-4AF8-A7B4-91CF2E0E9009}" dt="2022-02-10T23:57:14.220" v="5"/>
          <ac:picMkLst>
            <pc:docMk/>
            <pc:sldMk cId="888190560" sldId="261"/>
            <ac:picMk id="8" creationId="{C3540810-39FA-47D7-9EC4-0DC789614642}"/>
          </ac:picMkLst>
        </pc:picChg>
        <pc:picChg chg="add mod ord">
          <ac:chgData name="William Jackson Shields" userId="S::wjs65@nau.edu::535f6f40-cfa8-4856-a106-47283169eb93" providerId="AD" clId="Web-{8376EB7A-1ADA-4AF8-A7B4-91CF2E0E9009}" dt="2022-02-10T23:57:32.549" v="9" actId="1076"/>
          <ac:picMkLst>
            <pc:docMk/>
            <pc:sldMk cId="888190560" sldId="261"/>
            <ac:picMk id="11" creationId="{AFE7BFEE-ADCC-4D34-9BAA-12F72C9E4592}"/>
          </ac:picMkLst>
        </pc:picChg>
      </pc:sldChg>
      <pc:sldChg chg="addSp delSp modSp new">
        <pc:chgData name="William Jackson Shields" userId="S::wjs65@nau.edu::535f6f40-cfa8-4856-a106-47283169eb93" providerId="AD" clId="Web-{8376EB7A-1ADA-4AF8-A7B4-91CF2E0E9009}" dt="2022-02-11T00:01:46.008" v="53" actId="1076"/>
        <pc:sldMkLst>
          <pc:docMk/>
          <pc:sldMk cId="1071985508" sldId="268"/>
        </pc:sldMkLst>
        <pc:spChg chg="mod">
          <ac:chgData name="William Jackson Shields" userId="S::wjs65@nau.edu::535f6f40-cfa8-4856-a106-47283169eb93" providerId="AD" clId="Web-{8376EB7A-1ADA-4AF8-A7B4-91CF2E0E9009}" dt="2022-02-11T00:01:38.664" v="51" actId="1076"/>
          <ac:spMkLst>
            <pc:docMk/>
            <pc:sldMk cId="1071985508" sldId="268"/>
            <ac:spMk id="2" creationId="{B772F203-7A86-4E95-97C4-E7956C44C92C}"/>
          </ac:spMkLst>
        </pc:spChg>
        <pc:spChg chg="del mod">
          <ac:chgData name="William Jackson Shields" userId="S::wjs65@nau.edu::535f6f40-cfa8-4856-a106-47283169eb93" providerId="AD" clId="Web-{8376EB7A-1ADA-4AF8-A7B4-91CF2E0E9009}" dt="2022-02-10T23:58:19.784" v="41"/>
          <ac:spMkLst>
            <pc:docMk/>
            <pc:sldMk cId="1071985508" sldId="268"/>
            <ac:spMk id="3" creationId="{067DB48A-834B-4997-9964-E50BEB7ED4CB}"/>
          </ac:spMkLst>
        </pc:spChg>
        <pc:picChg chg="add mod">
          <ac:chgData name="William Jackson Shields" userId="S::wjs65@nau.edu::535f6f40-cfa8-4856-a106-47283169eb93" providerId="AD" clId="Web-{8376EB7A-1ADA-4AF8-A7B4-91CF2E0E9009}" dt="2022-02-11T00:01:46.008" v="53" actId="1076"/>
          <ac:picMkLst>
            <pc:docMk/>
            <pc:sldMk cId="1071985508" sldId="268"/>
            <ac:picMk id="4" creationId="{45F4ECDD-C900-4A4E-839E-E6F2DB3DEA70}"/>
          </ac:picMkLst>
        </pc:picChg>
      </pc:sldChg>
    </pc:docChg>
  </pc:docChgLst>
  <pc:docChgLst>
    <pc:chgData name="Griffin James Brandt" userId="6c1a6296-0f36-4f97-b320-9b2c10f9f64b" providerId="ADAL" clId="{6B13925F-8E1E-A649-9FEB-66C6D80F88C9}"/>
    <pc:docChg chg="custSel modSld">
      <pc:chgData name="Griffin James Brandt" userId="6c1a6296-0f36-4f97-b320-9b2c10f9f64b" providerId="ADAL" clId="{6B13925F-8E1E-A649-9FEB-66C6D80F88C9}" dt="2022-04-15T17:08:02.358" v="0" actId="21"/>
      <pc:docMkLst>
        <pc:docMk/>
      </pc:docMkLst>
      <pc:sldChg chg="delSp mod">
        <pc:chgData name="Griffin James Brandt" userId="6c1a6296-0f36-4f97-b320-9b2c10f9f64b" providerId="ADAL" clId="{6B13925F-8E1E-A649-9FEB-66C6D80F88C9}" dt="2022-04-15T17:08:02.358" v="0" actId="21"/>
        <pc:sldMkLst>
          <pc:docMk/>
          <pc:sldMk cId="3495237280" sldId="272"/>
        </pc:sldMkLst>
        <pc:picChg chg="del">
          <ac:chgData name="Griffin James Brandt" userId="6c1a6296-0f36-4f97-b320-9b2c10f9f64b" providerId="ADAL" clId="{6B13925F-8E1E-A649-9FEB-66C6D80F88C9}" dt="2022-04-15T17:08:02.358" v="0" actId="21"/>
          <ac:picMkLst>
            <pc:docMk/>
            <pc:sldMk cId="3495237280" sldId="272"/>
            <ac:picMk id="9" creationId="{80213153-22D8-6E40-A1EA-087CC68E02C4}"/>
          </ac:picMkLst>
        </pc:picChg>
      </pc:sldChg>
    </pc:docChg>
  </pc:docChgLst>
  <pc:docChgLst>
    <pc:chgData name="Griffin James Brandt" userId="S::gjb224@nau.edu::6c1a6296-0f36-4f97-b320-9b2c10f9f64b" providerId="AD" clId="Web-{DEEC0492-B680-4745-BB99-85D9E0163F18}"/>
    <pc:docChg chg="modSld sldOrd">
      <pc:chgData name="Griffin James Brandt" userId="S::gjb224@nau.edu::6c1a6296-0f36-4f97-b320-9b2c10f9f64b" providerId="AD" clId="Web-{DEEC0492-B680-4745-BB99-85D9E0163F18}" dt="2022-02-09T19:00:06.408" v="414" actId="20577"/>
      <pc:docMkLst>
        <pc:docMk/>
      </pc:docMkLst>
      <pc:sldChg chg="addSp modSp">
        <pc:chgData name="Griffin James Brandt" userId="S::gjb224@nau.edu::6c1a6296-0f36-4f97-b320-9b2c10f9f64b" providerId="AD" clId="Web-{DEEC0492-B680-4745-BB99-85D9E0163F18}" dt="2022-02-09T18:55:28.003" v="260" actId="1076"/>
        <pc:sldMkLst>
          <pc:docMk/>
          <pc:sldMk cId="3328910605" sldId="257"/>
        </pc:sldMkLst>
        <pc:spChg chg="mod">
          <ac:chgData name="Griffin James Brandt" userId="S::gjb224@nau.edu::6c1a6296-0f36-4f97-b320-9b2c10f9f64b" providerId="AD" clId="Web-{DEEC0492-B680-4745-BB99-85D9E0163F18}" dt="2022-02-09T18:52:52.854" v="14" actId="1076"/>
          <ac:spMkLst>
            <pc:docMk/>
            <pc:sldMk cId="3328910605" sldId="257"/>
            <ac:spMk id="2" creationId="{9FB6E6BA-4D4D-4AF6-A6ED-0D8D6271128F}"/>
          </ac:spMkLst>
        </pc:spChg>
        <pc:spChg chg="mod">
          <ac:chgData name="Griffin James Brandt" userId="S::gjb224@nau.edu::6c1a6296-0f36-4f97-b320-9b2c10f9f64b" providerId="AD" clId="Web-{DEEC0492-B680-4745-BB99-85D9E0163F18}" dt="2022-02-09T18:55:19.549" v="258" actId="20577"/>
          <ac:spMkLst>
            <pc:docMk/>
            <pc:sldMk cId="3328910605" sldId="257"/>
            <ac:spMk id="3" creationId="{124B8722-77F6-4735-A50F-826BC8ED63DA}"/>
          </ac:spMkLst>
        </pc:spChg>
        <pc:picChg chg="add mod">
          <ac:chgData name="Griffin James Brandt" userId="S::gjb224@nau.edu::6c1a6296-0f36-4f97-b320-9b2c10f9f64b" providerId="AD" clId="Web-{DEEC0492-B680-4745-BB99-85D9E0163F18}" dt="2022-02-09T18:55:28.003" v="260" actId="1076"/>
          <ac:picMkLst>
            <pc:docMk/>
            <pc:sldMk cId="3328910605" sldId="257"/>
            <ac:picMk id="6" creationId="{00290B06-1DEC-47ED-91BE-07E26921D3EB}"/>
          </ac:picMkLst>
        </pc:picChg>
      </pc:sldChg>
      <pc:sldChg chg="modSp ord">
        <pc:chgData name="Griffin James Brandt" userId="S::gjb224@nau.edu::6c1a6296-0f36-4f97-b320-9b2c10f9f64b" providerId="AD" clId="Web-{DEEC0492-B680-4745-BB99-85D9E0163F18}" dt="2022-02-09T19:00:06.408" v="414" actId="20577"/>
        <pc:sldMkLst>
          <pc:docMk/>
          <pc:sldMk cId="2779222151" sldId="259"/>
        </pc:sldMkLst>
        <pc:spChg chg="mod">
          <ac:chgData name="Griffin James Brandt" userId="S::gjb224@nau.edu::6c1a6296-0f36-4f97-b320-9b2c10f9f64b" providerId="AD" clId="Web-{DEEC0492-B680-4745-BB99-85D9E0163F18}" dt="2022-02-09T19:00:06.408" v="414" actId="20577"/>
          <ac:spMkLst>
            <pc:docMk/>
            <pc:sldMk cId="2779222151" sldId="259"/>
            <ac:spMk id="3" creationId="{124B8722-77F6-4735-A50F-826BC8ED63DA}"/>
          </ac:spMkLst>
        </pc:spChg>
      </pc:sldChg>
      <pc:sldChg chg="addSp delSp modSp">
        <pc:chgData name="Griffin James Brandt" userId="S::gjb224@nau.edu::6c1a6296-0f36-4f97-b320-9b2c10f9f64b" providerId="AD" clId="Web-{DEEC0492-B680-4745-BB99-85D9E0163F18}" dt="2022-02-09T18:58:29.153" v="263" actId="1076"/>
        <pc:sldMkLst>
          <pc:docMk/>
          <pc:sldMk cId="1595809384" sldId="263"/>
        </pc:sldMkLst>
        <pc:spChg chg="del">
          <ac:chgData name="Griffin James Brandt" userId="S::gjb224@nau.edu::6c1a6296-0f36-4f97-b320-9b2c10f9f64b" providerId="AD" clId="Web-{DEEC0492-B680-4745-BB99-85D9E0163F18}" dt="2022-02-09T18:41:17.708" v="0"/>
          <ac:spMkLst>
            <pc:docMk/>
            <pc:sldMk cId="1595809384" sldId="263"/>
            <ac:spMk id="3" creationId="{124B8722-77F6-4735-A50F-826BC8ED63DA}"/>
          </ac:spMkLst>
        </pc:spChg>
        <pc:spChg chg="add del mod">
          <ac:chgData name="Griffin James Brandt" userId="S::gjb224@nau.edu::6c1a6296-0f36-4f97-b320-9b2c10f9f64b" providerId="AD" clId="Web-{DEEC0492-B680-4745-BB99-85D9E0163F18}" dt="2022-02-09T18:42:04.633" v="3"/>
          <ac:spMkLst>
            <pc:docMk/>
            <pc:sldMk cId="1595809384" sldId="263"/>
            <ac:spMk id="7" creationId="{4F747462-4CA4-4A2D-BB23-A2397E8AC2F1}"/>
          </ac:spMkLst>
        </pc:spChg>
        <pc:spChg chg="add del mod">
          <ac:chgData name="Griffin James Brandt" userId="S::gjb224@nau.edu::6c1a6296-0f36-4f97-b320-9b2c10f9f64b" providerId="AD" clId="Web-{DEEC0492-B680-4745-BB99-85D9E0163F18}" dt="2022-02-09T18:42:45.900" v="6"/>
          <ac:spMkLst>
            <pc:docMk/>
            <pc:sldMk cId="1595809384" sldId="263"/>
            <ac:spMk id="10" creationId="{9B04BE11-F47A-4065-A924-08E65D905693}"/>
          </ac:spMkLst>
        </pc:spChg>
        <pc:picChg chg="add del mod ord">
          <ac:chgData name="Griffin James Brandt" userId="S::gjb224@nau.edu::6c1a6296-0f36-4f97-b320-9b2c10f9f64b" providerId="AD" clId="Web-{DEEC0492-B680-4745-BB99-85D9E0163F18}" dt="2022-02-09T18:42:01.867" v="2"/>
          <ac:picMkLst>
            <pc:docMk/>
            <pc:sldMk cId="1595809384" sldId="263"/>
            <ac:picMk id="5" creationId="{1DD943CF-E3D7-49A7-AF79-7875E7473151}"/>
          </ac:picMkLst>
        </pc:picChg>
        <pc:picChg chg="add del mod ord">
          <ac:chgData name="Griffin James Brandt" userId="S::gjb224@nau.edu::6c1a6296-0f36-4f97-b320-9b2c10f9f64b" providerId="AD" clId="Web-{DEEC0492-B680-4745-BB99-85D9E0163F18}" dt="2022-02-09T18:42:36.947" v="5"/>
          <ac:picMkLst>
            <pc:docMk/>
            <pc:sldMk cId="1595809384" sldId="263"/>
            <ac:picMk id="8" creationId="{278C554E-5841-4268-A49D-058822A19D1A}"/>
          </ac:picMkLst>
        </pc:picChg>
        <pc:picChg chg="add mod ord">
          <ac:chgData name="Griffin James Brandt" userId="S::gjb224@nau.edu::6c1a6296-0f36-4f97-b320-9b2c10f9f64b" providerId="AD" clId="Web-{DEEC0492-B680-4745-BB99-85D9E0163F18}" dt="2022-02-09T18:58:29.153" v="263" actId="1076"/>
          <ac:picMkLst>
            <pc:docMk/>
            <pc:sldMk cId="1595809384" sldId="263"/>
            <ac:picMk id="11" creationId="{22F957E9-6609-468B-ACB5-3B4287383FC7}"/>
          </ac:picMkLst>
        </pc:picChg>
      </pc:sldChg>
    </pc:docChg>
  </pc:docChgLst>
  <pc:docChgLst>
    <pc:chgData name="Jonathan Adam Armijo" userId="fae03f03-e53b-4e3b-b621-344ce08c551f" providerId="ADAL" clId="{C5AB6EEC-3D9F-46A9-B765-83CD99B15559}"/>
    <pc:docChg chg="custSel modSld">
      <pc:chgData name="Jonathan Adam Armijo" userId="fae03f03-e53b-4e3b-b621-344ce08c551f" providerId="ADAL" clId="{C5AB6EEC-3D9F-46A9-B765-83CD99B15559}" dt="2022-02-11T00:14:03.661" v="20" actId="1076"/>
      <pc:docMkLst>
        <pc:docMk/>
      </pc:docMkLst>
      <pc:sldChg chg="modSp mod">
        <pc:chgData name="Jonathan Adam Armijo" userId="fae03f03-e53b-4e3b-b621-344ce08c551f" providerId="ADAL" clId="{C5AB6EEC-3D9F-46A9-B765-83CD99B15559}" dt="2022-02-11T00:14:03.661" v="20" actId="1076"/>
        <pc:sldMkLst>
          <pc:docMk/>
          <pc:sldMk cId="598936636" sldId="260"/>
        </pc:sldMkLst>
        <pc:spChg chg="mod">
          <ac:chgData name="Jonathan Adam Armijo" userId="fae03f03-e53b-4e3b-b621-344ce08c551f" providerId="ADAL" clId="{C5AB6EEC-3D9F-46A9-B765-83CD99B15559}" dt="2022-02-11T00:14:03.661" v="20" actId="1076"/>
          <ac:spMkLst>
            <pc:docMk/>
            <pc:sldMk cId="598936636" sldId="260"/>
            <ac:spMk id="5" creationId="{D6191041-3614-480A-82E6-34FEE11140E1}"/>
          </ac:spMkLst>
        </pc:spChg>
      </pc:sldChg>
      <pc:sldChg chg="addSp delSp modSp mod">
        <pc:chgData name="Jonathan Adam Armijo" userId="fae03f03-e53b-4e3b-b621-344ce08c551f" providerId="ADAL" clId="{C5AB6EEC-3D9F-46A9-B765-83CD99B15559}" dt="2022-02-10T23:42:53.677" v="7" actId="1076"/>
        <pc:sldMkLst>
          <pc:docMk/>
          <pc:sldMk cId="4067504623" sldId="265"/>
        </pc:sldMkLst>
        <pc:spChg chg="del mod">
          <ac:chgData name="Jonathan Adam Armijo" userId="fae03f03-e53b-4e3b-b621-344ce08c551f" providerId="ADAL" clId="{C5AB6EEC-3D9F-46A9-B765-83CD99B15559}" dt="2022-02-10T23:42:29.895" v="4" actId="478"/>
          <ac:spMkLst>
            <pc:docMk/>
            <pc:sldMk cId="4067504623" sldId="265"/>
            <ac:spMk id="3" creationId="{09E1A942-AD5B-4748-8E58-DF09B8644676}"/>
          </ac:spMkLst>
        </pc:spChg>
        <pc:picChg chg="add mod">
          <ac:chgData name="Jonathan Adam Armijo" userId="fae03f03-e53b-4e3b-b621-344ce08c551f" providerId="ADAL" clId="{C5AB6EEC-3D9F-46A9-B765-83CD99B15559}" dt="2022-02-10T23:42:53.677" v="7" actId="1076"/>
          <ac:picMkLst>
            <pc:docMk/>
            <pc:sldMk cId="4067504623" sldId="265"/>
            <ac:picMk id="9" creationId="{2B1B3FDF-4037-4C03-A95E-A7223CED797F}"/>
          </ac:picMkLst>
        </pc:picChg>
      </pc:sldChg>
    </pc:docChg>
  </pc:docChgLst>
  <pc:docChgLst>
    <pc:chgData name="Griffin James Brandt" userId="6c1a6296-0f36-4f97-b320-9b2c10f9f64b" providerId="ADAL" clId="{36E7844C-841D-E24E-AAA4-C4B72F43B89E}"/>
    <pc:docChg chg="undo custSel addSld delSld modSld sldOrd">
      <pc:chgData name="Griffin James Brandt" userId="6c1a6296-0f36-4f97-b320-9b2c10f9f64b" providerId="ADAL" clId="{36E7844C-841D-E24E-AAA4-C4B72F43B89E}" dt="2022-02-14T21:02:09.827" v="1346" actId="20577"/>
      <pc:docMkLst>
        <pc:docMk/>
      </pc:docMkLst>
      <pc:sldChg chg="modSp mod">
        <pc:chgData name="Griffin James Brandt" userId="6c1a6296-0f36-4f97-b320-9b2c10f9f64b" providerId="ADAL" clId="{36E7844C-841D-E24E-AAA4-C4B72F43B89E}" dt="2022-02-14T21:02:09.827" v="1346" actId="20577"/>
        <pc:sldMkLst>
          <pc:docMk/>
          <pc:sldMk cId="3328910605" sldId="257"/>
        </pc:sldMkLst>
        <pc:spChg chg="mod">
          <ac:chgData name="Griffin James Brandt" userId="6c1a6296-0f36-4f97-b320-9b2c10f9f64b" providerId="ADAL" clId="{36E7844C-841D-E24E-AAA4-C4B72F43B89E}" dt="2022-02-14T21:02:09.827" v="1346" actId="20577"/>
          <ac:spMkLst>
            <pc:docMk/>
            <pc:sldMk cId="3328910605" sldId="257"/>
            <ac:spMk id="3" creationId="{124B8722-77F6-4735-A50F-826BC8ED63DA}"/>
          </ac:spMkLst>
        </pc:spChg>
      </pc:sldChg>
      <pc:sldChg chg="addSp delSp modSp mod">
        <pc:chgData name="Griffin James Brandt" userId="6c1a6296-0f36-4f97-b320-9b2c10f9f64b" providerId="ADAL" clId="{36E7844C-841D-E24E-AAA4-C4B72F43B89E}" dt="2022-02-11T00:22:09.775" v="477" actId="1076"/>
        <pc:sldMkLst>
          <pc:docMk/>
          <pc:sldMk cId="2779222151" sldId="259"/>
        </pc:sldMkLst>
        <pc:spChg chg="mod">
          <ac:chgData name="Griffin James Brandt" userId="6c1a6296-0f36-4f97-b320-9b2c10f9f64b" providerId="ADAL" clId="{36E7844C-841D-E24E-AAA4-C4B72F43B89E}" dt="2022-02-10T20:31:07.004" v="400" actId="20577"/>
          <ac:spMkLst>
            <pc:docMk/>
            <pc:sldMk cId="2779222151" sldId="259"/>
            <ac:spMk id="3" creationId="{124B8722-77F6-4735-A50F-826BC8ED63DA}"/>
          </ac:spMkLst>
        </pc:spChg>
        <pc:spChg chg="add del mod">
          <ac:chgData name="Griffin James Brandt" userId="6c1a6296-0f36-4f97-b320-9b2c10f9f64b" providerId="ADAL" clId="{36E7844C-841D-E24E-AAA4-C4B72F43B89E}" dt="2022-02-10T19:42:00.124" v="32" actId="47"/>
          <ac:spMkLst>
            <pc:docMk/>
            <pc:sldMk cId="2779222151" sldId="259"/>
            <ac:spMk id="6" creationId="{A8D561A6-3552-1D4A-9135-CBAB32FFD00F}"/>
          </ac:spMkLst>
        </pc:spChg>
        <pc:graphicFrameChg chg="add del mod modGraphic">
          <ac:chgData name="Griffin James Brandt" userId="6c1a6296-0f36-4f97-b320-9b2c10f9f64b" providerId="ADAL" clId="{36E7844C-841D-E24E-AAA4-C4B72F43B89E}" dt="2022-02-10T19:42:02.496" v="36"/>
          <ac:graphicFrameMkLst>
            <pc:docMk/>
            <pc:sldMk cId="2779222151" sldId="259"/>
            <ac:graphicFrameMk id="7" creationId="{3F4EDB3E-7227-594B-8D4D-E724C8BE766B}"/>
          </ac:graphicFrameMkLst>
        </pc:graphicFrameChg>
        <pc:graphicFrameChg chg="add del mod modGraphic">
          <ac:chgData name="Griffin James Brandt" userId="6c1a6296-0f36-4f97-b320-9b2c10f9f64b" providerId="ADAL" clId="{36E7844C-841D-E24E-AAA4-C4B72F43B89E}" dt="2022-02-11T00:22:03.880" v="476" actId="478"/>
          <ac:graphicFrameMkLst>
            <pc:docMk/>
            <pc:sldMk cId="2779222151" sldId="259"/>
            <ac:graphicFrameMk id="8" creationId="{12741653-FC13-954B-BA75-15E8A630DB8E}"/>
          </ac:graphicFrameMkLst>
        </pc:graphicFrameChg>
        <pc:picChg chg="add mod">
          <ac:chgData name="Griffin James Brandt" userId="6c1a6296-0f36-4f97-b320-9b2c10f9f64b" providerId="ADAL" clId="{36E7844C-841D-E24E-AAA4-C4B72F43B89E}" dt="2022-02-11T00:22:09.775" v="477" actId="1076"/>
          <ac:picMkLst>
            <pc:docMk/>
            <pc:sldMk cId="2779222151" sldId="259"/>
            <ac:picMk id="9" creationId="{A5A7A73D-AFD5-8842-8023-DD3812D7741D}"/>
          </ac:picMkLst>
        </pc:picChg>
      </pc:sldChg>
      <pc:sldChg chg="addSp delSp modSp mod">
        <pc:chgData name="Griffin James Brandt" userId="6c1a6296-0f36-4f97-b320-9b2c10f9f64b" providerId="ADAL" clId="{36E7844C-841D-E24E-AAA4-C4B72F43B89E}" dt="2022-02-10T23:50:43.036" v="452" actId="1076"/>
        <pc:sldMkLst>
          <pc:docMk/>
          <pc:sldMk cId="598936636" sldId="260"/>
        </pc:sldMkLst>
        <pc:spChg chg="del mod">
          <ac:chgData name="Griffin James Brandt" userId="6c1a6296-0f36-4f97-b320-9b2c10f9f64b" providerId="ADAL" clId="{36E7844C-841D-E24E-AAA4-C4B72F43B89E}" dt="2022-02-10T23:50:40.228" v="449"/>
          <ac:spMkLst>
            <pc:docMk/>
            <pc:sldMk cId="598936636" sldId="260"/>
            <ac:spMk id="3" creationId="{124B8722-77F6-4735-A50F-826BC8ED63DA}"/>
          </ac:spMkLst>
        </pc:spChg>
        <pc:picChg chg="add mod">
          <ac:chgData name="Griffin James Brandt" userId="6c1a6296-0f36-4f97-b320-9b2c10f9f64b" providerId="ADAL" clId="{36E7844C-841D-E24E-AAA4-C4B72F43B89E}" dt="2022-02-10T23:50:43.036" v="452" actId="1076"/>
          <ac:picMkLst>
            <pc:docMk/>
            <pc:sldMk cId="598936636" sldId="260"/>
            <ac:picMk id="7" creationId="{B5D78C3A-7472-464F-9941-3E7AEC8E35BC}"/>
          </ac:picMkLst>
        </pc:picChg>
      </pc:sldChg>
      <pc:sldChg chg="modSp mod">
        <pc:chgData name="Griffin James Brandt" userId="6c1a6296-0f36-4f97-b320-9b2c10f9f64b" providerId="ADAL" clId="{36E7844C-841D-E24E-AAA4-C4B72F43B89E}" dt="2022-02-11T00:20:20.214" v="471" actId="313"/>
        <pc:sldMkLst>
          <pc:docMk/>
          <pc:sldMk cId="3767860677" sldId="262"/>
        </pc:sldMkLst>
        <pc:spChg chg="mod">
          <ac:chgData name="Griffin James Brandt" userId="6c1a6296-0f36-4f97-b320-9b2c10f9f64b" providerId="ADAL" clId="{36E7844C-841D-E24E-AAA4-C4B72F43B89E}" dt="2022-02-11T00:20:20.214" v="471" actId="313"/>
          <ac:spMkLst>
            <pc:docMk/>
            <pc:sldMk cId="3767860677" sldId="262"/>
            <ac:spMk id="3" creationId="{124B8722-77F6-4735-A50F-826BC8ED63DA}"/>
          </ac:spMkLst>
        </pc:spChg>
      </pc:sldChg>
      <pc:sldChg chg="modSp new mod">
        <pc:chgData name="Griffin James Brandt" userId="6c1a6296-0f36-4f97-b320-9b2c10f9f64b" providerId="ADAL" clId="{36E7844C-841D-E24E-AAA4-C4B72F43B89E}" dt="2022-02-10T20:30:44.689" v="378" actId="20577"/>
        <pc:sldMkLst>
          <pc:docMk/>
          <pc:sldMk cId="4067504623" sldId="265"/>
        </pc:sldMkLst>
        <pc:spChg chg="mod">
          <ac:chgData name="Griffin James Brandt" userId="6c1a6296-0f36-4f97-b320-9b2c10f9f64b" providerId="ADAL" clId="{36E7844C-841D-E24E-AAA4-C4B72F43B89E}" dt="2022-02-10T20:25:08.740" v="311" actId="14100"/>
          <ac:spMkLst>
            <pc:docMk/>
            <pc:sldMk cId="4067504623" sldId="265"/>
            <ac:spMk id="2" creationId="{3451F2C0-24C0-C04C-A909-911E61FECF98}"/>
          </ac:spMkLst>
        </pc:spChg>
        <pc:spChg chg="mod">
          <ac:chgData name="Griffin James Brandt" userId="6c1a6296-0f36-4f97-b320-9b2c10f9f64b" providerId="ADAL" clId="{36E7844C-841D-E24E-AAA4-C4B72F43B89E}" dt="2022-02-10T20:30:44.689" v="378" actId="20577"/>
          <ac:spMkLst>
            <pc:docMk/>
            <pc:sldMk cId="4067504623" sldId="265"/>
            <ac:spMk id="3" creationId="{09E1A942-AD5B-4748-8E58-DF09B8644676}"/>
          </ac:spMkLst>
        </pc:spChg>
      </pc:sldChg>
      <pc:sldChg chg="addSp modSp new mod">
        <pc:chgData name="Griffin James Brandt" userId="6c1a6296-0f36-4f97-b320-9b2c10f9f64b" providerId="ADAL" clId="{36E7844C-841D-E24E-AAA4-C4B72F43B89E}" dt="2022-02-14T20:11:34.911" v="1328" actId="20577"/>
        <pc:sldMkLst>
          <pc:docMk/>
          <pc:sldMk cId="3151678475" sldId="266"/>
        </pc:sldMkLst>
        <pc:spChg chg="mod">
          <ac:chgData name="Griffin James Brandt" userId="6c1a6296-0f36-4f97-b320-9b2c10f9f64b" providerId="ADAL" clId="{36E7844C-841D-E24E-AAA4-C4B72F43B89E}" dt="2022-02-10T19:47:21.083" v="83" actId="1076"/>
          <ac:spMkLst>
            <pc:docMk/>
            <pc:sldMk cId="3151678475" sldId="266"/>
            <ac:spMk id="2" creationId="{A043A14E-3933-2F4D-8B4F-753EAF658081}"/>
          </ac:spMkLst>
        </pc:spChg>
        <pc:spChg chg="mod">
          <ac:chgData name="Griffin James Brandt" userId="6c1a6296-0f36-4f97-b320-9b2c10f9f64b" providerId="ADAL" clId="{36E7844C-841D-E24E-AAA4-C4B72F43B89E}" dt="2022-02-14T20:11:34.911" v="1328" actId="20577"/>
          <ac:spMkLst>
            <pc:docMk/>
            <pc:sldMk cId="3151678475" sldId="266"/>
            <ac:spMk id="3" creationId="{A8C02E39-ED1C-0043-B2D9-4B7B90B3D147}"/>
          </ac:spMkLst>
        </pc:spChg>
        <pc:picChg chg="add mod">
          <ac:chgData name="Griffin James Brandt" userId="6c1a6296-0f36-4f97-b320-9b2c10f9f64b" providerId="ADAL" clId="{36E7844C-841D-E24E-AAA4-C4B72F43B89E}" dt="2022-02-11T00:15:31.240" v="468" actId="1076"/>
          <ac:picMkLst>
            <pc:docMk/>
            <pc:sldMk cId="3151678475" sldId="266"/>
            <ac:picMk id="5" creationId="{BE7BDCC2-A033-034E-A2C5-1D27C3EA0E6D}"/>
          </ac:picMkLst>
        </pc:picChg>
        <pc:picChg chg="add mod">
          <ac:chgData name="Griffin James Brandt" userId="6c1a6296-0f36-4f97-b320-9b2c10f9f64b" providerId="ADAL" clId="{36E7844C-841D-E24E-AAA4-C4B72F43B89E}" dt="2022-02-11T00:15:35.309" v="470" actId="14100"/>
          <ac:picMkLst>
            <pc:docMk/>
            <pc:sldMk cId="3151678475" sldId="266"/>
            <ac:picMk id="10" creationId="{7D33BD79-7DC5-7449-8446-E7C035F3A76F}"/>
          </ac:picMkLst>
        </pc:picChg>
      </pc:sldChg>
      <pc:sldChg chg="addSp delSp modSp new mod">
        <pc:chgData name="Griffin James Brandt" userId="6c1a6296-0f36-4f97-b320-9b2c10f9f64b" providerId="ADAL" clId="{36E7844C-841D-E24E-AAA4-C4B72F43B89E}" dt="2022-02-10T23:51:58.404" v="458" actId="1076"/>
        <pc:sldMkLst>
          <pc:docMk/>
          <pc:sldMk cId="3961969886" sldId="267"/>
        </pc:sldMkLst>
        <pc:spChg chg="mod">
          <ac:chgData name="Griffin James Brandt" userId="6c1a6296-0f36-4f97-b320-9b2c10f9f64b" providerId="ADAL" clId="{36E7844C-841D-E24E-AAA4-C4B72F43B89E}" dt="2022-02-10T20:52:27.386" v="448" actId="20577"/>
          <ac:spMkLst>
            <pc:docMk/>
            <pc:sldMk cId="3961969886" sldId="267"/>
            <ac:spMk id="2" creationId="{F75558CC-E766-DF44-BD47-531E6F1379B0}"/>
          </ac:spMkLst>
        </pc:spChg>
        <pc:spChg chg="del mod">
          <ac:chgData name="Griffin James Brandt" userId="6c1a6296-0f36-4f97-b320-9b2c10f9f64b" providerId="ADAL" clId="{36E7844C-841D-E24E-AAA4-C4B72F43B89E}" dt="2022-02-10T23:51:32.626" v="453"/>
          <ac:spMkLst>
            <pc:docMk/>
            <pc:sldMk cId="3961969886" sldId="267"/>
            <ac:spMk id="3" creationId="{A46CB98A-CF70-F64F-8D5D-E8CA1F234F6F}"/>
          </ac:spMkLst>
        </pc:spChg>
        <pc:graphicFrameChg chg="add mod modGraphic">
          <ac:chgData name="Griffin James Brandt" userId="6c1a6296-0f36-4f97-b320-9b2c10f9f64b" providerId="ADAL" clId="{36E7844C-841D-E24E-AAA4-C4B72F43B89E}" dt="2022-02-10T23:51:58.404" v="458" actId="1076"/>
          <ac:graphicFrameMkLst>
            <pc:docMk/>
            <pc:sldMk cId="3961969886" sldId="267"/>
            <ac:graphicFrameMk id="5" creationId="{A425FE81-4138-2E48-9FED-79EC8EED635F}"/>
          </ac:graphicFrameMkLst>
        </pc:graphicFrameChg>
      </pc:sldChg>
      <pc:sldChg chg="modSp new del mod">
        <pc:chgData name="Griffin James Brandt" userId="6c1a6296-0f36-4f97-b320-9b2c10f9f64b" providerId="ADAL" clId="{36E7844C-841D-E24E-AAA4-C4B72F43B89E}" dt="2022-02-14T20:21:27.683" v="1329" actId="2696"/>
        <pc:sldMkLst>
          <pc:docMk/>
          <pc:sldMk cId="2079290005" sldId="269"/>
        </pc:sldMkLst>
        <pc:spChg chg="mod">
          <ac:chgData name="Griffin James Brandt" userId="6c1a6296-0f36-4f97-b320-9b2c10f9f64b" providerId="ADAL" clId="{36E7844C-841D-E24E-AAA4-C4B72F43B89E}" dt="2022-02-11T00:25:08.907" v="508" actId="1076"/>
          <ac:spMkLst>
            <pc:docMk/>
            <pc:sldMk cId="2079290005" sldId="269"/>
            <ac:spMk id="2" creationId="{F2E8643F-4EEF-F441-B424-9FF1A9103238}"/>
          </ac:spMkLst>
        </pc:spChg>
        <pc:spChg chg="mod">
          <ac:chgData name="Griffin James Brandt" userId="6c1a6296-0f36-4f97-b320-9b2c10f9f64b" providerId="ADAL" clId="{36E7844C-841D-E24E-AAA4-C4B72F43B89E}" dt="2022-02-11T00:24:58.424" v="484" actId="14100"/>
          <ac:spMkLst>
            <pc:docMk/>
            <pc:sldMk cId="2079290005" sldId="269"/>
            <ac:spMk id="3" creationId="{EF238872-EC04-9E4B-BFC2-3781D100AB33}"/>
          </ac:spMkLst>
        </pc:spChg>
      </pc:sldChg>
      <pc:sldChg chg="addSp delSp modSp new mod ord">
        <pc:chgData name="Griffin James Brandt" userId="6c1a6296-0f36-4f97-b320-9b2c10f9f64b" providerId="ADAL" clId="{36E7844C-841D-E24E-AAA4-C4B72F43B89E}" dt="2022-02-14T19:51:52.594" v="1295" actId="20577"/>
        <pc:sldMkLst>
          <pc:docMk/>
          <pc:sldMk cId="3495237280" sldId="272"/>
        </pc:sldMkLst>
        <pc:spChg chg="mod">
          <ac:chgData name="Griffin James Brandt" userId="6c1a6296-0f36-4f97-b320-9b2c10f9f64b" providerId="ADAL" clId="{36E7844C-841D-E24E-AAA4-C4B72F43B89E}" dt="2022-02-14T17:46:20.974" v="527" actId="1076"/>
          <ac:spMkLst>
            <pc:docMk/>
            <pc:sldMk cId="3495237280" sldId="272"/>
            <ac:spMk id="2" creationId="{D7469755-73CA-6048-BC3B-3481B211CF57}"/>
          </ac:spMkLst>
        </pc:spChg>
        <pc:spChg chg="mod">
          <ac:chgData name="Griffin James Brandt" userId="6c1a6296-0f36-4f97-b320-9b2c10f9f64b" providerId="ADAL" clId="{36E7844C-841D-E24E-AAA4-C4B72F43B89E}" dt="2022-02-14T19:51:52.594" v="1295" actId="20577"/>
          <ac:spMkLst>
            <pc:docMk/>
            <pc:sldMk cId="3495237280" sldId="272"/>
            <ac:spMk id="3" creationId="{B882BC13-3252-B548-9D0F-B6F6C7D5C0B2}"/>
          </ac:spMkLst>
        </pc:spChg>
        <pc:picChg chg="add del mod">
          <ac:chgData name="Griffin James Brandt" userId="6c1a6296-0f36-4f97-b320-9b2c10f9f64b" providerId="ADAL" clId="{36E7844C-841D-E24E-AAA4-C4B72F43B89E}" dt="2022-02-14T18:38:50.408" v="1215" actId="478"/>
          <ac:picMkLst>
            <pc:docMk/>
            <pc:sldMk cId="3495237280" sldId="272"/>
            <ac:picMk id="5" creationId="{29DFB6E6-2A07-7F41-8AEF-162AE5E3B7F6}"/>
          </ac:picMkLst>
        </pc:picChg>
        <pc:picChg chg="add del mod">
          <ac:chgData name="Griffin James Brandt" userId="6c1a6296-0f36-4f97-b320-9b2c10f9f64b" providerId="ADAL" clId="{36E7844C-841D-E24E-AAA4-C4B72F43B89E}" dt="2022-02-14T19:47:50.371" v="1278" actId="478"/>
          <ac:picMkLst>
            <pc:docMk/>
            <pc:sldMk cId="3495237280" sldId="272"/>
            <ac:picMk id="7" creationId="{B9FD0BC7-3FAA-DA44-8EC7-3CB3090BAC69}"/>
          </ac:picMkLst>
        </pc:picChg>
        <pc:picChg chg="add mod">
          <ac:chgData name="Griffin James Brandt" userId="6c1a6296-0f36-4f97-b320-9b2c10f9f64b" providerId="ADAL" clId="{36E7844C-841D-E24E-AAA4-C4B72F43B89E}" dt="2022-02-14T19:48:09.268" v="1284" actId="14100"/>
          <ac:picMkLst>
            <pc:docMk/>
            <pc:sldMk cId="3495237280" sldId="272"/>
            <ac:picMk id="9" creationId="{80213153-22D8-6E40-A1EA-087CC68E02C4}"/>
          </ac:picMkLst>
        </pc:picChg>
      </pc:sldChg>
    </pc:docChg>
  </pc:docChgLst>
  <pc:docChgLst>
    <pc:chgData name="William Jackson Shields" userId="S::wjs65@nau.edu::535f6f40-cfa8-4856-a106-47283169eb93" providerId="AD" clId="Web-{9E79450A-F099-4377-966C-BF73E6324B16}"/>
    <pc:docChg chg="modSld">
      <pc:chgData name="William Jackson Shields" userId="S::wjs65@nau.edu::535f6f40-cfa8-4856-a106-47283169eb93" providerId="AD" clId="Web-{9E79450A-F099-4377-966C-BF73E6324B16}" dt="2022-02-10T20:50:23.420" v="7" actId="1076"/>
      <pc:docMkLst>
        <pc:docMk/>
      </pc:docMkLst>
      <pc:sldChg chg="addSp delSp modSp">
        <pc:chgData name="William Jackson Shields" userId="S::wjs65@nau.edu::535f6f40-cfa8-4856-a106-47283169eb93" providerId="AD" clId="Web-{9E79450A-F099-4377-966C-BF73E6324B16}" dt="2022-02-10T20:50:23.420" v="7" actId="1076"/>
        <pc:sldMkLst>
          <pc:docMk/>
          <pc:sldMk cId="888190560" sldId="261"/>
        </pc:sldMkLst>
        <pc:spChg chg="mod">
          <ac:chgData name="William Jackson Shields" userId="S::wjs65@nau.edu::535f6f40-cfa8-4856-a106-47283169eb93" providerId="AD" clId="Web-{9E79450A-F099-4377-966C-BF73E6324B16}" dt="2022-02-10T20:50:07.247" v="3" actId="1076"/>
          <ac:spMkLst>
            <pc:docMk/>
            <pc:sldMk cId="888190560" sldId="261"/>
            <ac:spMk id="2" creationId="{9FB6E6BA-4D4D-4AF6-A6ED-0D8D6271128F}"/>
          </ac:spMkLst>
        </pc:spChg>
        <pc:spChg chg="del">
          <ac:chgData name="William Jackson Shields" userId="S::wjs65@nau.edu::535f6f40-cfa8-4856-a106-47283169eb93" providerId="AD" clId="Web-{9E79450A-F099-4377-966C-BF73E6324B16}" dt="2022-02-10T20:49:55.981" v="0"/>
          <ac:spMkLst>
            <pc:docMk/>
            <pc:sldMk cId="888190560" sldId="261"/>
            <ac:spMk id="3" creationId="{124B8722-77F6-4735-A50F-826BC8ED63DA}"/>
          </ac:spMkLst>
        </pc:spChg>
        <pc:picChg chg="add mod ord">
          <ac:chgData name="William Jackson Shields" userId="S::wjs65@nau.edu::535f6f40-cfa8-4856-a106-47283169eb93" providerId="AD" clId="Web-{9E79450A-F099-4377-966C-BF73E6324B16}" dt="2022-02-10T20:50:23.420" v="7" actId="1076"/>
          <ac:picMkLst>
            <pc:docMk/>
            <pc:sldMk cId="888190560" sldId="261"/>
            <ac:picMk id="6" creationId="{70995877-45F2-4C5F-94FB-7B6B10A121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1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22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41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5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8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6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825" y="685173"/>
            <a:ext cx="8001000" cy="1785552"/>
          </a:xfrm>
        </p:spPr>
        <p:txBody>
          <a:bodyPr/>
          <a:lstStyle/>
          <a:p>
            <a:pPr algn="ctr"/>
            <a:r>
              <a:rPr lang="en-US"/>
              <a:t>Northrop Grumman Umbilical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226" y="3699242"/>
            <a:ext cx="2530039" cy="1947333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Jonathan Armijo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Leah Blakney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Griffin Brandt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Jack Shields</a:t>
            </a:r>
          </a:p>
        </p:txBody>
      </p:sp>
      <p:pic>
        <p:nvPicPr>
          <p:cNvPr id="1026" name="Picture 2" descr="Northern Arizona Lumberjacks football - Wikipedia">
            <a:extLst>
              <a:ext uri="{FF2B5EF4-FFF2-40B4-BE49-F238E27FC236}">
                <a16:creationId xmlns:a16="http://schemas.microsoft.com/office/drawing/2014/main" id="{76689337-FC2F-49BD-BF25-81211301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380" y="3743092"/>
            <a:ext cx="2668058" cy="18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rthrop Grumman - Wikipedia">
            <a:extLst>
              <a:ext uri="{FF2B5EF4-FFF2-40B4-BE49-F238E27FC236}">
                <a16:creationId xmlns:a16="http://schemas.microsoft.com/office/drawing/2014/main" id="{1F9CC0B2-E4C2-4388-8CC4-84F2A4C1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76" y="5382322"/>
            <a:ext cx="3436687" cy="11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9564C-2328-4B11-94C4-91ECFD92E4F4}"/>
              </a:ext>
            </a:extLst>
          </p:cNvPr>
          <p:cNvSpPr txBox="1"/>
          <p:nvPr/>
        </p:nvSpPr>
        <p:spPr>
          <a:xfrm>
            <a:off x="291537" y="618146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February 14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3414E-4CAB-4206-99C7-F86ADE1C84BC}"/>
              </a:ext>
            </a:extLst>
          </p:cNvPr>
          <p:cNvSpPr txBox="1"/>
          <p:nvPr/>
        </p:nvSpPr>
        <p:spPr>
          <a:xfrm>
            <a:off x="2845992" y="2504539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Critical Design Review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B9FC-4CC4-401A-B865-100CDAAF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575" y="2375321"/>
            <a:ext cx="7438257" cy="361526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Motor Startup - Complete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Cable – Flame Resistance &amp; Abrasion Test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Temperature Range Functionality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Side Force Evaluation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Retraction Speed</a:t>
            </a: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2DA69F-F8D4-482F-BE70-14B09BEC0A06}"/>
              </a:ext>
            </a:extLst>
          </p:cNvPr>
          <p:cNvSpPr txBox="1">
            <a:spLocks/>
          </p:cNvSpPr>
          <p:nvPr/>
        </p:nvSpPr>
        <p:spPr>
          <a:xfrm>
            <a:off x="4127008" y="428747"/>
            <a:ext cx="3937983" cy="877330"/>
          </a:xfrm>
          <a:prstGeom prst="rect">
            <a:avLst/>
          </a:prstGeom>
          <a:ln w="19050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Testing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BA0E0-255A-4462-B8A7-F8039F40A440}"/>
              </a:ext>
            </a:extLst>
          </p:cNvPr>
          <p:cNvSpPr txBox="1"/>
          <p:nvPr/>
        </p:nvSpPr>
        <p:spPr>
          <a:xfrm>
            <a:off x="10561011" y="6415900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Leah </a:t>
            </a:r>
            <a:r>
              <a:rPr lang="en-US" sz="1200" err="1">
                <a:solidFill>
                  <a:schemeClr val="bg1"/>
                </a:solidFill>
              </a:rPr>
              <a:t>Blakney</a:t>
            </a:r>
            <a:r>
              <a:rPr lang="en-US" sz="1200">
                <a:solidFill>
                  <a:schemeClr val="bg1"/>
                </a:solidFill>
              </a:rPr>
              <a:t>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4007-CF65-49BF-9D7C-18220CFDA013}"/>
              </a:ext>
            </a:extLst>
          </p:cNvPr>
          <p:cNvSpPr txBox="1"/>
          <p:nvPr/>
        </p:nvSpPr>
        <p:spPr>
          <a:xfrm>
            <a:off x="371306" y="64159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8156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E6BA-4D4D-4AF6-A6ED-0D8D6271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7" y="148192"/>
            <a:ext cx="5158946" cy="877330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/>
              <a:t>Gantt Chart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1AC1B-029B-4795-9F7E-0F9128D9B8A5}"/>
              </a:ext>
            </a:extLst>
          </p:cNvPr>
          <p:cNvSpPr txBox="1"/>
          <p:nvPr/>
        </p:nvSpPr>
        <p:spPr>
          <a:xfrm>
            <a:off x="194752" y="636613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BF0D-47AE-49B7-B0C2-8331C607E806}"/>
              </a:ext>
            </a:extLst>
          </p:cNvPr>
          <p:cNvSpPr txBox="1"/>
          <p:nvPr/>
        </p:nvSpPr>
        <p:spPr>
          <a:xfrm>
            <a:off x="10608726" y="6366130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Jack Shields - 11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3E3E3-419A-48DE-8D0A-421D0FEBFF60}"/>
              </a:ext>
            </a:extLst>
          </p:cNvPr>
          <p:cNvSpPr txBox="1"/>
          <p:nvPr/>
        </p:nvSpPr>
        <p:spPr>
          <a:xfrm>
            <a:off x="194752" y="907440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4: Gantt Chart</a:t>
            </a:r>
          </a:p>
        </p:txBody>
      </p:sp>
      <p:pic>
        <p:nvPicPr>
          <p:cNvPr id="7" name="Picture 7" descr="Timeline&#10;&#10;Description automatically generated">
            <a:extLst>
              <a:ext uri="{FF2B5EF4-FFF2-40B4-BE49-F238E27FC236}">
                <a16:creationId xmlns:a16="http://schemas.microsoft.com/office/drawing/2014/main" id="{ED708615-A7B4-4422-96CC-5AE6148C4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21" y="1360968"/>
            <a:ext cx="11643582" cy="4734481"/>
          </a:xfrm>
        </p:spPr>
      </p:pic>
    </p:spTree>
    <p:extLst>
      <p:ext uri="{BB962C8B-B14F-4D97-AF65-F5344CB8AC3E}">
        <p14:creationId xmlns:p14="http://schemas.microsoft.com/office/powerpoint/2010/main" val="88819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F203-7A86-4E95-97C4-E7956C44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752" y="-1239"/>
            <a:ext cx="7077145" cy="1162221"/>
          </a:xfrm>
        </p:spPr>
        <p:txBody>
          <a:bodyPr/>
          <a:lstStyle/>
          <a:p>
            <a:r>
              <a:rPr lang="en-US"/>
              <a:t>Appendix: Full Gantt Chart</a:t>
            </a: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CCAC649-AFA2-4C02-889D-21DF9049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89" y="889975"/>
            <a:ext cx="10090658" cy="57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E6BA-4D4D-4AF6-A6ED-0D8D6271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120" y="593125"/>
            <a:ext cx="5269760" cy="877330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8722-77F6-4735-A50F-826BC8ED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62" y="1736124"/>
            <a:ext cx="7779050" cy="4257819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2600" b="0" i="0" u="sng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Background:</a:t>
            </a:r>
            <a:r>
              <a:rPr lang="en-US" sz="26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6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6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Umbilical cables provide electrical power, communications, pressurized gasses, etc. to launch vehicles</a:t>
            </a:r>
            <a:r>
              <a:rPr lang="en-US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To avoid interference, it is important to retract the umbilical</a:t>
            </a:r>
            <a:endParaRPr lang="en-US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600" b="0" i="0" u="sng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Goal:</a:t>
            </a:r>
            <a:r>
              <a:rPr lang="en-US" sz="26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6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6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Design an umbilical retraction system to pull the umbilical away from the vehicle during launch</a:t>
            </a:r>
            <a:r>
              <a:rPr lang="en-US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C6D4D-9A43-4676-8E4C-9FF3FED28799}"/>
              </a:ext>
            </a:extLst>
          </p:cNvPr>
          <p:cNvSpPr txBox="1"/>
          <p:nvPr/>
        </p:nvSpPr>
        <p:spPr>
          <a:xfrm>
            <a:off x="201003" y="6412296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FE5D6-6605-4F06-9F07-22712702EF45}"/>
              </a:ext>
            </a:extLst>
          </p:cNvPr>
          <p:cNvSpPr txBox="1"/>
          <p:nvPr/>
        </p:nvSpPr>
        <p:spPr>
          <a:xfrm>
            <a:off x="10592857" y="6412296"/>
            <a:ext cx="139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Leah </a:t>
            </a:r>
            <a:r>
              <a:rPr lang="en-US" sz="1200" err="1">
                <a:solidFill>
                  <a:schemeClr val="bg1"/>
                </a:solidFill>
              </a:rPr>
              <a:t>Blakney</a:t>
            </a:r>
            <a:r>
              <a:rPr lang="en-US" sz="1200">
                <a:solidFill>
                  <a:schemeClr val="bg1"/>
                </a:solidFill>
              </a:rPr>
              <a:t> - 2</a:t>
            </a:r>
          </a:p>
        </p:txBody>
      </p:sp>
    </p:spTree>
    <p:extLst>
      <p:ext uri="{BB962C8B-B14F-4D97-AF65-F5344CB8AC3E}">
        <p14:creationId xmlns:p14="http://schemas.microsoft.com/office/powerpoint/2010/main" val="376786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E6BA-4D4D-4AF6-A6ED-0D8D6271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37" y="174024"/>
            <a:ext cx="4632925" cy="877330"/>
          </a:xfrm>
          <a:ln w="190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/>
              <a:t>Cad Design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8722-77F6-4735-A50F-826BC8ED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29" y="1045176"/>
            <a:ext cx="3433234" cy="5139267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Bottom Structure to be build from wood for testing.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Heat Shield is built, not included here to show full design.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All plates are welded. 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Misc. Nuts and Bolts needed; they broke SolidWorks.</a:t>
            </a:r>
          </a:p>
          <a:p>
            <a:pPr marL="0" indent="0">
              <a:buClr>
                <a:srgbClr val="FFFFFF"/>
              </a:buClr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1950F-02F2-448B-8983-E556FF4F9D33}"/>
              </a:ext>
            </a:extLst>
          </p:cNvPr>
          <p:cNvSpPr txBox="1"/>
          <p:nvPr/>
        </p:nvSpPr>
        <p:spPr>
          <a:xfrm>
            <a:off x="155735" y="646849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25EDF-5FD0-4EEE-B28F-1938DF2B202B}"/>
              </a:ext>
            </a:extLst>
          </p:cNvPr>
          <p:cNvSpPr txBox="1"/>
          <p:nvPr/>
        </p:nvSpPr>
        <p:spPr>
          <a:xfrm>
            <a:off x="10791387" y="6470859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Griffin Brandt- 3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00290B06-1DEC-47ED-91BE-07E26921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78" y="1185333"/>
            <a:ext cx="7515225" cy="4857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8A67D-312C-4790-98AD-682108D8D684}"/>
              </a:ext>
            </a:extLst>
          </p:cNvPr>
          <p:cNvSpPr txBox="1"/>
          <p:nvPr/>
        </p:nvSpPr>
        <p:spPr>
          <a:xfrm>
            <a:off x="3867678" y="6110417"/>
            <a:ext cx="2355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Figure 1: Exploded View CAD</a:t>
            </a:r>
          </a:p>
        </p:txBody>
      </p:sp>
    </p:spTree>
    <p:extLst>
      <p:ext uri="{BB962C8B-B14F-4D97-AF65-F5344CB8AC3E}">
        <p14:creationId xmlns:p14="http://schemas.microsoft.com/office/powerpoint/2010/main" val="332891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2E39-ED1C-0043-B2D9-4B7B90B3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5" y="1787456"/>
            <a:ext cx="3202098" cy="3615267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Aluminum sheet metal.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Screws into base of the model.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E7BDCC2-A033-034E-A2C5-1D27C3EA0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1787456"/>
            <a:ext cx="3519387" cy="3615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6A9A2-9906-4FD5-A9BE-EE3BF1FF02F3}"/>
              </a:ext>
            </a:extLst>
          </p:cNvPr>
          <p:cNvSpPr txBox="1"/>
          <p:nvPr/>
        </p:nvSpPr>
        <p:spPr>
          <a:xfrm>
            <a:off x="10465463" y="6412296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Griffin Brandt- 4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BCD4E-06BE-45E3-9899-808A4608A117}"/>
              </a:ext>
            </a:extLst>
          </p:cNvPr>
          <p:cNvSpPr txBox="1"/>
          <p:nvPr/>
        </p:nvSpPr>
        <p:spPr>
          <a:xfrm>
            <a:off x="110468" y="6412296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E84B4D-66C5-458F-BCBE-F8E3CE2C759B}"/>
              </a:ext>
            </a:extLst>
          </p:cNvPr>
          <p:cNvSpPr txBox="1">
            <a:spLocks/>
          </p:cNvSpPr>
          <p:nvPr/>
        </p:nvSpPr>
        <p:spPr>
          <a:xfrm>
            <a:off x="4517821" y="424936"/>
            <a:ext cx="3156358" cy="877330"/>
          </a:xfrm>
          <a:prstGeom prst="rect">
            <a:avLst/>
          </a:prstGeom>
          <a:ln w="19050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Heat Shield</a:t>
            </a:r>
          </a:p>
        </p:txBody>
      </p:sp>
      <p:pic>
        <p:nvPicPr>
          <p:cNvPr id="10" name="Picture 9" descr="A picture containing jack&#10;&#10;Description automatically generated">
            <a:extLst>
              <a:ext uri="{FF2B5EF4-FFF2-40B4-BE49-F238E27FC236}">
                <a16:creationId xmlns:a16="http://schemas.microsoft.com/office/drawing/2014/main" id="{7D33BD79-7DC5-7449-8446-E7C035F3A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20" y="1787456"/>
            <a:ext cx="4056745" cy="36380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84B01C-07EB-4134-B4BA-C36EAD12FC83}"/>
              </a:ext>
            </a:extLst>
          </p:cNvPr>
          <p:cNvSpPr txBox="1"/>
          <p:nvPr/>
        </p:nvSpPr>
        <p:spPr>
          <a:xfrm>
            <a:off x="3826933" y="5425533"/>
            <a:ext cx="169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Figure 2: Heat Shield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7200A-FB93-49DD-B477-98784055B91E}"/>
              </a:ext>
            </a:extLst>
          </p:cNvPr>
          <p:cNvSpPr txBox="1"/>
          <p:nvPr/>
        </p:nvSpPr>
        <p:spPr>
          <a:xfrm>
            <a:off x="7510420" y="5434166"/>
            <a:ext cx="2321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Figure 3: Isometric View CAD</a:t>
            </a:r>
          </a:p>
        </p:txBody>
      </p:sp>
    </p:spTree>
    <p:extLst>
      <p:ext uri="{BB962C8B-B14F-4D97-AF65-F5344CB8AC3E}">
        <p14:creationId xmlns:p14="http://schemas.microsoft.com/office/powerpoint/2010/main" val="315167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2BC13-3252-B548-9D0F-B6F6C7D5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20942"/>
            <a:ext cx="7345691" cy="497931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baseline="30000">
                <a:solidFill>
                  <a:schemeClr val="bg2">
                    <a:lumMod val="50000"/>
                  </a:schemeClr>
                </a:solidFill>
              </a:rPr>
              <a:t>st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 – Umbilical is in slack before take off. Pull string taut and connected to bail wire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baseline="3000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 – Vehicle takes off, umbilical extends.</a:t>
            </a:r>
          </a:p>
          <a:p>
            <a:pPr marL="0" indent="0"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	– Causes pull string to flip switch, signal to motor.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baseline="30000">
                <a:solidFill>
                  <a:schemeClr val="bg2">
                    <a:lumMod val="50000"/>
                  </a:schemeClr>
                </a:solidFill>
              </a:rPr>
              <a:t>rd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  -- Umbilical detaches from rocket naturally, pull string comes with bail wire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baseline="3000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  – Trigger is pulled and starts winding in umbilical.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DBB3CB-8EB6-4DE5-853D-E9EE2B25AF76}"/>
              </a:ext>
            </a:extLst>
          </p:cNvPr>
          <p:cNvSpPr txBox="1">
            <a:spLocks/>
          </p:cNvSpPr>
          <p:nvPr/>
        </p:nvSpPr>
        <p:spPr>
          <a:xfrm>
            <a:off x="684212" y="314724"/>
            <a:ext cx="4632925" cy="877330"/>
          </a:xfrm>
          <a:prstGeom prst="rect">
            <a:avLst/>
          </a:prstGeom>
          <a:ln w="19050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Actuation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665D0-49E6-4830-93E4-17B4A43E4227}"/>
              </a:ext>
            </a:extLst>
          </p:cNvPr>
          <p:cNvSpPr txBox="1"/>
          <p:nvPr/>
        </p:nvSpPr>
        <p:spPr>
          <a:xfrm>
            <a:off x="191950" y="6404776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9282C-FD9A-4D53-BE05-AF879A80AF9D}"/>
              </a:ext>
            </a:extLst>
          </p:cNvPr>
          <p:cNvSpPr txBox="1"/>
          <p:nvPr/>
        </p:nvSpPr>
        <p:spPr>
          <a:xfrm>
            <a:off x="10465463" y="6412296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Jonathan Armijo - 5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D1FAA-C97C-4197-B5A4-6B8815EAE701}"/>
              </a:ext>
            </a:extLst>
          </p:cNvPr>
          <p:cNvSpPr txBox="1"/>
          <p:nvPr/>
        </p:nvSpPr>
        <p:spPr>
          <a:xfrm>
            <a:off x="8412480" y="6412296"/>
            <a:ext cx="195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Figure 4: Actuation Plan</a:t>
            </a:r>
          </a:p>
        </p:txBody>
      </p:sp>
    </p:spTree>
    <p:extLst>
      <p:ext uri="{BB962C8B-B14F-4D97-AF65-F5344CB8AC3E}">
        <p14:creationId xmlns:p14="http://schemas.microsoft.com/office/powerpoint/2010/main" val="349523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0E095-84D9-44E3-9F03-17DB52DC66B7}"/>
              </a:ext>
            </a:extLst>
          </p:cNvPr>
          <p:cNvSpPr txBox="1"/>
          <p:nvPr/>
        </p:nvSpPr>
        <p:spPr>
          <a:xfrm>
            <a:off x="182895" y="6458463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5A64C-8231-4BBF-9028-F1BFA4319670}"/>
              </a:ext>
            </a:extLst>
          </p:cNvPr>
          <p:cNvSpPr txBox="1"/>
          <p:nvPr/>
        </p:nvSpPr>
        <p:spPr>
          <a:xfrm>
            <a:off x="10445868" y="6458463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Jonathan Armijo - 6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AA4A9D-9DE4-4669-81D6-1B13AE0AF186}"/>
              </a:ext>
            </a:extLst>
          </p:cNvPr>
          <p:cNvSpPr txBox="1">
            <a:spLocks/>
          </p:cNvSpPr>
          <p:nvPr/>
        </p:nvSpPr>
        <p:spPr>
          <a:xfrm>
            <a:off x="1072979" y="505255"/>
            <a:ext cx="10046042" cy="877330"/>
          </a:xfrm>
          <a:prstGeom prst="rect">
            <a:avLst/>
          </a:prstGeom>
          <a:ln w="19050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Electrical Schematic/Actuation System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B3FDF-4037-4C03-A95E-A7223CED7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 r="-424" b="4253"/>
          <a:stretch/>
        </p:blipFill>
        <p:spPr>
          <a:xfrm>
            <a:off x="2946050" y="1646526"/>
            <a:ext cx="6947947" cy="4437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00920-A695-4BFB-832A-73F62EEED87F}"/>
              </a:ext>
            </a:extLst>
          </p:cNvPr>
          <p:cNvSpPr txBox="1"/>
          <p:nvPr/>
        </p:nvSpPr>
        <p:spPr>
          <a:xfrm>
            <a:off x="2946050" y="6181464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Figure 4: Circuit Diagram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130AAF-AFBC-41DB-A0BC-4C9622B3E088}"/>
              </a:ext>
            </a:extLst>
          </p:cNvPr>
          <p:cNvSpPr/>
          <p:nvPr/>
        </p:nvSpPr>
        <p:spPr>
          <a:xfrm>
            <a:off x="7097918" y="4532465"/>
            <a:ext cx="968721" cy="11226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81DA6F-B30E-4300-9021-7442089B4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31492"/>
              </p:ext>
            </p:extLst>
          </p:nvPr>
        </p:nvGraphicFramePr>
        <p:xfrm>
          <a:off x="148510" y="1098360"/>
          <a:ext cx="9502485" cy="5354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432">
                  <a:extLst>
                    <a:ext uri="{9D8B030D-6E8A-4147-A177-3AD203B41FA5}">
                      <a16:colId xmlns:a16="http://schemas.microsoft.com/office/drawing/2014/main" val="830218334"/>
                    </a:ext>
                  </a:extLst>
                </a:gridCol>
                <a:gridCol w="700464">
                  <a:extLst>
                    <a:ext uri="{9D8B030D-6E8A-4147-A177-3AD203B41FA5}">
                      <a16:colId xmlns:a16="http://schemas.microsoft.com/office/drawing/2014/main" val="3613680962"/>
                    </a:ext>
                  </a:extLst>
                </a:gridCol>
                <a:gridCol w="612906">
                  <a:extLst>
                    <a:ext uri="{9D8B030D-6E8A-4147-A177-3AD203B41FA5}">
                      <a16:colId xmlns:a16="http://schemas.microsoft.com/office/drawing/2014/main" val="1908947388"/>
                    </a:ext>
                  </a:extLst>
                </a:gridCol>
                <a:gridCol w="651822">
                  <a:extLst>
                    <a:ext uri="{9D8B030D-6E8A-4147-A177-3AD203B41FA5}">
                      <a16:colId xmlns:a16="http://schemas.microsoft.com/office/drawing/2014/main" val="3963620365"/>
                    </a:ext>
                  </a:extLst>
                </a:gridCol>
                <a:gridCol w="564264">
                  <a:extLst>
                    <a:ext uri="{9D8B030D-6E8A-4147-A177-3AD203B41FA5}">
                      <a16:colId xmlns:a16="http://schemas.microsoft.com/office/drawing/2014/main" val="2207662244"/>
                    </a:ext>
                  </a:extLst>
                </a:gridCol>
                <a:gridCol w="430494">
                  <a:extLst>
                    <a:ext uri="{9D8B030D-6E8A-4147-A177-3AD203B41FA5}">
                      <a16:colId xmlns:a16="http://schemas.microsoft.com/office/drawing/2014/main" val="336169038"/>
                    </a:ext>
                  </a:extLst>
                </a:gridCol>
                <a:gridCol w="1342558">
                  <a:extLst>
                    <a:ext uri="{9D8B030D-6E8A-4147-A177-3AD203B41FA5}">
                      <a16:colId xmlns:a16="http://schemas.microsoft.com/office/drawing/2014/main" val="499715571"/>
                    </a:ext>
                  </a:extLst>
                </a:gridCol>
                <a:gridCol w="1342558">
                  <a:extLst>
                    <a:ext uri="{9D8B030D-6E8A-4147-A177-3AD203B41FA5}">
                      <a16:colId xmlns:a16="http://schemas.microsoft.com/office/drawing/2014/main" val="526469875"/>
                    </a:ext>
                  </a:extLst>
                </a:gridCol>
                <a:gridCol w="985028">
                  <a:extLst>
                    <a:ext uri="{9D8B030D-6E8A-4147-A177-3AD203B41FA5}">
                      <a16:colId xmlns:a16="http://schemas.microsoft.com/office/drawing/2014/main" val="1107803230"/>
                    </a:ext>
                  </a:extLst>
                </a:gridCol>
                <a:gridCol w="1130959">
                  <a:extLst>
                    <a:ext uri="{9D8B030D-6E8A-4147-A177-3AD203B41FA5}">
                      <a16:colId xmlns:a16="http://schemas.microsoft.com/office/drawing/2014/main" val="187522845"/>
                    </a:ext>
                  </a:extLst>
                </a:gridCol>
              </a:tblGrid>
              <a:tr h="232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Part / Assembly 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Part # 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Quantity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Price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Total Price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Status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Supplier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Manufacture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Start/Order Date 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Finish/ Receive Date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449516076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Cord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KIT110-2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64.00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64.00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Wes Spur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Wes Spur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10-Jan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3011145324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Motor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A128-150-G8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529.00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529.00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254094123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Motor Controller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MCP266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269.00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269.00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3929007902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 Supply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S-1000-24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199.00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199.00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2002779338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Speed Adjuster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20.00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20.00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1353749190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Bearing 1"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5913K74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12.77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25.54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McMaster-Carr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4277866921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Bearing 3/4"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5913K73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11.90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23.80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McMaster-Carr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444265845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Machine key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90164A655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14.44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14.44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McMaster-Carr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1591724186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Left Disk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40.98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40.98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601270312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Right Disk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41.05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41.05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2975222044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Left Side Plate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40.55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40.55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3901592627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Right Side Plate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41.66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41.66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1958208259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Base Plate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123.97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123.97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1416620739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Tool Replacement Cord 14/3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342-576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14.47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14.47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CerroWire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3679511599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Southwire Cord 1.66/ Ft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12/3 300 Volt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  1.66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4.98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1567449116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16-14 AWG Ring Terminals 15 pack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15-104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  2.95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2.95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3007425343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12-10 AWG Ring Terminals 15 pack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15-107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  3.61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3.61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2637277154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22-18 AWG Spade Terminal 6 Pack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15-111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  2.40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2.40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2881520806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Enclosure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PTQ-11068-C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105.34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105.34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Bud Industries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Allied Electronics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3971971882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Fused AC 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6200.4215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  4.12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8.24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Mouser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Schurter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2764810083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Cable Gland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2DPF9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   2.71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16.26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Grainger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Hubbel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3374715061"/>
                  </a:ext>
                </a:extLst>
              </a:tr>
              <a:tr h="23281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USB 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292304-1</a:t>
                      </a:r>
                      <a:endParaRPr lang="en-US" sz="7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$2.49</a:t>
                      </a:r>
                      <a:endParaRPr lang="en-US" sz="7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$2.49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Digi-Key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TE Connectivity AMP Connectors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4" marR="5664" marT="5664" marB="0" anchor="b"/>
                </a:tc>
                <a:extLst>
                  <a:ext uri="{0D108BD9-81ED-4DB2-BD59-A6C34878D82A}">
                    <a16:rowId xmlns:a16="http://schemas.microsoft.com/office/drawing/2014/main" val="40092405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3DC3BC-04FC-41B5-8909-7FB097130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17423"/>
              </p:ext>
            </p:extLst>
          </p:nvPr>
        </p:nvGraphicFramePr>
        <p:xfrm>
          <a:off x="9744539" y="1092387"/>
          <a:ext cx="1054100" cy="668655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32366252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On-hand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362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Ordered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1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Needs ordering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88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341AAD-B844-4D08-B5FE-33934706AB51}"/>
              </a:ext>
            </a:extLst>
          </p:cNvPr>
          <p:cNvSpPr txBox="1"/>
          <p:nvPr/>
        </p:nvSpPr>
        <p:spPr>
          <a:xfrm>
            <a:off x="9553787" y="2189212"/>
            <a:ext cx="248970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60% of parts on hand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22% On order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18% Need to be purchased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Total cost thus far is $1593.60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8A1B48-4C92-4ACF-9FD9-138207458BCF}"/>
              </a:ext>
            </a:extLst>
          </p:cNvPr>
          <p:cNvSpPr txBox="1">
            <a:spLocks/>
          </p:cNvSpPr>
          <p:nvPr/>
        </p:nvSpPr>
        <p:spPr>
          <a:xfrm>
            <a:off x="3632774" y="87203"/>
            <a:ext cx="4926451" cy="877330"/>
          </a:xfrm>
          <a:prstGeom prst="rect">
            <a:avLst/>
          </a:prstGeom>
          <a:ln w="19050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Purchasing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EB3C1-6A28-41B7-90A8-45EB1A6F3E9E}"/>
              </a:ext>
            </a:extLst>
          </p:cNvPr>
          <p:cNvSpPr txBox="1"/>
          <p:nvPr/>
        </p:nvSpPr>
        <p:spPr>
          <a:xfrm>
            <a:off x="92750" y="815388"/>
            <a:ext cx="198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Table 1: Purchasing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871A5-4479-44F1-BC2F-56C9AA229257}"/>
              </a:ext>
            </a:extLst>
          </p:cNvPr>
          <p:cNvSpPr txBox="1"/>
          <p:nvPr/>
        </p:nvSpPr>
        <p:spPr>
          <a:xfrm>
            <a:off x="92750" y="6581001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BC24A-3AF4-4F79-A9DD-4313284B6BF6}"/>
              </a:ext>
            </a:extLst>
          </p:cNvPr>
          <p:cNvSpPr txBox="1"/>
          <p:nvPr/>
        </p:nvSpPr>
        <p:spPr>
          <a:xfrm>
            <a:off x="10457454" y="6581000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Jonathan Armijo - 7</a:t>
            </a:r>
          </a:p>
        </p:txBody>
      </p:sp>
    </p:spTree>
    <p:extLst>
      <p:ext uri="{BB962C8B-B14F-4D97-AF65-F5344CB8AC3E}">
        <p14:creationId xmlns:p14="http://schemas.microsoft.com/office/powerpoint/2010/main" val="415754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E6BA-4D4D-4AF6-A6ED-0D8D6271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402" y="605482"/>
            <a:ext cx="5679196" cy="877330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/>
              <a:t>Manufacturing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8722-77F6-4735-A50F-826BC8ED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21366"/>
            <a:ext cx="4311650" cy="3615267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All metal cutouts are currently being built.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Once received they will need to be welded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All other parts have arrived or can be bought at local hardware stores.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14F09-10BE-4C01-BA92-6F552DB4A7DC}"/>
              </a:ext>
            </a:extLst>
          </p:cNvPr>
          <p:cNvSpPr txBox="1"/>
          <p:nvPr/>
        </p:nvSpPr>
        <p:spPr>
          <a:xfrm>
            <a:off x="219109" y="6412296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32F88-943F-4AAD-86B9-F221D8583956}"/>
              </a:ext>
            </a:extLst>
          </p:cNvPr>
          <p:cNvSpPr txBox="1"/>
          <p:nvPr/>
        </p:nvSpPr>
        <p:spPr>
          <a:xfrm>
            <a:off x="10528529" y="6412295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Griffin Brandt - 8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561A6-3552-1D4A-9135-CBAB32FFD00F}"/>
              </a:ext>
            </a:extLst>
          </p:cNvPr>
          <p:cNvSpPr txBox="1"/>
          <p:nvPr/>
        </p:nvSpPr>
        <p:spPr>
          <a:xfrm>
            <a:off x="7210097" y="2417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A7A73D-AFD5-8842-8023-DD3812D7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3604"/>
            <a:ext cx="5486400" cy="3644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8E151-F1AC-461C-9FBB-7E2482E39378}"/>
              </a:ext>
            </a:extLst>
          </p:cNvPr>
          <p:cNvSpPr txBox="1"/>
          <p:nvPr/>
        </p:nvSpPr>
        <p:spPr>
          <a:xfrm>
            <a:off x="6056244" y="1876605"/>
            <a:ext cx="2279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Table 3: Manufacturing Plan</a:t>
            </a:r>
          </a:p>
        </p:txBody>
      </p:sp>
    </p:spTree>
    <p:extLst>
      <p:ext uri="{BB962C8B-B14F-4D97-AF65-F5344CB8AC3E}">
        <p14:creationId xmlns:p14="http://schemas.microsoft.com/office/powerpoint/2010/main" val="277922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25FE81-4138-2E48-9FED-79EC8EED6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1102"/>
              </p:ext>
            </p:extLst>
          </p:nvPr>
        </p:nvGraphicFramePr>
        <p:xfrm>
          <a:off x="465095" y="1462204"/>
          <a:ext cx="10823847" cy="486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7224">
                  <a:extLst>
                    <a:ext uri="{9D8B030D-6E8A-4147-A177-3AD203B41FA5}">
                      <a16:colId xmlns:a16="http://schemas.microsoft.com/office/drawing/2014/main" val="3988946947"/>
                    </a:ext>
                  </a:extLst>
                </a:gridCol>
                <a:gridCol w="794767">
                  <a:extLst>
                    <a:ext uri="{9D8B030D-6E8A-4147-A177-3AD203B41FA5}">
                      <a16:colId xmlns:a16="http://schemas.microsoft.com/office/drawing/2014/main" val="2971384299"/>
                    </a:ext>
                  </a:extLst>
                </a:gridCol>
                <a:gridCol w="697844">
                  <a:extLst>
                    <a:ext uri="{9D8B030D-6E8A-4147-A177-3AD203B41FA5}">
                      <a16:colId xmlns:a16="http://schemas.microsoft.com/office/drawing/2014/main" val="3228060923"/>
                    </a:ext>
                  </a:extLst>
                </a:gridCol>
                <a:gridCol w="736612">
                  <a:extLst>
                    <a:ext uri="{9D8B030D-6E8A-4147-A177-3AD203B41FA5}">
                      <a16:colId xmlns:a16="http://schemas.microsoft.com/office/drawing/2014/main" val="3605307132"/>
                    </a:ext>
                  </a:extLst>
                </a:gridCol>
                <a:gridCol w="639690">
                  <a:extLst>
                    <a:ext uri="{9D8B030D-6E8A-4147-A177-3AD203B41FA5}">
                      <a16:colId xmlns:a16="http://schemas.microsoft.com/office/drawing/2014/main" val="457239244"/>
                    </a:ext>
                  </a:extLst>
                </a:gridCol>
                <a:gridCol w="494306">
                  <a:extLst>
                    <a:ext uri="{9D8B030D-6E8A-4147-A177-3AD203B41FA5}">
                      <a16:colId xmlns:a16="http://schemas.microsoft.com/office/drawing/2014/main" val="3407763574"/>
                    </a:ext>
                  </a:extLst>
                </a:gridCol>
                <a:gridCol w="1533802">
                  <a:extLst>
                    <a:ext uri="{9D8B030D-6E8A-4147-A177-3AD203B41FA5}">
                      <a16:colId xmlns:a16="http://schemas.microsoft.com/office/drawing/2014/main" val="4043298768"/>
                    </a:ext>
                  </a:extLst>
                </a:gridCol>
                <a:gridCol w="1533802">
                  <a:extLst>
                    <a:ext uri="{9D8B030D-6E8A-4147-A177-3AD203B41FA5}">
                      <a16:colId xmlns:a16="http://schemas.microsoft.com/office/drawing/2014/main" val="3623044158"/>
                    </a:ext>
                  </a:extLst>
                </a:gridCol>
                <a:gridCol w="1126727">
                  <a:extLst>
                    <a:ext uri="{9D8B030D-6E8A-4147-A177-3AD203B41FA5}">
                      <a16:colId xmlns:a16="http://schemas.microsoft.com/office/drawing/2014/main" val="2002454277"/>
                    </a:ext>
                  </a:extLst>
                </a:gridCol>
                <a:gridCol w="1289073">
                  <a:extLst>
                    <a:ext uri="{9D8B030D-6E8A-4147-A177-3AD203B41FA5}">
                      <a16:colId xmlns:a16="http://schemas.microsoft.com/office/drawing/2014/main" val="1681117779"/>
                    </a:ext>
                  </a:extLst>
                </a:gridCol>
              </a:tblGrid>
              <a:tr h="130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Part / Assembly 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Part # 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Quantity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Price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Total Price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Status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Supplier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Manufacture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Start/Order Date 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Finish/ Receive Date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182402122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Cord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KIT110-2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$64.00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64.00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Wes Spur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Wes Spur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10-Jan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3076244305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Motor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A128-150-G8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$529.00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529.00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419439870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Motor Controller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MCP266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$269.00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269.00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3717794228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 Supply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S-1000-24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$199.00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199.00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163835981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Speed Adjuster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$20.00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20.00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AmpFlow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17-Nov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563664969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Bearing 1"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5913K74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$12.77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25.54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McMaster-Carr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105660109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Bearing 3/4"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5913K73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$11.90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$            23.80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McMaster-Carr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3487697210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Machine key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90164A655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$14.44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$14.44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McMaster-Carr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943537784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Left Disk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$40.98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$40.98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3328933970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Right Disk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$41.05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$41.05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589015262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Left Side Plate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$40.55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$40.55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687655351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Right Side Plate Cut and Tapped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$41.66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$41.66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803953704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Base Plate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$123.97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$123.97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SendCutSend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323229460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Tool Replacement Cord 14/3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342-576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$14.47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$14.47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CerroWire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932847056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Southwire Cord 1.66/ Ft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12/3 300 Volt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$1.66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$4.98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813391356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16-14 AWG Ring Terminals 15 pack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15-104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$2.95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$2.95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826327567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12-10 AWG Ring Terminals 15 pack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15-107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$3.61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$3.61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15677859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22-18 AWG Spade Terminal 6 Pack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15-111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$2.40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$2.40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Gardner Bender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564383770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Enclosure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Amazon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Bud Industries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255336236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Fused AC 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Amazon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Qualtek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694149255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Cable Gland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Amazon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Infineon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142619860"/>
                  </a:ext>
                </a:extLst>
              </a:tr>
              <a:tr h="24862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MOSFET for Voltage Clamp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BUK965R8-100E</a:t>
                      </a:r>
                      <a:endParaRPr lang="en-US" sz="7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$3.53</a:t>
                      </a:r>
                      <a:endParaRPr lang="en-US" sz="700" b="0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$3.53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Digi-Key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Digi-Key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3671432087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Inside Wheel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$37.99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Jonathan/ Machine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3312512999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Shaft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Same Piece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Jonathan/ Machine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335317946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Welding, R/L Plate to Base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Machine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665257276"/>
                  </a:ext>
                </a:extLst>
              </a:tr>
              <a:tr h="13884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Heat Sheild Model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#1001195035</a:t>
                      </a:r>
                      <a:endParaRPr lang="en-US" sz="7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$25.99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Home Depot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Griffin/ Machine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28-Feb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1683900391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Machine Assembly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Griffin/ Machine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101344318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Electrical Assembly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Jonathan/ Machine Shop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21-Feb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2915753534"/>
                  </a:ext>
                </a:extLst>
              </a:tr>
              <a:tr h="1301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Full Assembly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N/A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Team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14-Mar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18-Mar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35" marR="5735" marT="5735" marB="0" anchor="b"/>
                </a:tc>
                <a:extLst>
                  <a:ext uri="{0D108BD9-81ED-4DB2-BD59-A6C34878D82A}">
                    <a16:rowId xmlns:a16="http://schemas.microsoft.com/office/drawing/2014/main" val="35573696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2FD9A7D-75FC-4ACE-89BE-B4E12F21FFAF}"/>
              </a:ext>
            </a:extLst>
          </p:cNvPr>
          <p:cNvSpPr txBox="1">
            <a:spLocks/>
          </p:cNvSpPr>
          <p:nvPr/>
        </p:nvSpPr>
        <p:spPr>
          <a:xfrm>
            <a:off x="3225826" y="252533"/>
            <a:ext cx="5740347" cy="877330"/>
          </a:xfrm>
          <a:prstGeom prst="rect">
            <a:avLst/>
          </a:prstGeom>
          <a:ln w="19050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Full Bill of Materials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DEC9C-D9FB-40FA-B8C8-F93BCCAE3D27}"/>
              </a:ext>
            </a:extLst>
          </p:cNvPr>
          <p:cNvSpPr txBox="1"/>
          <p:nvPr/>
        </p:nvSpPr>
        <p:spPr>
          <a:xfrm>
            <a:off x="217397" y="6415899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NG - February 14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97AF8-D64F-45CF-BBC7-36E2EF6287A1}"/>
              </a:ext>
            </a:extLst>
          </p:cNvPr>
          <p:cNvSpPr txBox="1"/>
          <p:nvPr/>
        </p:nvSpPr>
        <p:spPr>
          <a:xfrm>
            <a:off x="10671041" y="6415900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Jack Shields - 9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40F69-B228-4C53-8482-DA788145FBA1}"/>
              </a:ext>
            </a:extLst>
          </p:cNvPr>
          <p:cNvSpPr txBox="1"/>
          <p:nvPr/>
        </p:nvSpPr>
        <p:spPr>
          <a:xfrm>
            <a:off x="465095" y="1092872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Table 4: B.O.M</a:t>
            </a:r>
          </a:p>
        </p:txBody>
      </p:sp>
    </p:spTree>
    <p:extLst>
      <p:ext uri="{BB962C8B-B14F-4D97-AF65-F5344CB8AC3E}">
        <p14:creationId xmlns:p14="http://schemas.microsoft.com/office/powerpoint/2010/main" val="39619698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3835311886D4DA894979046AF96F4" ma:contentTypeVersion="10" ma:contentTypeDescription="Create a new document." ma:contentTypeScope="" ma:versionID="28eccb0fbc214258ec4eaa3a34fceb70">
  <xsd:schema xmlns:xsd="http://www.w3.org/2001/XMLSchema" xmlns:xs="http://www.w3.org/2001/XMLSchema" xmlns:p="http://schemas.microsoft.com/office/2006/metadata/properties" xmlns:ns2="2313466c-6080-4749-bdbf-11923c63b6c9" targetNamespace="http://schemas.microsoft.com/office/2006/metadata/properties" ma:root="true" ma:fieldsID="54f31118934978101afd20a78696e612" ns2:_="">
    <xsd:import namespace="2313466c-6080-4749-bdbf-11923c63b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3466c-6080-4749-bdbf-11923c63b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77C447-96E1-435D-851B-8F0C807550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8F94CE-1FA2-42BE-AF60-82C25EE82840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2313466c-6080-4749-bdbf-11923c63b6c9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BA973F-4B6D-46EE-A20D-C138911097E0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1346</Words>
  <Application>Microsoft Macintosh PowerPoint</Application>
  <PresentationFormat>Widescreen</PresentationFormat>
  <Paragraphs>609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Helvetica Neue</vt:lpstr>
      <vt:lpstr>Wingdings 3</vt:lpstr>
      <vt:lpstr>Slice</vt:lpstr>
      <vt:lpstr>Northrop Grumman Umbilical </vt:lpstr>
      <vt:lpstr>Project Description</vt:lpstr>
      <vt:lpstr>Cad Design efforts</vt:lpstr>
      <vt:lpstr>PowerPoint Presentation</vt:lpstr>
      <vt:lpstr>PowerPoint Presentation</vt:lpstr>
      <vt:lpstr>PowerPoint Presentation</vt:lpstr>
      <vt:lpstr>PowerPoint Presentation</vt:lpstr>
      <vt:lpstr>Manufacturing Plan</vt:lpstr>
      <vt:lpstr>PowerPoint Presentation</vt:lpstr>
      <vt:lpstr>PowerPoint Presentation</vt:lpstr>
      <vt:lpstr>Gantt Chart Update</vt:lpstr>
      <vt:lpstr>Appendix: Full 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Griffin James Brandt</cp:lastModifiedBy>
  <cp:revision>2</cp:revision>
  <dcterms:created xsi:type="dcterms:W3CDTF">2022-02-04T01:24:51Z</dcterms:created>
  <dcterms:modified xsi:type="dcterms:W3CDTF">2022-04-15T17:08:12Z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0x0101002183835311886D4DA894979046AF96F4</vt:lpwstr>
  </property>
</Properties>
</file>