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Lst>
  <p:notesMasterIdLst>
    <p:notesMasterId r:id="rId17"/>
  </p:notesMasterIdLst>
  <p:sldIdLst>
    <p:sldId id="256" r:id="rId5"/>
    <p:sldId id="257" r:id="rId6"/>
    <p:sldId id="258" r:id="rId7"/>
    <p:sldId id="259" r:id="rId8"/>
    <p:sldId id="266" r:id="rId9"/>
    <p:sldId id="269" r:id="rId10"/>
    <p:sldId id="264" r:id="rId11"/>
    <p:sldId id="260" r:id="rId12"/>
    <p:sldId id="261" r:id="rId13"/>
    <p:sldId id="262" r:id="rId14"/>
    <p:sldId id="263"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439F9-1B62-844F-9E13-2540BBEE309B}" v="5" dt="2020-08-03T19:10:47.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530"/>
  </p:normalViewPr>
  <p:slideViewPr>
    <p:cSldViewPr snapToGrid="0">
      <p:cViewPr varScale="1">
        <p:scale>
          <a:sx n="90" d="100"/>
          <a:sy n="90" d="100"/>
        </p:scale>
        <p:origin x="1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Robbins" userId="S::sar437@nau.edu::9a9f5fe2-7151-44c0-9c45-2c5864de7d63" providerId="AD" clId="Web-{EB3A290F-4F01-40E3-8593-C307566FDE75}"/>
    <pc:docChg chg="modSld">
      <pc:chgData name="Samantha Robbins" userId="S::sar437@nau.edu::9a9f5fe2-7151-44c0-9c45-2c5864de7d63" providerId="AD" clId="Web-{EB3A290F-4F01-40E3-8593-C307566FDE75}" dt="2020-07-14T23:21:53.309" v="2"/>
      <pc:docMkLst>
        <pc:docMk/>
      </pc:docMkLst>
      <pc:sldChg chg="modSp">
        <pc:chgData name="Samantha Robbins" userId="S::sar437@nau.edu::9a9f5fe2-7151-44c0-9c45-2c5864de7d63" providerId="AD" clId="Web-{EB3A290F-4F01-40E3-8593-C307566FDE75}" dt="2020-07-14T23:18:58.220" v="1" actId="1076"/>
        <pc:sldMkLst>
          <pc:docMk/>
          <pc:sldMk cId="3179961748" sldId="256"/>
        </pc:sldMkLst>
        <pc:picChg chg="mod">
          <ac:chgData name="Samantha Robbins" userId="S::sar437@nau.edu::9a9f5fe2-7151-44c0-9c45-2c5864de7d63" providerId="AD" clId="Web-{EB3A290F-4F01-40E3-8593-C307566FDE75}" dt="2020-07-14T23:18:58.220" v="1" actId="1076"/>
          <ac:picMkLst>
            <pc:docMk/>
            <pc:sldMk cId="3179961748" sldId="256"/>
            <ac:picMk id="25" creationId="{18E8A35F-37E3-4C3B-BAF8-78CC6064E7D2}"/>
          </ac:picMkLst>
        </pc:picChg>
      </pc:sldChg>
      <pc:sldChg chg="addSp modSp mod setBg">
        <pc:chgData name="Samantha Robbins" userId="S::sar437@nau.edu::9a9f5fe2-7151-44c0-9c45-2c5864de7d63" providerId="AD" clId="Web-{EB3A290F-4F01-40E3-8593-C307566FDE75}" dt="2020-07-14T23:21:53.309" v="2"/>
        <pc:sldMkLst>
          <pc:docMk/>
          <pc:sldMk cId="3385455372" sldId="257"/>
        </pc:sldMkLst>
        <pc:spChg chg="mod">
          <ac:chgData name="Samantha Robbins" userId="S::sar437@nau.edu::9a9f5fe2-7151-44c0-9c45-2c5864de7d63" providerId="AD" clId="Web-{EB3A290F-4F01-40E3-8593-C307566FDE75}" dt="2020-07-14T23:21:53.309" v="2"/>
          <ac:spMkLst>
            <pc:docMk/>
            <pc:sldMk cId="3385455372" sldId="257"/>
            <ac:spMk id="2" creationId="{A36F94EB-47F9-4F52-9594-30EAA5B1D472}"/>
          </ac:spMkLst>
        </pc:spChg>
        <pc:spChg chg="mod">
          <ac:chgData name="Samantha Robbins" userId="S::sar437@nau.edu::9a9f5fe2-7151-44c0-9c45-2c5864de7d63" providerId="AD" clId="Web-{EB3A290F-4F01-40E3-8593-C307566FDE75}" dt="2020-07-14T23:21:53.309" v="2"/>
          <ac:spMkLst>
            <pc:docMk/>
            <pc:sldMk cId="3385455372" sldId="257"/>
            <ac:spMk id="6" creationId="{2D8E2062-D62F-4650-A284-64812F46E8EE}"/>
          </ac:spMkLst>
        </pc:spChg>
        <pc:spChg chg="add">
          <ac:chgData name="Samantha Robbins" userId="S::sar437@nau.edu::9a9f5fe2-7151-44c0-9c45-2c5864de7d63" providerId="AD" clId="Web-{EB3A290F-4F01-40E3-8593-C307566FDE75}" dt="2020-07-14T23:21:53.309" v="2"/>
          <ac:spMkLst>
            <pc:docMk/>
            <pc:sldMk cId="3385455372" sldId="257"/>
            <ac:spMk id="13" creationId="{EFB4A7B1-AF01-4C10-96D3-4BEE59419879}"/>
          </ac:spMkLst>
        </pc:spChg>
        <pc:spChg chg="add">
          <ac:chgData name="Samantha Robbins" userId="S::sar437@nau.edu::9a9f5fe2-7151-44c0-9c45-2c5864de7d63" providerId="AD" clId="Web-{EB3A290F-4F01-40E3-8593-C307566FDE75}" dt="2020-07-14T23:21:53.309" v="2"/>
          <ac:spMkLst>
            <pc:docMk/>
            <pc:sldMk cId="3385455372" sldId="257"/>
            <ac:spMk id="15" creationId="{134744D3-B068-4646-83B8-525E6D15DF43}"/>
          </ac:spMkLst>
        </pc:spChg>
        <pc:spChg chg="add">
          <ac:chgData name="Samantha Robbins" userId="S::sar437@nau.edu::9a9f5fe2-7151-44c0-9c45-2c5864de7d63" providerId="AD" clId="Web-{EB3A290F-4F01-40E3-8593-C307566FDE75}" dt="2020-07-14T23:21:53.309" v="2"/>
          <ac:spMkLst>
            <pc:docMk/>
            <pc:sldMk cId="3385455372" sldId="257"/>
            <ac:spMk id="17" creationId="{15048A18-0381-485F-B557-E17906AE6A95}"/>
          </ac:spMkLst>
        </pc:spChg>
        <pc:picChg chg="mod">
          <ac:chgData name="Samantha Robbins" userId="S::sar437@nau.edu::9a9f5fe2-7151-44c0-9c45-2c5864de7d63" providerId="AD" clId="Web-{EB3A290F-4F01-40E3-8593-C307566FDE75}" dt="2020-07-14T23:21:53.309" v="2"/>
          <ac:picMkLst>
            <pc:docMk/>
            <pc:sldMk cId="3385455372" sldId="257"/>
            <ac:picMk id="4" creationId="{21BCD24B-CDDB-4C8B-909A-F785708AE446}"/>
          </ac:picMkLst>
        </pc:picChg>
        <pc:picChg chg="mod ord">
          <ac:chgData name="Samantha Robbins" userId="S::sar437@nau.edu::9a9f5fe2-7151-44c0-9c45-2c5864de7d63" providerId="AD" clId="Web-{EB3A290F-4F01-40E3-8593-C307566FDE75}" dt="2020-07-14T23:21:53.309" v="2"/>
          <ac:picMkLst>
            <pc:docMk/>
            <pc:sldMk cId="3385455372" sldId="257"/>
            <ac:picMk id="7" creationId="{4DA02DC6-6053-46BF-8BF8-D7D0482FDACE}"/>
          </ac:picMkLst>
        </pc:picChg>
        <pc:picChg chg="mod ord">
          <ac:chgData name="Samantha Robbins" userId="S::sar437@nau.edu::9a9f5fe2-7151-44c0-9c45-2c5864de7d63" providerId="AD" clId="Web-{EB3A290F-4F01-40E3-8593-C307566FDE75}" dt="2020-07-14T23:21:53.309" v="2"/>
          <ac:picMkLst>
            <pc:docMk/>
            <pc:sldMk cId="3385455372" sldId="257"/>
            <ac:picMk id="8" creationId="{4B7A43FE-B96D-49E1-81BB-A8B6176B4B62}"/>
          </ac:picMkLst>
        </pc:picChg>
      </pc:sldChg>
    </pc:docChg>
  </pc:docChgLst>
  <pc:docChgLst>
    <pc:chgData name="Anuththara Sewvandi Jayasekara Alujjage" userId="S::aa3793@iris.nau.edu::0f8c7a53-9a05-48f6-88b7-479726bf21e4" providerId="AD" clId="Web-{A57AE4BB-47DE-4788-B2F7-32292B24BBA7}"/>
    <pc:docChg chg="modSld">
      <pc:chgData name="Anuththara Sewvandi Jayasekara Alujjage" userId="S::aa3793@iris.nau.edu::0f8c7a53-9a05-48f6-88b7-479726bf21e4" providerId="AD" clId="Web-{A57AE4BB-47DE-4788-B2F7-32292B24BBA7}" dt="2020-07-14T04:20:20.184" v="139"/>
      <pc:docMkLst>
        <pc:docMk/>
      </pc:docMkLst>
      <pc:sldChg chg="modSp">
        <pc:chgData name="Anuththara Sewvandi Jayasekara Alujjage" userId="S::aa3793@iris.nau.edu::0f8c7a53-9a05-48f6-88b7-479726bf21e4" providerId="AD" clId="Web-{A57AE4BB-47DE-4788-B2F7-32292B24BBA7}" dt="2020-07-14T04:17:49.441" v="82" actId="20577"/>
        <pc:sldMkLst>
          <pc:docMk/>
          <pc:sldMk cId="1347783001" sldId="260"/>
        </pc:sldMkLst>
        <pc:spChg chg="mod">
          <ac:chgData name="Anuththara Sewvandi Jayasekara Alujjage" userId="S::aa3793@iris.nau.edu::0f8c7a53-9a05-48f6-88b7-479726bf21e4" providerId="AD" clId="Web-{A57AE4BB-47DE-4788-B2F7-32292B24BBA7}" dt="2020-07-14T04:17:49.441" v="82" actId="20577"/>
          <ac:spMkLst>
            <pc:docMk/>
            <pc:sldMk cId="1347783001" sldId="260"/>
            <ac:spMk id="3" creationId="{9A27FC1D-C78D-4EAB-95E8-AF8E6AF9ED3E}"/>
          </ac:spMkLst>
        </pc:spChg>
      </pc:sldChg>
      <pc:sldChg chg="modSp modNotes">
        <pc:chgData name="Anuththara Sewvandi Jayasekara Alujjage" userId="S::aa3793@iris.nau.edu::0f8c7a53-9a05-48f6-88b7-479726bf21e4" providerId="AD" clId="Web-{A57AE4BB-47DE-4788-B2F7-32292B24BBA7}" dt="2020-07-14T04:20:20.184" v="139"/>
        <pc:sldMkLst>
          <pc:docMk/>
          <pc:sldMk cId="744789338" sldId="261"/>
        </pc:sldMkLst>
        <pc:spChg chg="mod">
          <ac:chgData name="Anuththara Sewvandi Jayasekara Alujjage" userId="S::aa3793@iris.nau.edu::0f8c7a53-9a05-48f6-88b7-479726bf21e4" providerId="AD" clId="Web-{A57AE4BB-47DE-4788-B2F7-32292B24BBA7}" dt="2020-07-14T04:20:08.324" v="137" actId="20577"/>
          <ac:spMkLst>
            <pc:docMk/>
            <pc:sldMk cId="744789338" sldId="261"/>
            <ac:spMk id="3" creationId="{56A7ED13-EDC5-4FAB-B457-2BF85BB693EA}"/>
          </ac:spMkLst>
        </pc:spChg>
      </pc:sldChg>
    </pc:docChg>
  </pc:docChgLst>
  <pc:docChgLst>
    <pc:chgData name="Paolo Celestino Quattrociocchi" userId="S::pcq4@nau.edu::6d9f8523-14d4-4e2a-b3ee-fde17f221b08" providerId="AD" clId="Web-{D722E2D5-A53B-8AEE-4918-6C3F57917F5E}"/>
    <pc:docChg chg="modSld">
      <pc:chgData name="Paolo Celestino Quattrociocchi" userId="S::pcq4@nau.edu::6d9f8523-14d4-4e2a-b3ee-fde17f221b08" providerId="AD" clId="Web-{D722E2D5-A53B-8AEE-4918-6C3F57917F5E}" dt="2020-07-15T02:12:01.563" v="1" actId="1076"/>
      <pc:docMkLst>
        <pc:docMk/>
      </pc:docMkLst>
      <pc:sldChg chg="modSp">
        <pc:chgData name="Paolo Celestino Quattrociocchi" userId="S::pcq4@nau.edu::6d9f8523-14d4-4e2a-b3ee-fde17f221b08" providerId="AD" clId="Web-{D722E2D5-A53B-8AEE-4918-6C3F57917F5E}" dt="2020-07-15T02:12:01.563" v="1" actId="1076"/>
        <pc:sldMkLst>
          <pc:docMk/>
          <pc:sldMk cId="4097351024" sldId="264"/>
        </pc:sldMkLst>
        <pc:picChg chg="mod">
          <ac:chgData name="Paolo Celestino Quattrociocchi" userId="S::pcq4@nau.edu::6d9f8523-14d4-4e2a-b3ee-fde17f221b08" providerId="AD" clId="Web-{D722E2D5-A53B-8AEE-4918-6C3F57917F5E}" dt="2020-07-15T02:12:01.563" v="1" actId="1076"/>
          <ac:picMkLst>
            <pc:docMk/>
            <pc:sldMk cId="4097351024" sldId="264"/>
            <ac:picMk id="5" creationId="{00000000-0000-0000-0000-000000000000}"/>
          </ac:picMkLst>
        </pc:picChg>
      </pc:sldChg>
      <pc:sldChg chg="modSp">
        <pc:chgData name="Paolo Celestino Quattrociocchi" userId="S::pcq4@nau.edu::6d9f8523-14d4-4e2a-b3ee-fde17f221b08" providerId="AD" clId="Web-{D722E2D5-A53B-8AEE-4918-6C3F57917F5E}" dt="2020-07-15T02:11:58.860" v="0" actId="1076"/>
        <pc:sldMkLst>
          <pc:docMk/>
          <pc:sldMk cId="1121000145" sldId="269"/>
        </pc:sldMkLst>
        <pc:picChg chg="mod">
          <ac:chgData name="Paolo Celestino Quattrociocchi" userId="S::pcq4@nau.edu::6d9f8523-14d4-4e2a-b3ee-fde17f221b08" providerId="AD" clId="Web-{D722E2D5-A53B-8AEE-4918-6C3F57917F5E}" dt="2020-07-15T02:11:58.860" v="0" actId="1076"/>
          <ac:picMkLst>
            <pc:docMk/>
            <pc:sldMk cId="1121000145" sldId="269"/>
            <ac:picMk id="4" creationId="{00000000-0000-0000-0000-000000000000}"/>
          </ac:picMkLst>
        </pc:picChg>
      </pc:sldChg>
    </pc:docChg>
  </pc:docChgLst>
  <pc:docChgLst>
    <pc:chgData name="Anuththara Sewvandi Jayasekara Alujjage" userId="S::aa3793@iris.nau.edu::0f8c7a53-9a05-48f6-88b7-479726bf21e4" providerId="AD" clId="Web-{F3CC6DA2-5C41-49F6-B7C4-FFBF0F6B9159}"/>
    <pc:docChg chg="modSld">
      <pc:chgData name="Anuththara Sewvandi Jayasekara Alujjage" userId="S::aa3793@iris.nau.edu::0f8c7a53-9a05-48f6-88b7-479726bf21e4" providerId="AD" clId="Web-{F3CC6DA2-5C41-49F6-B7C4-FFBF0F6B9159}" dt="2020-07-14T21:41:05.095" v="101" actId="20577"/>
      <pc:docMkLst>
        <pc:docMk/>
      </pc:docMkLst>
      <pc:sldChg chg="addSp modSp">
        <pc:chgData name="Anuththara Sewvandi Jayasekara Alujjage" userId="S::aa3793@iris.nau.edu::0f8c7a53-9a05-48f6-88b7-479726bf21e4" providerId="AD" clId="Web-{F3CC6DA2-5C41-49F6-B7C4-FFBF0F6B9159}" dt="2020-07-14T21:41:04.517" v="99" actId="20577"/>
        <pc:sldMkLst>
          <pc:docMk/>
          <pc:sldMk cId="744789338" sldId="261"/>
        </pc:sldMkLst>
        <pc:spChg chg="add mod">
          <ac:chgData name="Anuththara Sewvandi Jayasekara Alujjage" userId="S::aa3793@iris.nau.edu::0f8c7a53-9a05-48f6-88b7-479726bf21e4" providerId="AD" clId="Web-{F3CC6DA2-5C41-49F6-B7C4-FFBF0F6B9159}" dt="2020-07-14T21:40:48.454" v="71" actId="20577"/>
          <ac:spMkLst>
            <pc:docMk/>
            <pc:sldMk cId="744789338" sldId="261"/>
            <ac:spMk id="6" creationId="{9D8E46F0-C4E9-44DC-AB03-BCE95CF046B9}"/>
          </ac:spMkLst>
        </pc:spChg>
        <pc:spChg chg="add mod">
          <ac:chgData name="Anuththara Sewvandi Jayasekara Alujjage" userId="S::aa3793@iris.nau.edu::0f8c7a53-9a05-48f6-88b7-479726bf21e4" providerId="AD" clId="Web-{F3CC6DA2-5C41-49F6-B7C4-FFBF0F6B9159}" dt="2020-07-14T21:41:04.517" v="99" actId="20577"/>
          <ac:spMkLst>
            <pc:docMk/>
            <pc:sldMk cId="744789338" sldId="261"/>
            <ac:spMk id="10" creationId="{60AC147F-6082-49BC-B726-CB457132EB8E}"/>
          </ac:spMkLst>
        </pc:spChg>
        <pc:picChg chg="mod">
          <ac:chgData name="Anuththara Sewvandi Jayasekara Alujjage" userId="S::aa3793@iris.nau.edu::0f8c7a53-9a05-48f6-88b7-479726bf21e4" providerId="AD" clId="Web-{F3CC6DA2-5C41-49F6-B7C4-FFBF0F6B9159}" dt="2020-07-14T21:39:50.934" v="1" actId="14100"/>
          <ac:picMkLst>
            <pc:docMk/>
            <pc:sldMk cId="744789338" sldId="261"/>
            <ac:picMk id="4" creationId="{B70F7B72-5D2A-4771-AC19-9B7C07E1BD1C}"/>
          </ac:picMkLst>
        </pc:picChg>
        <pc:picChg chg="mod">
          <ac:chgData name="Anuththara Sewvandi Jayasekara Alujjage" userId="S::aa3793@iris.nau.edu::0f8c7a53-9a05-48f6-88b7-479726bf21e4" providerId="AD" clId="Web-{F3CC6DA2-5C41-49F6-B7C4-FFBF0F6B9159}" dt="2020-07-14T21:40:11.139" v="6" actId="1076"/>
          <ac:picMkLst>
            <pc:docMk/>
            <pc:sldMk cId="744789338" sldId="261"/>
            <ac:picMk id="5" creationId="{9EC0CD60-277F-4906-9F6B-532C48E5AA6D}"/>
          </ac:picMkLst>
        </pc:picChg>
      </pc:sldChg>
    </pc:docChg>
  </pc:docChgLst>
  <pc:docChgLst>
    <pc:chgData name="Sebastian Ruvalcaba" userId="S::sr2289@nau.edu::f4e6c6f8-a12c-4959-b712-5728ddb10ae3" providerId="AD" clId="Web-{C835D8EE-60FA-4894-AA75-D25B3C41503E}"/>
    <pc:docChg chg="addSld modSld">
      <pc:chgData name="Sebastian Ruvalcaba" userId="S::sr2289@nau.edu::f4e6c6f8-a12c-4959-b712-5728ddb10ae3" providerId="AD" clId="Web-{C835D8EE-60FA-4894-AA75-D25B3C41503E}" dt="2020-07-14T23:23:28.635" v="894" actId="20577"/>
      <pc:docMkLst>
        <pc:docMk/>
      </pc:docMkLst>
      <pc:sldChg chg="addSp delSp modSp">
        <pc:chgData name="Sebastian Ruvalcaba" userId="S::sr2289@nau.edu::f4e6c6f8-a12c-4959-b712-5728ddb10ae3" providerId="AD" clId="Web-{C835D8EE-60FA-4894-AA75-D25B3C41503E}" dt="2020-07-14T22:02:26.792" v="582" actId="20577"/>
        <pc:sldMkLst>
          <pc:docMk/>
          <pc:sldMk cId="1522363516" sldId="258"/>
        </pc:sldMkLst>
        <pc:spChg chg="mod ord">
          <ac:chgData name="Sebastian Ruvalcaba" userId="S::sr2289@nau.edu::f4e6c6f8-a12c-4959-b712-5728ddb10ae3" providerId="AD" clId="Web-{C835D8EE-60FA-4894-AA75-D25B3C41503E}" dt="2020-07-14T21:57:51.089" v="567"/>
          <ac:spMkLst>
            <pc:docMk/>
            <pc:sldMk cId="1522363516" sldId="258"/>
            <ac:spMk id="2" creationId="{6A3A5880-91FE-4087-963B-651F1E0D4FE8}"/>
          </ac:spMkLst>
        </pc:spChg>
        <pc:spChg chg="mod ord">
          <ac:chgData name="Sebastian Ruvalcaba" userId="S::sr2289@nau.edu::f4e6c6f8-a12c-4959-b712-5728ddb10ae3" providerId="AD" clId="Web-{C835D8EE-60FA-4894-AA75-D25B3C41503E}" dt="2020-07-14T22:02:26.792" v="582" actId="20577"/>
          <ac:spMkLst>
            <pc:docMk/>
            <pc:sldMk cId="1522363516" sldId="258"/>
            <ac:spMk id="3" creationId="{D554F8B9-20E4-43B6-8B75-D0307832093E}"/>
          </ac:spMkLst>
        </pc:spChg>
        <pc:spChg chg="del">
          <ac:chgData name="Sebastian Ruvalcaba" userId="S::sr2289@nau.edu::f4e6c6f8-a12c-4959-b712-5728ddb10ae3" providerId="AD" clId="Web-{C835D8EE-60FA-4894-AA75-D25B3C41503E}" dt="2020-07-14T21:57:51.089" v="567"/>
          <ac:spMkLst>
            <pc:docMk/>
            <pc:sldMk cId="1522363516" sldId="258"/>
            <ac:spMk id="17" creationId="{DFF41957-CB66-48E8-B537-EBB53B6785F9}"/>
          </ac:spMkLst>
        </pc:spChg>
        <pc:spChg chg="del">
          <ac:chgData name="Sebastian Ruvalcaba" userId="S::sr2289@nau.edu::f4e6c6f8-a12c-4959-b712-5728ddb10ae3" providerId="AD" clId="Web-{C835D8EE-60FA-4894-AA75-D25B3C41503E}" dt="2020-07-14T21:57:51.089" v="567"/>
          <ac:spMkLst>
            <pc:docMk/>
            <pc:sldMk cId="1522363516" sldId="258"/>
            <ac:spMk id="19" creationId="{801E4ADA-0EA9-4930-846E-3C11E8BED6DD}"/>
          </ac:spMkLst>
        </pc:spChg>
        <pc:spChg chg="del">
          <ac:chgData name="Sebastian Ruvalcaba" userId="S::sr2289@nau.edu::f4e6c6f8-a12c-4959-b712-5728ddb10ae3" providerId="AD" clId="Web-{C835D8EE-60FA-4894-AA75-D25B3C41503E}" dt="2020-07-14T21:57:51.089" v="567"/>
          <ac:spMkLst>
            <pc:docMk/>
            <pc:sldMk cId="1522363516" sldId="258"/>
            <ac:spMk id="21" creationId="{FB92FFCE-0C90-454E-AA25-D4EE9A6C39C5}"/>
          </ac:spMkLst>
        </pc:spChg>
        <pc:spChg chg="add">
          <ac:chgData name="Sebastian Ruvalcaba" userId="S::sr2289@nau.edu::f4e6c6f8-a12c-4959-b712-5728ddb10ae3" providerId="AD" clId="Web-{C835D8EE-60FA-4894-AA75-D25B3C41503E}" dt="2020-07-14T21:57:51.089" v="567"/>
          <ac:spMkLst>
            <pc:docMk/>
            <pc:sldMk cId="1522363516" sldId="258"/>
            <ac:spMk id="26" creationId="{D7F307E1-26FA-4252-94D1-9711C4518CA1}"/>
          </ac:spMkLst>
        </pc:spChg>
        <pc:spChg chg="add">
          <ac:chgData name="Sebastian Ruvalcaba" userId="S::sr2289@nau.edu::f4e6c6f8-a12c-4959-b712-5728ddb10ae3" providerId="AD" clId="Web-{C835D8EE-60FA-4894-AA75-D25B3C41503E}" dt="2020-07-14T21:57:51.089" v="567"/>
          <ac:spMkLst>
            <pc:docMk/>
            <pc:sldMk cId="1522363516" sldId="258"/>
            <ac:spMk id="28" creationId="{398DFB7A-5FB9-4FBB-8BD1-0DBC6A3652FB}"/>
          </ac:spMkLst>
        </pc:spChg>
        <pc:spChg chg="add">
          <ac:chgData name="Sebastian Ruvalcaba" userId="S::sr2289@nau.edu::f4e6c6f8-a12c-4959-b712-5728ddb10ae3" providerId="AD" clId="Web-{C835D8EE-60FA-4894-AA75-D25B3C41503E}" dt="2020-07-14T21:57:51.089" v="567"/>
          <ac:spMkLst>
            <pc:docMk/>
            <pc:sldMk cId="1522363516" sldId="258"/>
            <ac:spMk id="30" creationId="{357E4EC5-5150-4D8A-B97F-668E90752EC1}"/>
          </ac:spMkLst>
        </pc:spChg>
        <pc:spChg chg="add">
          <ac:chgData name="Sebastian Ruvalcaba" userId="S::sr2289@nau.edu::f4e6c6f8-a12c-4959-b712-5728ddb10ae3" providerId="AD" clId="Web-{C835D8EE-60FA-4894-AA75-D25B3C41503E}" dt="2020-07-14T21:57:51.089" v="567"/>
          <ac:spMkLst>
            <pc:docMk/>
            <pc:sldMk cId="1522363516" sldId="258"/>
            <ac:spMk id="32" creationId="{8C818ED5-2F56-4171-9445-3AA4F4462396}"/>
          </ac:spMkLst>
        </pc:spChg>
        <pc:spChg chg="add">
          <ac:chgData name="Sebastian Ruvalcaba" userId="S::sr2289@nau.edu::f4e6c6f8-a12c-4959-b712-5728ddb10ae3" providerId="AD" clId="Web-{C835D8EE-60FA-4894-AA75-D25B3C41503E}" dt="2020-07-14T21:57:51.089" v="567"/>
          <ac:spMkLst>
            <pc:docMk/>
            <pc:sldMk cId="1522363516" sldId="258"/>
            <ac:spMk id="34" creationId="{DE74FCE8-866C-4AFA-B45C-FACE2A6094E4}"/>
          </ac:spMkLst>
        </pc:spChg>
        <pc:picChg chg="add mod">
          <ac:chgData name="Sebastian Ruvalcaba" userId="S::sr2289@nau.edu::f4e6c6f8-a12c-4959-b712-5728ddb10ae3" providerId="AD" clId="Web-{C835D8EE-60FA-4894-AA75-D25B3C41503E}" dt="2020-07-14T21:57:51.089" v="567"/>
          <ac:picMkLst>
            <pc:docMk/>
            <pc:sldMk cId="1522363516" sldId="258"/>
            <ac:picMk id="4" creationId="{C643A1B8-F86D-42CC-8819-36A245DADEA7}"/>
          </ac:picMkLst>
        </pc:picChg>
        <pc:picChg chg="add del mod">
          <ac:chgData name="Sebastian Ruvalcaba" userId="S::sr2289@nau.edu::f4e6c6f8-a12c-4959-b712-5728ddb10ae3" providerId="AD" clId="Web-{C835D8EE-60FA-4894-AA75-D25B3C41503E}" dt="2020-07-14T21:57:36.260" v="566"/>
          <ac:picMkLst>
            <pc:docMk/>
            <pc:sldMk cId="1522363516" sldId="258"/>
            <ac:picMk id="5" creationId="{33D8D367-B5C1-4D9F-8253-7D5988813DB1}"/>
          </ac:picMkLst>
        </pc:picChg>
        <pc:picChg chg="add mod">
          <ac:chgData name="Sebastian Ruvalcaba" userId="S::sr2289@nau.edu::f4e6c6f8-a12c-4959-b712-5728ddb10ae3" providerId="AD" clId="Web-{C835D8EE-60FA-4894-AA75-D25B3C41503E}" dt="2020-07-14T21:57:51.089" v="567"/>
          <ac:picMkLst>
            <pc:docMk/>
            <pc:sldMk cId="1522363516" sldId="258"/>
            <ac:picMk id="6" creationId="{0A4A38B6-147C-4842-A85E-8A62EF4C299C}"/>
          </ac:picMkLst>
        </pc:picChg>
        <pc:picChg chg="add mod">
          <ac:chgData name="Sebastian Ruvalcaba" userId="S::sr2289@nau.edu::f4e6c6f8-a12c-4959-b712-5728ddb10ae3" providerId="AD" clId="Web-{C835D8EE-60FA-4894-AA75-D25B3C41503E}" dt="2020-07-14T21:58:50.577" v="569" actId="1076"/>
          <ac:picMkLst>
            <pc:docMk/>
            <pc:sldMk cId="1522363516" sldId="258"/>
            <ac:picMk id="7" creationId="{A39DBB11-EA77-40B8-BD42-D6103102012C}"/>
          </ac:picMkLst>
        </pc:picChg>
        <pc:picChg chg="add mod ord">
          <ac:chgData name="Sebastian Ruvalcaba" userId="S::sr2289@nau.edu::f4e6c6f8-a12c-4959-b712-5728ddb10ae3" providerId="AD" clId="Web-{C835D8EE-60FA-4894-AA75-D25B3C41503E}" dt="2020-07-14T21:57:51.089" v="567"/>
          <ac:picMkLst>
            <pc:docMk/>
            <pc:sldMk cId="1522363516" sldId="258"/>
            <ac:picMk id="8" creationId="{FABEDE6F-E5A8-44F6-9B8A-B8BE04662A7D}"/>
          </ac:picMkLst>
        </pc:picChg>
      </pc:sldChg>
      <pc:sldChg chg="modSp">
        <pc:chgData name="Sebastian Ruvalcaba" userId="S::sr2289@nau.edu::f4e6c6f8-a12c-4959-b712-5728ddb10ae3" providerId="AD" clId="Web-{C835D8EE-60FA-4894-AA75-D25B3C41503E}" dt="2020-07-14T23:23:25.572" v="892" actId="20577"/>
        <pc:sldMkLst>
          <pc:docMk/>
          <pc:sldMk cId="3588473598" sldId="259"/>
        </pc:sldMkLst>
        <pc:spChg chg="mod">
          <ac:chgData name="Sebastian Ruvalcaba" userId="S::sr2289@nau.edu::f4e6c6f8-a12c-4959-b712-5728ddb10ae3" providerId="AD" clId="Web-{C835D8EE-60FA-4894-AA75-D25B3C41503E}" dt="2020-07-14T22:12:22.496" v="675" actId="20577"/>
          <ac:spMkLst>
            <pc:docMk/>
            <pc:sldMk cId="3588473598" sldId="259"/>
            <ac:spMk id="2" creationId="{7569ECEA-2F3A-47BC-BA7E-571FA2B93AF4}"/>
          </ac:spMkLst>
        </pc:spChg>
        <pc:spChg chg="mod">
          <ac:chgData name="Sebastian Ruvalcaba" userId="S::sr2289@nau.edu::f4e6c6f8-a12c-4959-b712-5728ddb10ae3" providerId="AD" clId="Web-{C835D8EE-60FA-4894-AA75-D25B3C41503E}" dt="2020-07-14T23:23:25.572" v="892" actId="20577"/>
          <ac:spMkLst>
            <pc:docMk/>
            <pc:sldMk cId="3588473598" sldId="259"/>
            <ac:spMk id="3" creationId="{756374B6-408E-4869-9DD6-102A6A34E18F}"/>
          </ac:spMkLst>
        </pc:spChg>
      </pc:sldChg>
      <pc:sldChg chg="add replId">
        <pc:chgData name="Sebastian Ruvalcaba" userId="S::sr2289@nau.edu::f4e6c6f8-a12c-4959-b712-5728ddb10ae3" providerId="AD" clId="Web-{C835D8EE-60FA-4894-AA75-D25B3C41503E}" dt="2020-07-14T22:11:50.135" v="585"/>
        <pc:sldMkLst>
          <pc:docMk/>
          <pc:sldMk cId="2526385989" sldId="266"/>
        </pc:sldMkLst>
      </pc:sldChg>
    </pc:docChg>
  </pc:docChgLst>
  <pc:docChgLst>
    <pc:chgData name="Samantha Robbins" userId="S::sar437@nau.edu::9a9f5fe2-7151-44c0-9c45-2c5864de7d63" providerId="AD" clId="Web-{6E668CFF-83DB-45FE-8E6A-6D01DE27400D}"/>
    <pc:docChg chg="modSld">
      <pc:chgData name="Samantha Robbins" userId="S::sar437@nau.edu::9a9f5fe2-7151-44c0-9c45-2c5864de7d63" providerId="AD" clId="Web-{6E668CFF-83DB-45FE-8E6A-6D01DE27400D}" dt="2020-07-15T16:04:35.669" v="6" actId="20577"/>
      <pc:docMkLst>
        <pc:docMk/>
      </pc:docMkLst>
      <pc:sldChg chg="modSp">
        <pc:chgData name="Samantha Robbins" userId="S::sar437@nau.edu::9a9f5fe2-7151-44c0-9c45-2c5864de7d63" providerId="AD" clId="Web-{6E668CFF-83DB-45FE-8E6A-6D01DE27400D}" dt="2020-07-15T16:04:35.669" v="6" actId="20577"/>
        <pc:sldMkLst>
          <pc:docMk/>
          <pc:sldMk cId="3385455372" sldId="257"/>
        </pc:sldMkLst>
        <pc:spChg chg="mod">
          <ac:chgData name="Samantha Robbins" userId="S::sar437@nau.edu::9a9f5fe2-7151-44c0-9c45-2c5864de7d63" providerId="AD" clId="Web-{6E668CFF-83DB-45FE-8E6A-6D01DE27400D}" dt="2020-07-15T16:04:35.669" v="6" actId="20577"/>
          <ac:spMkLst>
            <pc:docMk/>
            <pc:sldMk cId="3385455372" sldId="257"/>
            <ac:spMk id="3" creationId="{BA442A2C-62E6-4ACF-B996-A72A35831FFD}"/>
          </ac:spMkLst>
        </pc:spChg>
      </pc:sldChg>
    </pc:docChg>
  </pc:docChgLst>
  <pc:docChgLst>
    <pc:chgData name="Anuththara Sewvandi Jayasekara Alujjage" userId="0f8c7a53-9a05-48f6-88b7-479726bf21e4" providerId="ADAL" clId="{A4D0E0F9-6276-1945-B470-BF3A5804FA16}"/>
    <pc:docChg chg="custSel modSld">
      <pc:chgData name="Anuththara Sewvandi Jayasekara Alujjage" userId="0f8c7a53-9a05-48f6-88b7-479726bf21e4" providerId="ADAL" clId="{A4D0E0F9-6276-1945-B470-BF3A5804FA16}" dt="2020-07-16T01:01:43.905" v="510" actId="20577"/>
      <pc:docMkLst>
        <pc:docMk/>
      </pc:docMkLst>
      <pc:sldChg chg="addSp delSp modSp">
        <pc:chgData name="Anuththara Sewvandi Jayasekara Alujjage" userId="0f8c7a53-9a05-48f6-88b7-479726bf21e4" providerId="ADAL" clId="{A4D0E0F9-6276-1945-B470-BF3A5804FA16}" dt="2020-07-16T00:55:43.663" v="175" actId="20577"/>
        <pc:sldMkLst>
          <pc:docMk/>
          <pc:sldMk cId="1522363516" sldId="258"/>
        </pc:sldMkLst>
        <pc:spChg chg="add mod">
          <ac:chgData name="Anuththara Sewvandi Jayasekara Alujjage" userId="0f8c7a53-9a05-48f6-88b7-479726bf21e4" providerId="ADAL" clId="{A4D0E0F9-6276-1945-B470-BF3A5804FA16}" dt="2020-07-16T00:54:17.401" v="97" actId="255"/>
          <ac:spMkLst>
            <pc:docMk/>
            <pc:sldMk cId="1522363516" sldId="258"/>
            <ac:spMk id="11" creationId="{12F457BA-BA99-9D44-877D-363A594014D6}"/>
          </ac:spMkLst>
        </pc:spChg>
        <pc:spChg chg="add mod">
          <ac:chgData name="Anuththara Sewvandi Jayasekara Alujjage" userId="0f8c7a53-9a05-48f6-88b7-479726bf21e4" providerId="ADAL" clId="{A4D0E0F9-6276-1945-B470-BF3A5804FA16}" dt="2020-07-16T00:55:11.390" v="129" actId="20577"/>
          <ac:spMkLst>
            <pc:docMk/>
            <pc:sldMk cId="1522363516" sldId="258"/>
            <ac:spMk id="17" creationId="{8737D8A5-D6C4-DD46-AB0D-E365546A09C9}"/>
          </ac:spMkLst>
        </pc:spChg>
        <pc:spChg chg="add del mod">
          <ac:chgData name="Anuththara Sewvandi Jayasekara Alujjage" userId="0f8c7a53-9a05-48f6-88b7-479726bf21e4" providerId="ADAL" clId="{A4D0E0F9-6276-1945-B470-BF3A5804FA16}" dt="2020-07-16T00:54:59.693" v="125" actId="478"/>
          <ac:spMkLst>
            <pc:docMk/>
            <pc:sldMk cId="1522363516" sldId="258"/>
            <ac:spMk id="18" creationId="{A195A540-5AED-7A47-9C8D-E6CB3FEFEA28}"/>
          </ac:spMkLst>
        </pc:spChg>
        <pc:spChg chg="add mod">
          <ac:chgData name="Anuththara Sewvandi Jayasekara Alujjage" userId="0f8c7a53-9a05-48f6-88b7-479726bf21e4" providerId="ADAL" clId="{A4D0E0F9-6276-1945-B470-BF3A5804FA16}" dt="2020-07-16T00:55:43.663" v="175" actId="20577"/>
          <ac:spMkLst>
            <pc:docMk/>
            <pc:sldMk cId="1522363516" sldId="258"/>
            <ac:spMk id="19" creationId="{648A1CB2-8772-3C4B-8213-CE4770CBF9D0}"/>
          </ac:spMkLst>
        </pc:spChg>
        <pc:spChg chg="add mod">
          <ac:chgData name="Anuththara Sewvandi Jayasekara Alujjage" userId="0f8c7a53-9a05-48f6-88b7-479726bf21e4" providerId="ADAL" clId="{A4D0E0F9-6276-1945-B470-BF3A5804FA16}" dt="2020-07-16T00:55:39.902" v="173" actId="20577"/>
          <ac:spMkLst>
            <pc:docMk/>
            <pc:sldMk cId="1522363516" sldId="258"/>
            <ac:spMk id="20" creationId="{F643F9D6-903A-8F46-BBFB-D69BB8712F35}"/>
          </ac:spMkLst>
        </pc:spChg>
        <pc:picChg chg="mod">
          <ac:chgData name="Anuththara Sewvandi Jayasekara Alujjage" userId="0f8c7a53-9a05-48f6-88b7-479726bf21e4" providerId="ADAL" clId="{A4D0E0F9-6276-1945-B470-BF3A5804FA16}" dt="2020-07-16T00:53:00.711" v="64" actId="1076"/>
          <ac:picMkLst>
            <pc:docMk/>
            <pc:sldMk cId="1522363516" sldId="258"/>
            <ac:picMk id="4" creationId="{C643A1B8-F86D-42CC-8819-36A245DADEA7}"/>
          </ac:picMkLst>
        </pc:picChg>
        <pc:picChg chg="mod">
          <ac:chgData name="Anuththara Sewvandi Jayasekara Alujjage" userId="0f8c7a53-9a05-48f6-88b7-479726bf21e4" providerId="ADAL" clId="{A4D0E0F9-6276-1945-B470-BF3A5804FA16}" dt="2020-07-16T00:53:04.865" v="65" actId="14100"/>
          <ac:picMkLst>
            <pc:docMk/>
            <pc:sldMk cId="1522363516" sldId="258"/>
            <ac:picMk id="6" creationId="{0A4A38B6-147C-4842-A85E-8A62EF4C299C}"/>
          </ac:picMkLst>
        </pc:picChg>
        <pc:picChg chg="mod">
          <ac:chgData name="Anuththara Sewvandi Jayasekara Alujjage" userId="0f8c7a53-9a05-48f6-88b7-479726bf21e4" providerId="ADAL" clId="{A4D0E0F9-6276-1945-B470-BF3A5804FA16}" dt="2020-07-16T00:53:14.366" v="67" actId="14100"/>
          <ac:picMkLst>
            <pc:docMk/>
            <pc:sldMk cId="1522363516" sldId="258"/>
            <ac:picMk id="7" creationId="{A39DBB11-EA77-40B8-BD42-D6103102012C}"/>
          </ac:picMkLst>
        </pc:picChg>
        <pc:picChg chg="mod">
          <ac:chgData name="Anuththara Sewvandi Jayasekara Alujjage" userId="0f8c7a53-9a05-48f6-88b7-479726bf21e4" providerId="ADAL" clId="{A4D0E0F9-6276-1945-B470-BF3A5804FA16}" dt="2020-07-16T00:53:11.390" v="66" actId="14100"/>
          <ac:picMkLst>
            <pc:docMk/>
            <pc:sldMk cId="1522363516" sldId="258"/>
            <ac:picMk id="8" creationId="{FABEDE6F-E5A8-44F6-9B8A-B8BE04662A7D}"/>
          </ac:picMkLst>
        </pc:picChg>
      </pc:sldChg>
      <pc:sldChg chg="addSp delSp modSp">
        <pc:chgData name="Anuththara Sewvandi Jayasekara Alujjage" userId="0f8c7a53-9a05-48f6-88b7-479726bf21e4" providerId="ADAL" clId="{A4D0E0F9-6276-1945-B470-BF3A5804FA16}" dt="2020-07-16T00:58:59.134" v="390" actId="20577"/>
        <pc:sldMkLst>
          <pc:docMk/>
          <pc:sldMk cId="3588473598" sldId="259"/>
        </pc:sldMkLst>
        <pc:spChg chg="mod">
          <ac:chgData name="Anuththara Sewvandi Jayasekara Alujjage" userId="0f8c7a53-9a05-48f6-88b7-479726bf21e4" providerId="ADAL" clId="{A4D0E0F9-6276-1945-B470-BF3A5804FA16}" dt="2020-07-16T00:55:58.873" v="178" actId="1076"/>
          <ac:spMkLst>
            <pc:docMk/>
            <pc:sldMk cId="3588473598" sldId="259"/>
            <ac:spMk id="2" creationId="{7569ECEA-2F3A-47BC-BA7E-571FA2B93AF4}"/>
          </ac:spMkLst>
        </pc:spChg>
        <pc:spChg chg="mod">
          <ac:chgData name="Anuththara Sewvandi Jayasekara Alujjage" userId="0f8c7a53-9a05-48f6-88b7-479726bf21e4" providerId="ADAL" clId="{A4D0E0F9-6276-1945-B470-BF3A5804FA16}" dt="2020-07-16T00:58:09.317" v="342" actId="1076"/>
          <ac:spMkLst>
            <pc:docMk/>
            <pc:sldMk cId="3588473598" sldId="259"/>
            <ac:spMk id="6" creationId="{BCF8498C-E151-45F3-A513-A74B4F4FE7F3}"/>
          </ac:spMkLst>
        </pc:spChg>
        <pc:spChg chg="add del mod">
          <ac:chgData name="Anuththara Sewvandi Jayasekara Alujjage" userId="0f8c7a53-9a05-48f6-88b7-479726bf21e4" providerId="ADAL" clId="{A4D0E0F9-6276-1945-B470-BF3A5804FA16}" dt="2020-07-16T00:56:35.628" v="193" actId="478"/>
          <ac:spMkLst>
            <pc:docMk/>
            <pc:sldMk cId="3588473598" sldId="259"/>
            <ac:spMk id="11" creationId="{A6E7378A-C59A-E945-8885-8EECB7BA621B}"/>
          </ac:spMkLst>
        </pc:spChg>
        <pc:spChg chg="add mod">
          <ac:chgData name="Anuththara Sewvandi Jayasekara Alujjage" userId="0f8c7a53-9a05-48f6-88b7-479726bf21e4" providerId="ADAL" clId="{A4D0E0F9-6276-1945-B470-BF3A5804FA16}" dt="2020-07-16T00:57:13.054" v="266" actId="20577"/>
          <ac:spMkLst>
            <pc:docMk/>
            <pc:sldMk cId="3588473598" sldId="259"/>
            <ac:spMk id="12" creationId="{878D4518-1245-A24D-A0EF-EB5EA0B5DC83}"/>
          </ac:spMkLst>
        </pc:spChg>
        <pc:spChg chg="add mod">
          <ac:chgData name="Anuththara Sewvandi Jayasekara Alujjage" userId="0f8c7a53-9a05-48f6-88b7-479726bf21e4" providerId="ADAL" clId="{A4D0E0F9-6276-1945-B470-BF3A5804FA16}" dt="2020-07-16T00:57:44.743" v="315" actId="20577"/>
          <ac:spMkLst>
            <pc:docMk/>
            <pc:sldMk cId="3588473598" sldId="259"/>
            <ac:spMk id="13" creationId="{A6607FF6-2EA4-0D48-B11A-ED7D2C5B5C2D}"/>
          </ac:spMkLst>
        </pc:spChg>
        <pc:spChg chg="add mod">
          <ac:chgData name="Anuththara Sewvandi Jayasekara Alujjage" userId="0f8c7a53-9a05-48f6-88b7-479726bf21e4" providerId="ADAL" clId="{A4D0E0F9-6276-1945-B470-BF3A5804FA16}" dt="2020-07-16T00:58:59.134" v="390" actId="20577"/>
          <ac:spMkLst>
            <pc:docMk/>
            <pc:sldMk cId="3588473598" sldId="259"/>
            <ac:spMk id="14" creationId="{06988567-DB32-0A43-BC21-D674B4618319}"/>
          </ac:spMkLst>
        </pc:spChg>
        <pc:spChg chg="add mod">
          <ac:chgData name="Anuththara Sewvandi Jayasekara Alujjage" userId="0f8c7a53-9a05-48f6-88b7-479726bf21e4" providerId="ADAL" clId="{A4D0E0F9-6276-1945-B470-BF3A5804FA16}" dt="2020-07-16T00:56:58.466" v="229" actId="20577"/>
          <ac:spMkLst>
            <pc:docMk/>
            <pc:sldMk cId="3588473598" sldId="259"/>
            <ac:spMk id="15" creationId="{A83F3222-28C1-C54E-BF73-7B0F232D09C2}"/>
          </ac:spMkLst>
        </pc:spChg>
        <pc:picChg chg="mod">
          <ac:chgData name="Anuththara Sewvandi Jayasekara Alujjage" userId="0f8c7a53-9a05-48f6-88b7-479726bf21e4" providerId="ADAL" clId="{A4D0E0F9-6276-1945-B470-BF3A5804FA16}" dt="2020-07-16T00:56:00.944" v="179" actId="1076"/>
          <ac:picMkLst>
            <pc:docMk/>
            <pc:sldMk cId="3588473598" sldId="259"/>
            <ac:picMk id="1026" creationId="{91916285-0783-45D7-A2AD-27C0B3671721}"/>
          </ac:picMkLst>
        </pc:picChg>
        <pc:picChg chg="mod">
          <ac:chgData name="Anuththara Sewvandi Jayasekara Alujjage" userId="0f8c7a53-9a05-48f6-88b7-479726bf21e4" providerId="ADAL" clId="{A4D0E0F9-6276-1945-B470-BF3A5804FA16}" dt="2020-07-16T00:56:05.806" v="181" actId="14100"/>
          <ac:picMkLst>
            <pc:docMk/>
            <pc:sldMk cId="3588473598" sldId="259"/>
            <ac:picMk id="1028" creationId="{C3FA4CC3-0C5F-434A-A1DA-201987440651}"/>
          </ac:picMkLst>
        </pc:picChg>
        <pc:picChg chg="mod">
          <ac:chgData name="Anuththara Sewvandi Jayasekara Alujjage" userId="0f8c7a53-9a05-48f6-88b7-479726bf21e4" providerId="ADAL" clId="{A4D0E0F9-6276-1945-B470-BF3A5804FA16}" dt="2020-07-16T00:55:51.032" v="176" actId="1076"/>
          <ac:picMkLst>
            <pc:docMk/>
            <pc:sldMk cId="3588473598" sldId="259"/>
            <ac:picMk id="1030" creationId="{C029259C-F2C1-44FE-AC5A-F2C5BD721C74}"/>
          </ac:picMkLst>
        </pc:picChg>
        <pc:picChg chg="mod">
          <ac:chgData name="Anuththara Sewvandi Jayasekara Alujjage" userId="0f8c7a53-9a05-48f6-88b7-479726bf21e4" providerId="ADAL" clId="{A4D0E0F9-6276-1945-B470-BF3A5804FA16}" dt="2020-07-16T00:56:28.801" v="190" actId="14100"/>
          <ac:picMkLst>
            <pc:docMk/>
            <pc:sldMk cId="3588473598" sldId="259"/>
            <ac:picMk id="1032" creationId="{10F01404-8A89-4159-844F-331040FA8B27}"/>
          </ac:picMkLst>
        </pc:picChg>
      </pc:sldChg>
      <pc:sldChg chg="modSp modAnim">
        <pc:chgData name="Anuththara Sewvandi Jayasekara Alujjage" userId="0f8c7a53-9a05-48f6-88b7-479726bf21e4" providerId="ADAL" clId="{A4D0E0F9-6276-1945-B470-BF3A5804FA16}" dt="2020-07-16T01:00:36.706" v="460" actId="20577"/>
        <pc:sldMkLst>
          <pc:docMk/>
          <pc:sldMk cId="1347783001" sldId="260"/>
        </pc:sldMkLst>
        <pc:spChg chg="mod">
          <ac:chgData name="Anuththara Sewvandi Jayasekara Alujjage" userId="0f8c7a53-9a05-48f6-88b7-479726bf21e4" providerId="ADAL" clId="{A4D0E0F9-6276-1945-B470-BF3A5804FA16}" dt="2020-07-16T01:00:07.578" v="446" actId="20577"/>
          <ac:spMkLst>
            <pc:docMk/>
            <pc:sldMk cId="1347783001" sldId="260"/>
            <ac:spMk id="5" creationId="{FCF2D62C-A458-43DB-A8CB-DA971FAD7323}"/>
          </ac:spMkLst>
        </pc:spChg>
        <pc:spChg chg="mod">
          <ac:chgData name="Anuththara Sewvandi Jayasekara Alujjage" userId="0f8c7a53-9a05-48f6-88b7-479726bf21e4" providerId="ADAL" clId="{A4D0E0F9-6276-1945-B470-BF3A5804FA16}" dt="2020-07-16T01:00:36.706" v="460" actId="20577"/>
          <ac:spMkLst>
            <pc:docMk/>
            <pc:sldMk cId="1347783001" sldId="260"/>
            <ac:spMk id="7" creationId="{8B73C729-7004-4D53-8433-6A708D063023}"/>
          </ac:spMkLst>
        </pc:spChg>
      </pc:sldChg>
      <pc:sldChg chg="addSp modSp modAnim modNotesTx">
        <pc:chgData name="Anuththara Sewvandi Jayasekara Alujjage" userId="0f8c7a53-9a05-48f6-88b7-479726bf21e4" providerId="ADAL" clId="{A4D0E0F9-6276-1945-B470-BF3A5804FA16}" dt="2020-07-16T01:01:22.223" v="491" actId="20577"/>
        <pc:sldMkLst>
          <pc:docMk/>
          <pc:sldMk cId="744789338" sldId="261"/>
        </pc:sldMkLst>
        <pc:spChg chg="mod">
          <ac:chgData name="Anuththara Sewvandi Jayasekara Alujjage" userId="0f8c7a53-9a05-48f6-88b7-479726bf21e4" providerId="ADAL" clId="{A4D0E0F9-6276-1945-B470-BF3A5804FA16}" dt="2020-07-16T01:01:22.223" v="491" actId="20577"/>
          <ac:spMkLst>
            <pc:docMk/>
            <pc:sldMk cId="744789338" sldId="261"/>
            <ac:spMk id="6" creationId="{9D8E46F0-C4E9-44DC-AB03-BCE95CF046B9}"/>
          </ac:spMkLst>
        </pc:spChg>
        <pc:spChg chg="mod">
          <ac:chgData name="Anuththara Sewvandi Jayasekara Alujjage" userId="0f8c7a53-9a05-48f6-88b7-479726bf21e4" providerId="ADAL" clId="{A4D0E0F9-6276-1945-B470-BF3A5804FA16}" dt="2020-07-16T01:01:17.468" v="490" actId="255"/>
          <ac:spMkLst>
            <pc:docMk/>
            <pc:sldMk cId="744789338" sldId="261"/>
            <ac:spMk id="10" creationId="{60AC147F-6082-49BC-B726-CB457132EB8E}"/>
          </ac:spMkLst>
        </pc:spChg>
        <pc:picChg chg="mod">
          <ac:chgData name="Anuththara Sewvandi Jayasekara Alujjage" userId="0f8c7a53-9a05-48f6-88b7-479726bf21e4" providerId="ADAL" clId="{A4D0E0F9-6276-1945-B470-BF3A5804FA16}" dt="2020-07-16T01:00:45.246" v="461" actId="14100"/>
          <ac:picMkLst>
            <pc:docMk/>
            <pc:sldMk cId="744789338" sldId="261"/>
            <ac:picMk id="4" creationId="{B70F7B72-5D2A-4771-AC19-9B7C07E1BD1C}"/>
          </ac:picMkLst>
        </pc:picChg>
        <pc:picChg chg="mod">
          <ac:chgData name="Anuththara Sewvandi Jayasekara Alujjage" userId="0f8c7a53-9a05-48f6-88b7-479726bf21e4" providerId="ADAL" clId="{A4D0E0F9-6276-1945-B470-BF3A5804FA16}" dt="2020-07-15T03:11:57.321" v="56" actId="14100"/>
          <ac:picMkLst>
            <pc:docMk/>
            <pc:sldMk cId="744789338" sldId="261"/>
            <ac:picMk id="5" creationId="{9EC0CD60-277F-4906-9F6B-532C48E5AA6D}"/>
          </ac:picMkLst>
        </pc:picChg>
        <pc:picChg chg="add mod">
          <ac:chgData name="Anuththara Sewvandi Jayasekara Alujjage" userId="0f8c7a53-9a05-48f6-88b7-479726bf21e4" providerId="ADAL" clId="{A4D0E0F9-6276-1945-B470-BF3A5804FA16}" dt="2020-07-15T03:12:34.693" v="58" actId="1076"/>
          <ac:picMkLst>
            <pc:docMk/>
            <pc:sldMk cId="744789338" sldId="261"/>
            <ac:picMk id="7" creationId="{B399C9F8-B05D-9243-A6DF-B01701B90F9B}"/>
          </ac:picMkLst>
        </pc:picChg>
      </pc:sldChg>
      <pc:sldChg chg="addSp modSp">
        <pc:chgData name="Anuththara Sewvandi Jayasekara Alujjage" userId="0f8c7a53-9a05-48f6-88b7-479726bf21e4" providerId="ADAL" clId="{A4D0E0F9-6276-1945-B470-BF3A5804FA16}" dt="2020-07-16T01:01:43.905" v="510" actId="20577"/>
        <pc:sldMkLst>
          <pc:docMk/>
          <pc:sldMk cId="90746046" sldId="262"/>
        </pc:sldMkLst>
        <pc:spChg chg="add mod">
          <ac:chgData name="Anuththara Sewvandi Jayasekara Alujjage" userId="0f8c7a53-9a05-48f6-88b7-479726bf21e4" providerId="ADAL" clId="{A4D0E0F9-6276-1945-B470-BF3A5804FA16}" dt="2020-07-16T01:01:43.905" v="510" actId="20577"/>
          <ac:spMkLst>
            <pc:docMk/>
            <pc:sldMk cId="90746046" sldId="262"/>
            <ac:spMk id="16" creationId="{E2D69DFE-AC6A-564D-A871-89C851546146}"/>
          </ac:spMkLst>
        </pc:spChg>
      </pc:sldChg>
      <pc:sldChg chg="addSp modSp modAnim">
        <pc:chgData name="Anuththara Sewvandi Jayasekara Alujjage" userId="0f8c7a53-9a05-48f6-88b7-479726bf21e4" providerId="ADAL" clId="{A4D0E0F9-6276-1945-B470-BF3A5804FA16}" dt="2020-07-16T00:59:47.875" v="432" actId="14100"/>
        <pc:sldMkLst>
          <pc:docMk/>
          <pc:sldMk cId="4097351024" sldId="264"/>
        </pc:sldMkLst>
        <pc:spChg chg="add mod">
          <ac:chgData name="Anuththara Sewvandi Jayasekara Alujjage" userId="0f8c7a53-9a05-48f6-88b7-479726bf21e4" providerId="ADAL" clId="{A4D0E0F9-6276-1945-B470-BF3A5804FA16}" dt="2020-07-16T00:59:47.875" v="432" actId="14100"/>
          <ac:spMkLst>
            <pc:docMk/>
            <pc:sldMk cId="4097351024" sldId="264"/>
            <ac:spMk id="8" creationId="{E00B4E41-143F-874C-B18C-78630521A3D1}"/>
          </ac:spMkLst>
        </pc:spChg>
      </pc:sldChg>
      <pc:sldChg chg="addSp modSp">
        <pc:chgData name="Anuththara Sewvandi Jayasekara Alujjage" userId="0f8c7a53-9a05-48f6-88b7-479726bf21e4" providerId="ADAL" clId="{A4D0E0F9-6276-1945-B470-BF3A5804FA16}" dt="2020-07-16T00:59:16.295" v="398" actId="20577"/>
        <pc:sldMkLst>
          <pc:docMk/>
          <pc:sldMk cId="2526385989" sldId="266"/>
        </pc:sldMkLst>
        <pc:spChg chg="add mod">
          <ac:chgData name="Anuththara Sewvandi Jayasekara Alujjage" userId="0f8c7a53-9a05-48f6-88b7-479726bf21e4" providerId="ADAL" clId="{A4D0E0F9-6276-1945-B470-BF3A5804FA16}" dt="2020-07-16T00:58:45.993" v="381" actId="20577"/>
          <ac:spMkLst>
            <pc:docMk/>
            <pc:sldMk cId="2526385989" sldId="266"/>
            <ac:spMk id="10" creationId="{5A01B621-C320-D141-9B1E-81EBFA41F7C5}"/>
          </ac:spMkLst>
        </pc:spChg>
        <pc:spChg chg="add mod">
          <ac:chgData name="Anuththara Sewvandi Jayasekara Alujjage" userId="0f8c7a53-9a05-48f6-88b7-479726bf21e4" providerId="ADAL" clId="{A4D0E0F9-6276-1945-B470-BF3A5804FA16}" dt="2020-07-16T00:59:16.295" v="398" actId="20577"/>
          <ac:spMkLst>
            <pc:docMk/>
            <pc:sldMk cId="2526385989" sldId="266"/>
            <ac:spMk id="11" creationId="{612E3C69-517B-0048-9D23-C04C371C7027}"/>
          </ac:spMkLst>
        </pc:spChg>
        <pc:picChg chg="mod">
          <ac:chgData name="Anuththara Sewvandi Jayasekara Alujjage" userId="0f8c7a53-9a05-48f6-88b7-479726bf21e4" providerId="ADAL" clId="{A4D0E0F9-6276-1945-B470-BF3A5804FA16}" dt="2020-07-16T00:58:22.469" v="344" actId="14100"/>
          <ac:picMkLst>
            <pc:docMk/>
            <pc:sldMk cId="2526385989" sldId="266"/>
            <ac:picMk id="1026" creationId="{6160A917-A7E6-46BF-9BE9-9F33424E7092}"/>
          </ac:picMkLst>
        </pc:picChg>
        <pc:picChg chg="mod">
          <ac:chgData name="Anuththara Sewvandi Jayasekara Alujjage" userId="0f8c7a53-9a05-48f6-88b7-479726bf21e4" providerId="ADAL" clId="{A4D0E0F9-6276-1945-B470-BF3A5804FA16}" dt="2020-07-16T00:58:49.835" v="382" actId="1076"/>
          <ac:picMkLst>
            <pc:docMk/>
            <pc:sldMk cId="2526385989" sldId="266"/>
            <ac:picMk id="1028" creationId="{FE92EB7B-786A-4140-B8B2-7DF13165966E}"/>
          </ac:picMkLst>
        </pc:picChg>
      </pc:sldChg>
      <pc:sldChg chg="modAnim">
        <pc:chgData name="Anuththara Sewvandi Jayasekara Alujjage" userId="0f8c7a53-9a05-48f6-88b7-479726bf21e4" providerId="ADAL" clId="{A4D0E0F9-6276-1945-B470-BF3A5804FA16}" dt="2020-07-15T02:21:39.198" v="11"/>
        <pc:sldMkLst>
          <pc:docMk/>
          <pc:sldMk cId="1121000145" sldId="269"/>
        </pc:sldMkLst>
      </pc:sldChg>
    </pc:docChg>
  </pc:docChgLst>
  <pc:docChgLst>
    <pc:chgData name="Ryan Matthew Podell" userId="S::rmp282@nau.edu::83942294-0867-4d0c-98eb-b6380490c767" providerId="AD" clId="Web-{9C7E0242-B96F-4CF8-8B33-29AA5BE35519}"/>
    <pc:docChg chg="addSld">
      <pc:chgData name="Ryan Matthew Podell" userId="S::rmp282@nau.edu::83942294-0867-4d0c-98eb-b6380490c767" providerId="AD" clId="Web-{9C7E0242-B96F-4CF8-8B33-29AA5BE35519}" dt="2020-07-10T22:25:19.832" v="0"/>
      <pc:docMkLst>
        <pc:docMk/>
      </pc:docMkLst>
      <pc:sldChg chg="new">
        <pc:chgData name="Ryan Matthew Podell" userId="S::rmp282@nau.edu::83942294-0867-4d0c-98eb-b6380490c767" providerId="AD" clId="Web-{9C7E0242-B96F-4CF8-8B33-29AA5BE35519}" dt="2020-07-10T22:25:19.832" v="0"/>
        <pc:sldMkLst>
          <pc:docMk/>
          <pc:sldMk cId="3179961748" sldId="256"/>
        </pc:sldMkLst>
      </pc:sldChg>
    </pc:docChg>
  </pc:docChgLst>
  <pc:docChgLst>
    <pc:chgData name="Paolo Celestino Quattrociocchi" userId="S::pcq4@nau.edu::6d9f8523-14d4-4e2a-b3ee-fde17f221b08" providerId="AD" clId="Web-{64F3C930-115A-4E3B-9431-0C041787589D}"/>
    <pc:docChg chg="modSld">
      <pc:chgData name="Paolo Celestino Quattrociocchi" userId="S::pcq4@nau.edu::6d9f8523-14d4-4e2a-b3ee-fde17f221b08" providerId="AD" clId="Web-{64F3C930-115A-4E3B-9431-0C041787589D}" dt="2020-07-14T23:40:33.836" v="3" actId="20577"/>
      <pc:docMkLst>
        <pc:docMk/>
      </pc:docMkLst>
      <pc:sldChg chg="modSp">
        <pc:chgData name="Paolo Celestino Quattrociocchi" userId="S::pcq4@nau.edu::6d9f8523-14d4-4e2a-b3ee-fde17f221b08" providerId="AD" clId="Web-{64F3C930-115A-4E3B-9431-0C041787589D}" dt="2020-07-14T23:40:33.836" v="2" actId="20577"/>
        <pc:sldMkLst>
          <pc:docMk/>
          <pc:sldMk cId="90746046" sldId="262"/>
        </pc:sldMkLst>
        <pc:spChg chg="mod">
          <ac:chgData name="Paolo Celestino Quattrociocchi" userId="S::pcq4@nau.edu::6d9f8523-14d4-4e2a-b3ee-fde17f221b08" providerId="AD" clId="Web-{64F3C930-115A-4E3B-9431-0C041787589D}" dt="2020-07-14T23:40:33.836" v="2" actId="20577"/>
          <ac:spMkLst>
            <pc:docMk/>
            <pc:sldMk cId="90746046" sldId="262"/>
            <ac:spMk id="3" creationId="{3F754905-C97B-4B09-9FD9-9E7FF605E74C}"/>
          </ac:spMkLst>
        </pc:spChg>
      </pc:sldChg>
    </pc:docChg>
  </pc:docChgLst>
  <pc:docChgLst>
    <pc:chgData name="Anuththara Sewvandi Jayasekara Alujjage" userId="S::aa3793@iris.nau.edu::0f8c7a53-9a05-48f6-88b7-479726bf21e4" providerId="AD" clId="Web-{3502DD32-1D31-41BD-A6E5-C58CE5836B6F}"/>
    <pc:docChg chg="modSld">
      <pc:chgData name="Anuththara Sewvandi Jayasekara Alujjage" userId="S::aa3793@iris.nau.edu::0f8c7a53-9a05-48f6-88b7-479726bf21e4" providerId="AD" clId="Web-{3502DD32-1D31-41BD-A6E5-C58CE5836B6F}" dt="2020-07-13T04:18:43.350" v="343"/>
      <pc:docMkLst>
        <pc:docMk/>
      </pc:docMkLst>
      <pc:sldChg chg="modSp modNotes">
        <pc:chgData name="Anuththara Sewvandi Jayasekara Alujjage" userId="S::aa3793@iris.nau.edu::0f8c7a53-9a05-48f6-88b7-479726bf21e4" providerId="AD" clId="Web-{3502DD32-1D31-41BD-A6E5-C58CE5836B6F}" dt="2020-07-13T04:18:43.350" v="343"/>
        <pc:sldMkLst>
          <pc:docMk/>
          <pc:sldMk cId="744789338" sldId="261"/>
        </pc:sldMkLst>
        <pc:spChg chg="mod">
          <ac:chgData name="Anuththara Sewvandi Jayasekara Alujjage" userId="S::aa3793@iris.nau.edu::0f8c7a53-9a05-48f6-88b7-479726bf21e4" providerId="AD" clId="Web-{3502DD32-1D31-41BD-A6E5-C58CE5836B6F}" dt="2020-07-13T04:16:12.997" v="337" actId="1076"/>
          <ac:spMkLst>
            <pc:docMk/>
            <pc:sldMk cId="744789338" sldId="261"/>
            <ac:spMk id="2" creationId="{E0DDAB08-9F10-4CFB-A2F8-FE7266935679}"/>
          </ac:spMkLst>
        </pc:spChg>
        <pc:spChg chg="mod">
          <ac:chgData name="Anuththara Sewvandi Jayasekara Alujjage" userId="S::aa3793@iris.nau.edu::0f8c7a53-9a05-48f6-88b7-479726bf21e4" providerId="AD" clId="Web-{3502DD32-1D31-41BD-A6E5-C58CE5836B6F}" dt="2020-07-13T04:16:31.732" v="341" actId="20577"/>
          <ac:spMkLst>
            <pc:docMk/>
            <pc:sldMk cId="744789338" sldId="261"/>
            <ac:spMk id="3" creationId="{56A7ED13-EDC5-4FAB-B457-2BF85BB693EA}"/>
          </ac:spMkLst>
        </pc:spChg>
        <pc:picChg chg="mod">
          <ac:chgData name="Anuththara Sewvandi Jayasekara Alujjage" userId="S::aa3793@iris.nau.edu::0f8c7a53-9a05-48f6-88b7-479726bf21e4" providerId="AD" clId="Web-{3502DD32-1D31-41BD-A6E5-C58CE5836B6F}" dt="2020-07-13T04:15:39.683" v="332" actId="14100"/>
          <ac:picMkLst>
            <pc:docMk/>
            <pc:sldMk cId="744789338" sldId="261"/>
            <ac:picMk id="4" creationId="{B70F7B72-5D2A-4771-AC19-9B7C07E1BD1C}"/>
          </ac:picMkLst>
        </pc:picChg>
      </pc:sldChg>
    </pc:docChg>
  </pc:docChgLst>
  <pc:docChgLst>
    <pc:chgData name="Allison Bedrin" userId="851a48c4-9e38-4dc4-8719-111a5acea6ed" providerId="ADAL" clId="{CBE01D65-A06C-4251-B098-6CEDAB62DCA1}"/>
    <pc:docChg chg="custSel modSld">
      <pc:chgData name="Allison Bedrin" userId="851a48c4-9e38-4dc4-8719-111a5acea6ed" providerId="ADAL" clId="{CBE01D65-A06C-4251-B098-6CEDAB62DCA1}" dt="2020-07-14T23:39:33.002" v="200" actId="1076"/>
      <pc:docMkLst>
        <pc:docMk/>
      </pc:docMkLst>
      <pc:sldChg chg="delSp modSp delAnim">
        <pc:chgData name="Allison Bedrin" userId="851a48c4-9e38-4dc4-8719-111a5acea6ed" providerId="ADAL" clId="{CBE01D65-A06C-4251-B098-6CEDAB62DCA1}" dt="2020-07-14T23:39:33.002" v="200" actId="1076"/>
        <pc:sldMkLst>
          <pc:docMk/>
          <pc:sldMk cId="1347783001" sldId="260"/>
        </pc:sldMkLst>
        <pc:spChg chg="mod">
          <ac:chgData name="Allison Bedrin" userId="851a48c4-9e38-4dc4-8719-111a5acea6ed" providerId="ADAL" clId="{CBE01D65-A06C-4251-B098-6CEDAB62DCA1}" dt="2020-07-14T22:26:52.388" v="24" actId="20577"/>
          <ac:spMkLst>
            <pc:docMk/>
            <pc:sldMk cId="1347783001" sldId="260"/>
            <ac:spMk id="3" creationId="{9A27FC1D-C78D-4EAB-95E8-AF8E6AF9ED3E}"/>
          </ac:spMkLst>
        </pc:spChg>
        <pc:picChg chg="del mod">
          <ac:chgData name="Allison Bedrin" userId="851a48c4-9e38-4dc4-8719-111a5acea6ed" providerId="ADAL" clId="{CBE01D65-A06C-4251-B098-6CEDAB62DCA1}" dt="2020-07-14T23:21:46.004" v="199" actId="478"/>
          <ac:picMkLst>
            <pc:docMk/>
            <pc:sldMk cId="1347783001" sldId="260"/>
            <ac:picMk id="8" creationId="{DFA2860D-EB7B-4D3B-95D7-099AA7951850}"/>
          </ac:picMkLst>
        </pc:picChg>
        <pc:picChg chg="mod">
          <ac:chgData name="Allison Bedrin" userId="851a48c4-9e38-4dc4-8719-111a5acea6ed" providerId="ADAL" clId="{CBE01D65-A06C-4251-B098-6CEDAB62DCA1}" dt="2020-07-14T23:39:33.002" v="200" actId="1076"/>
          <ac:picMkLst>
            <pc:docMk/>
            <pc:sldMk cId="1347783001" sldId="260"/>
            <ac:picMk id="9" creationId="{7BDE5CB6-CFC2-4D4B-B6A1-6E3797C63CAB}"/>
          </ac:picMkLst>
        </pc:picChg>
      </pc:sldChg>
      <pc:sldChg chg="delSp delAnim">
        <pc:chgData name="Allison Bedrin" userId="851a48c4-9e38-4dc4-8719-111a5acea6ed" providerId="ADAL" clId="{CBE01D65-A06C-4251-B098-6CEDAB62DCA1}" dt="2020-07-14T22:43:54.695" v="25" actId="478"/>
        <pc:sldMkLst>
          <pc:docMk/>
          <pc:sldMk cId="744789338" sldId="261"/>
        </pc:sldMkLst>
        <pc:picChg chg="del">
          <ac:chgData name="Allison Bedrin" userId="851a48c4-9e38-4dc4-8719-111a5acea6ed" providerId="ADAL" clId="{CBE01D65-A06C-4251-B098-6CEDAB62DCA1}" dt="2020-07-14T22:43:54.695" v="25" actId="478"/>
          <ac:picMkLst>
            <pc:docMk/>
            <pc:sldMk cId="744789338" sldId="261"/>
            <ac:picMk id="7" creationId="{69E81A11-97FE-44E8-9029-25109B446365}"/>
          </ac:picMkLst>
        </pc:picChg>
      </pc:sldChg>
    </pc:docChg>
  </pc:docChgLst>
  <pc:docChgLst>
    <pc:chgData name="Allison L Bedrin" userId="S::alb754@nau.edu::851a48c4-9e38-4dc4-8719-111a5acea6ed" providerId="AD" clId="Web-{9B8165CA-D1CA-4642-9156-532095038B55}"/>
    <pc:docChg chg="modSld">
      <pc:chgData name="Allison L Bedrin" userId="S::alb754@nau.edu::851a48c4-9e38-4dc4-8719-111a5acea6ed" providerId="AD" clId="Web-{9B8165CA-D1CA-4642-9156-532095038B55}" dt="2020-07-14T23:42:41.799" v="0"/>
      <pc:docMkLst>
        <pc:docMk/>
      </pc:docMkLst>
      <pc:sldChg chg="modNotes">
        <pc:chgData name="Allison L Bedrin" userId="S::alb754@nau.edu::851a48c4-9e38-4dc4-8719-111a5acea6ed" providerId="AD" clId="Web-{9B8165CA-D1CA-4642-9156-532095038B55}" dt="2020-07-14T23:42:41.799" v="0"/>
        <pc:sldMkLst>
          <pc:docMk/>
          <pc:sldMk cId="1347783001" sldId="260"/>
        </pc:sldMkLst>
      </pc:sldChg>
    </pc:docChg>
  </pc:docChgLst>
  <pc:docChgLst>
    <pc:chgData name="Anuththara Sewvandi Jayasekara Alujjage" userId="S::aa3793@iris.nau.edu::0f8c7a53-9a05-48f6-88b7-479726bf21e4" providerId="AD" clId="Web-{B520A70E-81DF-4A19-BC58-27A6DE08E0BF}"/>
    <pc:docChg chg="modSld">
      <pc:chgData name="Anuththara Sewvandi Jayasekara Alujjage" userId="S::aa3793@iris.nau.edu::0f8c7a53-9a05-48f6-88b7-479726bf21e4" providerId="AD" clId="Web-{B520A70E-81DF-4A19-BC58-27A6DE08E0BF}" dt="2020-07-14T17:48:28.061" v="266"/>
      <pc:docMkLst>
        <pc:docMk/>
      </pc:docMkLst>
      <pc:sldChg chg="modSp modNotes">
        <pc:chgData name="Anuththara Sewvandi Jayasekara Alujjage" userId="S::aa3793@iris.nau.edu::0f8c7a53-9a05-48f6-88b7-479726bf21e4" providerId="AD" clId="Web-{B520A70E-81DF-4A19-BC58-27A6DE08E0BF}" dt="2020-07-14T17:48:28.061" v="266"/>
        <pc:sldMkLst>
          <pc:docMk/>
          <pc:sldMk cId="744789338" sldId="261"/>
        </pc:sldMkLst>
        <pc:spChg chg="mod">
          <ac:chgData name="Anuththara Sewvandi Jayasekara Alujjage" userId="S::aa3793@iris.nau.edu::0f8c7a53-9a05-48f6-88b7-479726bf21e4" providerId="AD" clId="Web-{B520A70E-81DF-4A19-BC58-27A6DE08E0BF}" dt="2020-07-14T17:43:47.521" v="0" actId="1076"/>
          <ac:spMkLst>
            <pc:docMk/>
            <pc:sldMk cId="744789338" sldId="261"/>
            <ac:spMk id="3" creationId="{56A7ED13-EDC5-4FAB-B457-2BF85BB693EA}"/>
          </ac:spMkLst>
        </pc:spChg>
      </pc:sldChg>
    </pc:docChg>
  </pc:docChgLst>
  <pc:docChgLst>
    <pc:chgData name="Sebastian Ruvalcaba" userId="S::sr2289@nau.edu::f4e6c6f8-a12c-4959-b712-5728ddb10ae3" providerId="AD" clId="Web-{2077D106-480D-482A-BEFF-F38423F86208}"/>
    <pc:docChg chg="modSld">
      <pc:chgData name="Sebastian Ruvalcaba" userId="S::sr2289@nau.edu::f4e6c6f8-a12c-4959-b712-5728ddb10ae3" providerId="AD" clId="Web-{2077D106-480D-482A-BEFF-F38423F86208}" dt="2020-07-15T15:19:19.075" v="24" actId="20577"/>
      <pc:docMkLst>
        <pc:docMk/>
      </pc:docMkLst>
      <pc:sldChg chg="modSp">
        <pc:chgData name="Sebastian Ruvalcaba" userId="S::sr2289@nau.edu::f4e6c6f8-a12c-4959-b712-5728ddb10ae3" providerId="AD" clId="Web-{2077D106-480D-482A-BEFF-F38423F86208}" dt="2020-07-15T15:19:19.059" v="23" actId="20577"/>
        <pc:sldMkLst>
          <pc:docMk/>
          <pc:sldMk cId="2526385989" sldId="266"/>
        </pc:sldMkLst>
        <pc:spChg chg="mod">
          <ac:chgData name="Sebastian Ruvalcaba" userId="S::sr2289@nau.edu::f4e6c6f8-a12c-4959-b712-5728ddb10ae3" providerId="AD" clId="Web-{2077D106-480D-482A-BEFF-F38423F86208}" dt="2020-07-15T15:19:19.059" v="23" actId="20577"/>
          <ac:spMkLst>
            <pc:docMk/>
            <pc:sldMk cId="2526385989" sldId="266"/>
            <ac:spMk id="3" creationId="{756374B6-408E-4869-9DD6-102A6A34E18F}"/>
          </ac:spMkLst>
        </pc:spChg>
      </pc:sldChg>
    </pc:docChg>
  </pc:docChgLst>
  <pc:docChgLst>
    <pc:chgData name="Paolo Celestino Quattrociocchi" userId="S::pcq4@nau.edu::6d9f8523-14d4-4e2a-b3ee-fde17f221b08" providerId="AD" clId="Web-{07E5B167-C3F9-4D56-95E1-56834988840E}"/>
    <pc:docChg chg="addSld modSld">
      <pc:chgData name="Paolo Celestino Quattrociocchi" userId="S::pcq4@nau.edu::6d9f8523-14d4-4e2a-b3ee-fde17f221b08" providerId="AD" clId="Web-{07E5B167-C3F9-4D56-95E1-56834988840E}" dt="2020-07-13T02:06:55.954" v="601" actId="20577"/>
      <pc:docMkLst>
        <pc:docMk/>
      </pc:docMkLst>
      <pc:sldChg chg="modSp">
        <pc:chgData name="Paolo Celestino Quattrociocchi" userId="S::pcq4@nau.edu::6d9f8523-14d4-4e2a-b3ee-fde17f221b08" providerId="AD" clId="Web-{07E5B167-C3F9-4D56-95E1-56834988840E}" dt="2020-07-13T02:02:43.660" v="311" actId="20577"/>
        <pc:sldMkLst>
          <pc:docMk/>
          <pc:sldMk cId="3588473598" sldId="259"/>
        </pc:sldMkLst>
        <pc:spChg chg="mod">
          <ac:chgData name="Paolo Celestino Quattrociocchi" userId="S::pcq4@nau.edu::6d9f8523-14d4-4e2a-b3ee-fde17f221b08" providerId="AD" clId="Web-{07E5B167-C3F9-4D56-95E1-56834988840E}" dt="2020-07-13T02:00:04.431" v="20" actId="20577"/>
          <ac:spMkLst>
            <pc:docMk/>
            <pc:sldMk cId="3588473598" sldId="259"/>
            <ac:spMk id="2" creationId="{7569ECEA-2F3A-47BC-BA7E-571FA2B93AF4}"/>
          </ac:spMkLst>
        </pc:spChg>
        <pc:spChg chg="mod">
          <ac:chgData name="Paolo Celestino Quattrociocchi" userId="S::pcq4@nau.edu::6d9f8523-14d4-4e2a-b3ee-fde17f221b08" providerId="AD" clId="Web-{07E5B167-C3F9-4D56-95E1-56834988840E}" dt="2020-07-13T02:02:43.660" v="311" actId="20577"/>
          <ac:spMkLst>
            <pc:docMk/>
            <pc:sldMk cId="3588473598" sldId="259"/>
            <ac:spMk id="3" creationId="{756374B6-408E-4869-9DD6-102A6A34E18F}"/>
          </ac:spMkLst>
        </pc:spChg>
      </pc:sldChg>
      <pc:sldChg chg="modSp new">
        <pc:chgData name="Paolo Celestino Quattrociocchi" userId="S::pcq4@nau.edu::6d9f8523-14d4-4e2a-b3ee-fde17f221b08" providerId="AD" clId="Web-{07E5B167-C3F9-4D56-95E1-56834988840E}" dt="2020-07-13T02:06:55.954" v="600" actId="20577"/>
        <pc:sldMkLst>
          <pc:docMk/>
          <pc:sldMk cId="4097351024" sldId="264"/>
        </pc:sldMkLst>
        <pc:spChg chg="mod">
          <ac:chgData name="Paolo Celestino Quattrociocchi" userId="S::pcq4@nau.edu::6d9f8523-14d4-4e2a-b3ee-fde17f221b08" providerId="AD" clId="Web-{07E5B167-C3F9-4D56-95E1-56834988840E}" dt="2020-07-13T01:59:56.477" v="13" actId="20577"/>
          <ac:spMkLst>
            <pc:docMk/>
            <pc:sldMk cId="4097351024" sldId="264"/>
            <ac:spMk id="2" creationId="{A2E9CE39-D564-4839-8B8C-2B2F5FC5AD3E}"/>
          </ac:spMkLst>
        </pc:spChg>
        <pc:spChg chg="mod">
          <ac:chgData name="Paolo Celestino Quattrociocchi" userId="S::pcq4@nau.edu::6d9f8523-14d4-4e2a-b3ee-fde17f221b08" providerId="AD" clId="Web-{07E5B167-C3F9-4D56-95E1-56834988840E}" dt="2020-07-13T02:06:55.954" v="600" actId="20577"/>
          <ac:spMkLst>
            <pc:docMk/>
            <pc:sldMk cId="4097351024" sldId="264"/>
            <ac:spMk id="3" creationId="{EE8B8F67-C696-43EB-81C0-81D545FB4B28}"/>
          </ac:spMkLst>
        </pc:spChg>
      </pc:sldChg>
    </pc:docChg>
  </pc:docChgLst>
  <pc:docChgLst>
    <pc:chgData name="Anuththara Sewvandi Jayasekara Alujjage" userId="S::aa3793@iris.nau.edu::0f8c7a53-9a05-48f6-88b7-479726bf21e4" providerId="AD" clId="Web-{401C761F-CD42-4169-B318-0C5FF3FC8A4C}"/>
    <pc:docChg chg="modSld">
      <pc:chgData name="Anuththara Sewvandi Jayasekara Alujjage" userId="S::aa3793@iris.nau.edu::0f8c7a53-9a05-48f6-88b7-479726bf21e4" providerId="AD" clId="Web-{401C761F-CD42-4169-B318-0C5FF3FC8A4C}" dt="2020-07-15T18:59:08.605" v="77" actId="14100"/>
      <pc:docMkLst>
        <pc:docMk/>
      </pc:docMkLst>
      <pc:sldChg chg="modSp">
        <pc:chgData name="Anuththara Sewvandi Jayasekara Alujjage" userId="S::aa3793@iris.nau.edu::0f8c7a53-9a05-48f6-88b7-479726bf21e4" providerId="AD" clId="Web-{401C761F-CD42-4169-B318-0C5FF3FC8A4C}" dt="2020-07-15T16:05:30.983" v="20" actId="20577"/>
        <pc:sldMkLst>
          <pc:docMk/>
          <pc:sldMk cId="3179961748" sldId="256"/>
        </pc:sldMkLst>
        <pc:spChg chg="mod">
          <ac:chgData name="Anuththara Sewvandi Jayasekara Alujjage" userId="S::aa3793@iris.nau.edu::0f8c7a53-9a05-48f6-88b7-479726bf21e4" providerId="AD" clId="Web-{401C761F-CD42-4169-B318-0C5FF3FC8A4C}" dt="2020-07-15T16:05:07.044" v="11" actId="20577"/>
          <ac:spMkLst>
            <pc:docMk/>
            <pc:sldMk cId="3179961748" sldId="256"/>
            <ac:spMk id="2" creationId="{2AA7C13B-BD79-4502-87BE-CF6F7A832D75}"/>
          </ac:spMkLst>
        </pc:spChg>
        <pc:spChg chg="mod">
          <ac:chgData name="Anuththara Sewvandi Jayasekara Alujjage" userId="S::aa3793@iris.nau.edu::0f8c7a53-9a05-48f6-88b7-479726bf21e4" providerId="AD" clId="Web-{401C761F-CD42-4169-B318-0C5FF3FC8A4C}" dt="2020-07-15T16:05:30.983" v="20" actId="20577"/>
          <ac:spMkLst>
            <pc:docMk/>
            <pc:sldMk cId="3179961748" sldId="256"/>
            <ac:spMk id="3" creationId="{A6B4CE8C-8411-4F38-9CAB-0695CFA3D293}"/>
          </ac:spMkLst>
        </pc:spChg>
      </pc:sldChg>
      <pc:sldChg chg="modSp">
        <pc:chgData name="Anuththara Sewvandi Jayasekara Alujjage" userId="S::aa3793@iris.nau.edu::0f8c7a53-9a05-48f6-88b7-479726bf21e4" providerId="AD" clId="Web-{401C761F-CD42-4169-B318-0C5FF3FC8A4C}" dt="2020-07-15T16:09:09.480" v="71" actId="1076"/>
        <pc:sldMkLst>
          <pc:docMk/>
          <pc:sldMk cId="3385455372" sldId="257"/>
        </pc:sldMkLst>
        <pc:spChg chg="mod">
          <ac:chgData name="Anuththara Sewvandi Jayasekara Alujjage" userId="S::aa3793@iris.nau.edu::0f8c7a53-9a05-48f6-88b7-479726bf21e4" providerId="AD" clId="Web-{401C761F-CD42-4169-B318-0C5FF3FC8A4C}" dt="2020-07-15T16:08:47.666" v="57" actId="20577"/>
          <ac:spMkLst>
            <pc:docMk/>
            <pc:sldMk cId="3385455372" sldId="257"/>
            <ac:spMk id="3" creationId="{BA442A2C-62E6-4ACF-B996-A72A35831FFD}"/>
          </ac:spMkLst>
        </pc:spChg>
        <pc:spChg chg="mod">
          <ac:chgData name="Anuththara Sewvandi Jayasekara Alujjage" userId="S::aa3793@iris.nau.edu::0f8c7a53-9a05-48f6-88b7-479726bf21e4" providerId="AD" clId="Web-{401C761F-CD42-4169-B318-0C5FF3FC8A4C}" dt="2020-07-15T16:09:09.480" v="71" actId="1076"/>
          <ac:spMkLst>
            <pc:docMk/>
            <pc:sldMk cId="3385455372" sldId="257"/>
            <ac:spMk id="5" creationId="{77DCDDCB-D6F0-4E16-9CBD-60B8F4DFB656}"/>
          </ac:spMkLst>
        </pc:spChg>
      </pc:sldChg>
      <pc:sldChg chg="modSp">
        <pc:chgData name="Anuththara Sewvandi Jayasekara Alujjage" userId="S::aa3793@iris.nau.edu::0f8c7a53-9a05-48f6-88b7-479726bf21e4" providerId="AD" clId="Web-{401C761F-CD42-4169-B318-0C5FF3FC8A4C}" dt="2020-07-15T18:59:08.605" v="77" actId="14100"/>
        <pc:sldMkLst>
          <pc:docMk/>
          <pc:sldMk cId="1522363516" sldId="258"/>
        </pc:sldMkLst>
        <pc:spChg chg="mod">
          <ac:chgData name="Anuththara Sewvandi Jayasekara Alujjage" userId="S::aa3793@iris.nau.edu::0f8c7a53-9a05-48f6-88b7-479726bf21e4" providerId="AD" clId="Web-{401C761F-CD42-4169-B318-0C5FF3FC8A4C}" dt="2020-07-15T16:08:32.087" v="55" actId="20577"/>
          <ac:spMkLst>
            <pc:docMk/>
            <pc:sldMk cId="1522363516" sldId="258"/>
            <ac:spMk id="10" creationId="{EFCC197D-B81F-44B5-A7B4-EED27DCDAB81}"/>
          </ac:spMkLst>
        </pc:spChg>
        <pc:picChg chg="mod">
          <ac:chgData name="Anuththara Sewvandi Jayasekara Alujjage" userId="S::aa3793@iris.nau.edu::0f8c7a53-9a05-48f6-88b7-479726bf21e4" providerId="AD" clId="Web-{401C761F-CD42-4169-B318-0C5FF3FC8A4C}" dt="2020-07-15T18:59:08.605" v="77" actId="14100"/>
          <ac:picMkLst>
            <pc:docMk/>
            <pc:sldMk cId="1522363516" sldId="258"/>
            <ac:picMk id="8" creationId="{FABEDE6F-E5A8-44F6-9B8A-B8BE04662A7D}"/>
          </ac:picMkLst>
        </pc:picChg>
      </pc:sldChg>
      <pc:sldChg chg="modSp">
        <pc:chgData name="Anuththara Sewvandi Jayasekara Alujjage" userId="S::aa3793@iris.nau.edu::0f8c7a53-9a05-48f6-88b7-479726bf21e4" providerId="AD" clId="Web-{401C761F-CD42-4169-B318-0C5FF3FC8A4C}" dt="2020-07-15T16:08:22.181" v="53" actId="1076"/>
        <pc:sldMkLst>
          <pc:docMk/>
          <pc:sldMk cId="3588473598" sldId="259"/>
        </pc:sldMkLst>
        <pc:spChg chg="mod">
          <ac:chgData name="Anuththara Sewvandi Jayasekara Alujjage" userId="S::aa3793@iris.nau.edu::0f8c7a53-9a05-48f6-88b7-479726bf21e4" providerId="AD" clId="Web-{401C761F-CD42-4169-B318-0C5FF3FC8A4C}" dt="2020-07-15T16:08:22.181" v="53" actId="1076"/>
          <ac:spMkLst>
            <pc:docMk/>
            <pc:sldMk cId="3588473598" sldId="259"/>
            <ac:spMk id="6" creationId="{BCF8498C-E151-45F3-A513-A74B4F4FE7F3}"/>
          </ac:spMkLst>
        </pc:spChg>
      </pc:sldChg>
      <pc:sldChg chg="modSp">
        <pc:chgData name="Anuththara Sewvandi Jayasekara Alujjage" userId="S::aa3793@iris.nau.edu::0f8c7a53-9a05-48f6-88b7-479726bf21e4" providerId="AD" clId="Web-{401C761F-CD42-4169-B318-0C5FF3FC8A4C}" dt="2020-07-15T16:06:25.971" v="44" actId="1076"/>
        <pc:sldMkLst>
          <pc:docMk/>
          <pc:sldMk cId="1347783001" sldId="260"/>
        </pc:sldMkLst>
        <pc:spChg chg="mod">
          <ac:chgData name="Anuththara Sewvandi Jayasekara Alujjage" userId="S::aa3793@iris.nau.edu::0f8c7a53-9a05-48f6-88b7-479726bf21e4" providerId="AD" clId="Web-{401C761F-CD42-4169-B318-0C5FF3FC8A4C}" dt="2020-07-15T16:06:25.971" v="44" actId="1076"/>
          <ac:spMkLst>
            <pc:docMk/>
            <pc:sldMk cId="1347783001" sldId="260"/>
            <ac:spMk id="10" creationId="{F02262DC-FACA-4C46-9991-CC495F9118D1}"/>
          </ac:spMkLst>
        </pc:spChg>
      </pc:sldChg>
      <pc:sldChg chg="modSp">
        <pc:chgData name="Anuththara Sewvandi Jayasekara Alujjage" userId="S::aa3793@iris.nau.edu::0f8c7a53-9a05-48f6-88b7-479726bf21e4" providerId="AD" clId="Web-{401C761F-CD42-4169-B318-0C5FF3FC8A4C}" dt="2020-07-15T16:06:08.548" v="31" actId="1076"/>
        <pc:sldMkLst>
          <pc:docMk/>
          <pc:sldMk cId="744789338" sldId="261"/>
        </pc:sldMkLst>
        <pc:spChg chg="mod">
          <ac:chgData name="Anuththara Sewvandi Jayasekara Alujjage" userId="S::aa3793@iris.nau.edu::0f8c7a53-9a05-48f6-88b7-479726bf21e4" providerId="AD" clId="Web-{401C761F-CD42-4169-B318-0C5FF3FC8A4C}" dt="2020-07-15T16:06:08.548" v="31" actId="1076"/>
          <ac:spMkLst>
            <pc:docMk/>
            <pc:sldMk cId="744789338" sldId="261"/>
            <ac:spMk id="9" creationId="{7EA45A9E-29A1-4760-8810-C252D2E9A651}"/>
          </ac:spMkLst>
        </pc:spChg>
      </pc:sldChg>
      <pc:sldChg chg="modSp">
        <pc:chgData name="Anuththara Sewvandi Jayasekara Alujjage" userId="S::aa3793@iris.nau.edu::0f8c7a53-9a05-48f6-88b7-479726bf21e4" providerId="AD" clId="Web-{401C761F-CD42-4169-B318-0C5FF3FC8A4C}" dt="2020-07-15T16:09:59.577" v="75" actId="1076"/>
        <pc:sldMkLst>
          <pc:docMk/>
          <pc:sldMk cId="90746046" sldId="262"/>
        </pc:sldMkLst>
        <pc:spChg chg="mod">
          <ac:chgData name="Anuththara Sewvandi Jayasekara Alujjage" userId="S::aa3793@iris.nau.edu::0f8c7a53-9a05-48f6-88b7-479726bf21e4" providerId="AD" clId="Web-{401C761F-CD42-4169-B318-0C5FF3FC8A4C}" dt="2020-07-15T16:09:59.577" v="75" actId="1076"/>
          <ac:spMkLst>
            <pc:docMk/>
            <pc:sldMk cId="90746046" sldId="262"/>
            <ac:spMk id="7" creationId="{076808EC-5FD2-4884-B3A9-89D24F578854}"/>
          </ac:spMkLst>
        </pc:spChg>
      </pc:sldChg>
      <pc:sldChg chg="modSp">
        <pc:chgData name="Anuththara Sewvandi Jayasekara Alujjage" userId="S::aa3793@iris.nau.edu::0f8c7a53-9a05-48f6-88b7-479726bf21e4" providerId="AD" clId="Web-{401C761F-CD42-4169-B318-0C5FF3FC8A4C}" dt="2020-07-15T16:07:18.349" v="46" actId="1076"/>
        <pc:sldMkLst>
          <pc:docMk/>
          <pc:sldMk cId="4097351024" sldId="264"/>
        </pc:sldMkLst>
        <pc:spChg chg="mod">
          <ac:chgData name="Anuththara Sewvandi Jayasekara Alujjage" userId="S::aa3793@iris.nau.edu::0f8c7a53-9a05-48f6-88b7-479726bf21e4" providerId="AD" clId="Web-{401C761F-CD42-4169-B318-0C5FF3FC8A4C}" dt="2020-07-15T16:07:18.349" v="46" actId="1076"/>
          <ac:spMkLst>
            <pc:docMk/>
            <pc:sldMk cId="4097351024" sldId="264"/>
            <ac:spMk id="7" creationId="{7BA73CAC-4C64-4D46-AAB4-93915A2ED200}"/>
          </ac:spMkLst>
        </pc:spChg>
      </pc:sldChg>
      <pc:sldChg chg="modSp">
        <pc:chgData name="Anuththara Sewvandi Jayasekara Alujjage" userId="S::aa3793@iris.nau.edu::0f8c7a53-9a05-48f6-88b7-479726bf21e4" providerId="AD" clId="Web-{401C761F-CD42-4169-B318-0C5FF3FC8A4C}" dt="2020-07-15T16:09:17.778" v="72" actId="1076"/>
        <pc:sldMkLst>
          <pc:docMk/>
          <pc:sldMk cId="2526385989" sldId="266"/>
        </pc:sldMkLst>
        <pc:spChg chg="mod">
          <ac:chgData name="Anuththara Sewvandi Jayasekara Alujjage" userId="S::aa3793@iris.nau.edu::0f8c7a53-9a05-48f6-88b7-479726bf21e4" providerId="AD" clId="Web-{401C761F-CD42-4169-B318-0C5FF3FC8A4C}" dt="2020-07-15T16:09:17.778" v="72" actId="1076"/>
          <ac:spMkLst>
            <pc:docMk/>
            <pc:sldMk cId="2526385989" sldId="266"/>
            <ac:spMk id="6" creationId="{863CB992-B4DC-42C2-A5AC-64BA6A9A191A}"/>
          </ac:spMkLst>
        </pc:spChg>
      </pc:sldChg>
      <pc:sldChg chg="modSp">
        <pc:chgData name="Anuththara Sewvandi Jayasekara Alujjage" userId="S::aa3793@iris.nau.edu::0f8c7a53-9a05-48f6-88b7-479726bf21e4" providerId="AD" clId="Web-{401C761F-CD42-4169-B318-0C5FF3FC8A4C}" dt="2020-07-15T16:09:23.934" v="73" actId="1076"/>
        <pc:sldMkLst>
          <pc:docMk/>
          <pc:sldMk cId="1121000145" sldId="269"/>
        </pc:sldMkLst>
        <pc:spChg chg="mod">
          <ac:chgData name="Anuththara Sewvandi Jayasekara Alujjage" userId="S::aa3793@iris.nau.edu::0f8c7a53-9a05-48f6-88b7-479726bf21e4" providerId="AD" clId="Web-{401C761F-CD42-4169-B318-0C5FF3FC8A4C}" dt="2020-07-15T16:09:23.934" v="73" actId="1076"/>
          <ac:spMkLst>
            <pc:docMk/>
            <pc:sldMk cId="1121000145" sldId="269"/>
            <ac:spMk id="6" creationId="{263FB740-A228-4F8D-8525-88F654B6168A}"/>
          </ac:spMkLst>
        </pc:spChg>
      </pc:sldChg>
    </pc:docChg>
  </pc:docChgLst>
  <pc:docChgLst>
    <pc:chgData name="Ryan Matthew Podell" userId="83942294-0867-4d0c-98eb-b6380490c767" providerId="ADAL" clId="{CB4C5F24-A3D6-436D-A096-1B679BB83D21}"/>
    <pc:docChg chg="undo custSel modSld sldOrd">
      <pc:chgData name="Ryan Matthew Podell" userId="83942294-0867-4d0c-98eb-b6380490c767" providerId="ADAL" clId="{CB4C5F24-A3D6-436D-A096-1B679BB83D21}" dt="2020-07-15T16:04:56.547" v="7" actId="1076"/>
      <pc:docMkLst>
        <pc:docMk/>
      </pc:docMkLst>
      <pc:sldChg chg="modSp mod">
        <pc:chgData name="Ryan Matthew Podell" userId="83942294-0867-4d0c-98eb-b6380490c767" providerId="ADAL" clId="{CB4C5F24-A3D6-436D-A096-1B679BB83D21}" dt="2020-07-15T16:04:56.547" v="7" actId="1076"/>
        <pc:sldMkLst>
          <pc:docMk/>
          <pc:sldMk cId="3179961748" sldId="256"/>
        </pc:sldMkLst>
        <pc:picChg chg="mod">
          <ac:chgData name="Ryan Matthew Podell" userId="83942294-0867-4d0c-98eb-b6380490c767" providerId="ADAL" clId="{CB4C5F24-A3D6-436D-A096-1B679BB83D21}" dt="2020-07-15T16:04:56.547" v="7" actId="1076"/>
          <ac:picMkLst>
            <pc:docMk/>
            <pc:sldMk cId="3179961748" sldId="256"/>
            <ac:picMk id="25" creationId="{18E8A35F-37E3-4C3B-BAF8-78CC6064E7D2}"/>
          </ac:picMkLst>
        </pc:picChg>
      </pc:sldChg>
      <pc:sldChg chg="addSp delSp modSp modTransition modAnim">
        <pc:chgData name="Ryan Matthew Podell" userId="83942294-0867-4d0c-98eb-b6380490c767" providerId="ADAL" clId="{CB4C5F24-A3D6-436D-A096-1B679BB83D21}" dt="2020-07-15T03:35:17.978" v="3"/>
        <pc:sldMkLst>
          <pc:docMk/>
          <pc:sldMk cId="90746046" sldId="262"/>
        </pc:sldMkLst>
        <pc:picChg chg="add del mod">
          <ac:chgData name="Ryan Matthew Podell" userId="83942294-0867-4d0c-98eb-b6380490c767" providerId="ADAL" clId="{CB4C5F24-A3D6-436D-A096-1B679BB83D21}" dt="2020-07-15T03:27:10.987" v="2"/>
          <ac:picMkLst>
            <pc:docMk/>
            <pc:sldMk cId="90746046" sldId="262"/>
            <ac:picMk id="4" creationId="{5344A20A-75D1-4AAA-AB4F-D1EDB1718EA2}"/>
          </ac:picMkLst>
        </pc:picChg>
        <pc:picChg chg="add mod">
          <ac:chgData name="Ryan Matthew Podell" userId="83942294-0867-4d0c-98eb-b6380490c767" providerId="ADAL" clId="{CB4C5F24-A3D6-436D-A096-1B679BB83D21}" dt="2020-07-15T03:35:17.978" v="3"/>
          <ac:picMkLst>
            <pc:docMk/>
            <pc:sldMk cId="90746046" sldId="262"/>
            <ac:picMk id="6" creationId="{BACD2CD8-7524-4CFE-ABB3-D5F99F556AF5}"/>
          </ac:picMkLst>
        </pc:picChg>
      </pc:sldChg>
      <pc:sldChg chg="ord">
        <pc:chgData name="Ryan Matthew Podell" userId="83942294-0867-4d0c-98eb-b6380490c767" providerId="ADAL" clId="{CB4C5F24-A3D6-436D-A096-1B679BB83D21}" dt="2020-07-15T03:38:15.097" v="5"/>
        <pc:sldMkLst>
          <pc:docMk/>
          <pc:sldMk cId="3623652992" sldId="263"/>
        </pc:sldMkLst>
      </pc:sldChg>
    </pc:docChg>
  </pc:docChgLst>
  <pc:docChgLst>
    <pc:chgData name="Anuththara Sewvandi Jayasekara Alujjage" userId="S::aa3793@iris.nau.edu::0f8c7a53-9a05-48f6-88b7-479726bf21e4" providerId="AD" clId="Web-{4C3CAA36-8570-4149-8194-C0A09B8966DF}"/>
    <pc:docChg chg="addSld modSld addMainMaster delMainMaster">
      <pc:chgData name="Anuththara Sewvandi Jayasekara Alujjage" userId="S::aa3793@iris.nau.edu::0f8c7a53-9a05-48f6-88b7-479726bf21e4" providerId="AD" clId="Web-{4C3CAA36-8570-4149-8194-C0A09B8966DF}" dt="2020-07-12T17:43:33.701" v="693"/>
      <pc:docMkLst>
        <pc:docMk/>
      </pc:docMkLst>
      <pc:sldChg chg="addSp delSp modSp mod setBg modClrScheme chgLayout">
        <pc:chgData name="Anuththara Sewvandi Jayasekara Alujjage" userId="S::aa3793@iris.nau.edu::0f8c7a53-9a05-48f6-88b7-479726bf21e4" providerId="AD" clId="Web-{4C3CAA36-8570-4149-8194-C0A09B8966DF}" dt="2020-07-12T17:03:56.241" v="216" actId="20577"/>
        <pc:sldMkLst>
          <pc:docMk/>
          <pc:sldMk cId="3179961748" sldId="256"/>
        </pc:sldMkLst>
        <pc:spChg chg="del">
          <ac:chgData name="Anuththara Sewvandi Jayasekara Alujjage" userId="S::aa3793@iris.nau.edu::0f8c7a53-9a05-48f6-88b7-479726bf21e4" providerId="AD" clId="Web-{4C3CAA36-8570-4149-8194-C0A09B8966DF}" dt="2020-07-12T16:46:19.428" v="7"/>
          <ac:spMkLst>
            <pc:docMk/>
            <pc:sldMk cId="3179961748" sldId="256"/>
            <ac:spMk id="2" creationId="{31004504-7188-4CEE-A4C1-3C1AE7AF3640}"/>
          </ac:spMkLst>
        </pc:spChg>
        <pc:spChg chg="del">
          <ac:chgData name="Anuththara Sewvandi Jayasekara Alujjage" userId="S::aa3793@iris.nau.edu::0f8c7a53-9a05-48f6-88b7-479726bf21e4" providerId="AD" clId="Web-{4C3CAA36-8570-4149-8194-C0A09B8966DF}" dt="2020-07-12T16:46:21.693" v="8"/>
          <ac:spMkLst>
            <pc:docMk/>
            <pc:sldMk cId="3179961748" sldId="256"/>
            <ac:spMk id="3" creationId="{1A97A652-125F-4135-A6C8-582FC3EE6613}"/>
          </ac:spMkLst>
        </pc:spChg>
        <pc:spChg chg="add del mod">
          <ac:chgData name="Anuththara Sewvandi Jayasekara Alujjage" userId="S::aa3793@iris.nau.edu::0f8c7a53-9a05-48f6-88b7-479726bf21e4" providerId="AD" clId="Web-{4C3CAA36-8570-4149-8194-C0A09B8966DF}" dt="2020-07-12T16:46:17.162" v="6"/>
          <ac:spMkLst>
            <pc:docMk/>
            <pc:sldMk cId="3179961748" sldId="256"/>
            <ac:spMk id="4" creationId="{957A3AF6-B4CC-441E-AC53-D702E6560D7A}"/>
          </ac:spMkLst>
        </pc:spChg>
        <pc:spChg chg="add del mod">
          <ac:chgData name="Anuththara Sewvandi Jayasekara Alujjage" userId="S::aa3793@iris.nau.edu::0f8c7a53-9a05-48f6-88b7-479726bf21e4" providerId="AD" clId="Web-{4C3CAA36-8570-4149-8194-C0A09B8966DF}" dt="2020-07-12T16:46:15.099" v="5"/>
          <ac:spMkLst>
            <pc:docMk/>
            <pc:sldMk cId="3179961748" sldId="256"/>
            <ac:spMk id="5" creationId="{772079CD-1E61-49DF-91F5-AF8B033225CB}"/>
          </ac:spMkLst>
        </pc:spChg>
        <pc:spChg chg="add del mod">
          <ac:chgData name="Anuththara Sewvandi Jayasekara Alujjage" userId="S::aa3793@iris.nau.edu::0f8c7a53-9a05-48f6-88b7-479726bf21e4" providerId="AD" clId="Web-{4C3CAA36-8570-4149-8194-C0A09B8966DF}" dt="2020-07-12T16:46:26.678" v="11"/>
          <ac:spMkLst>
            <pc:docMk/>
            <pc:sldMk cId="3179961748" sldId="256"/>
            <ac:spMk id="6" creationId="{AD8A0721-A652-4A99-A86A-BA25EBE10810}"/>
          </ac:spMkLst>
        </pc:spChg>
        <pc:spChg chg="add del mod">
          <ac:chgData name="Anuththara Sewvandi Jayasekara Alujjage" userId="S::aa3793@iris.nau.edu::0f8c7a53-9a05-48f6-88b7-479726bf21e4" providerId="AD" clId="Web-{4C3CAA36-8570-4149-8194-C0A09B8966DF}" dt="2020-07-12T16:46:47.945" v="14"/>
          <ac:spMkLst>
            <pc:docMk/>
            <pc:sldMk cId="3179961748" sldId="256"/>
            <ac:spMk id="7" creationId="{C7AE54F3-0835-489A-A704-3FF55C131F86}"/>
          </ac:spMkLst>
        </pc:spChg>
        <pc:spChg chg="add mod">
          <ac:chgData name="Anuththara Sewvandi Jayasekara Alujjage" userId="S::aa3793@iris.nau.edu::0f8c7a53-9a05-48f6-88b7-479726bf21e4" providerId="AD" clId="Web-{4C3CAA36-8570-4149-8194-C0A09B8966DF}" dt="2020-07-12T16:51:01.038" v="113" actId="20577"/>
          <ac:spMkLst>
            <pc:docMk/>
            <pc:sldMk cId="3179961748" sldId="256"/>
            <ac:spMk id="8" creationId="{690AE949-401A-4E27-82D5-9AA61E26111E}"/>
          </ac:spMkLst>
        </pc:spChg>
        <pc:spChg chg="add mod">
          <ac:chgData name="Anuththara Sewvandi Jayasekara Alujjage" userId="S::aa3793@iris.nau.edu::0f8c7a53-9a05-48f6-88b7-479726bf21e4" providerId="AD" clId="Web-{4C3CAA36-8570-4149-8194-C0A09B8966DF}" dt="2020-07-12T17:03:56.241" v="216" actId="20577"/>
          <ac:spMkLst>
            <pc:docMk/>
            <pc:sldMk cId="3179961748" sldId="256"/>
            <ac:spMk id="9" creationId="{8EEA9257-C694-499C-BEDC-B45607F02845}"/>
          </ac:spMkLst>
        </pc:spChg>
        <pc:spChg chg="add del">
          <ac:chgData name="Anuththara Sewvandi Jayasekara Alujjage" userId="S::aa3793@iris.nau.edu::0f8c7a53-9a05-48f6-88b7-479726bf21e4" providerId="AD" clId="Web-{4C3CAA36-8570-4149-8194-C0A09B8966DF}" dt="2020-07-12T16:50:01.925" v="104"/>
          <ac:spMkLst>
            <pc:docMk/>
            <pc:sldMk cId="3179961748" sldId="256"/>
            <ac:spMk id="12" creationId="{526E0BFB-CDF1-4990-8C11-AC849311E0A8}"/>
          </ac:spMkLst>
        </pc:spChg>
        <pc:spChg chg="add del">
          <ac:chgData name="Anuththara Sewvandi Jayasekara Alujjage" userId="S::aa3793@iris.nau.edu::0f8c7a53-9a05-48f6-88b7-479726bf21e4" providerId="AD" clId="Web-{4C3CAA36-8570-4149-8194-C0A09B8966DF}" dt="2020-07-12T16:49:57.034" v="102"/>
          <ac:spMkLst>
            <pc:docMk/>
            <pc:sldMk cId="3179961748" sldId="256"/>
            <ac:spMk id="14" creationId="{987A0FBA-CC04-4256-A8EB-BB3C543E989C}"/>
          </ac:spMkLst>
        </pc:spChg>
        <pc:spChg chg="add del">
          <ac:chgData name="Anuththara Sewvandi Jayasekara Alujjage" userId="S::aa3793@iris.nau.edu::0f8c7a53-9a05-48f6-88b7-479726bf21e4" providerId="AD" clId="Web-{4C3CAA36-8570-4149-8194-C0A09B8966DF}" dt="2020-07-12T16:50:01.925" v="104"/>
          <ac:spMkLst>
            <pc:docMk/>
            <pc:sldMk cId="3179961748" sldId="256"/>
            <ac:spMk id="15" creationId="{6069A1F8-9BEB-4786-9694-FC48B2D75D21}"/>
          </ac:spMkLst>
        </pc:spChg>
        <pc:spChg chg="add del">
          <ac:chgData name="Anuththara Sewvandi Jayasekara Alujjage" userId="S::aa3793@iris.nau.edu::0f8c7a53-9a05-48f6-88b7-479726bf21e4" providerId="AD" clId="Web-{4C3CAA36-8570-4149-8194-C0A09B8966DF}" dt="2020-07-12T16:49:57.034" v="102"/>
          <ac:spMkLst>
            <pc:docMk/>
            <pc:sldMk cId="3179961748" sldId="256"/>
            <ac:spMk id="16" creationId="{15A93C08-5026-4474-A6D5-87A03C1357A0}"/>
          </ac:spMkLst>
        </pc:spChg>
        <pc:spChg chg="add del">
          <ac:chgData name="Anuththara Sewvandi Jayasekara Alujjage" userId="S::aa3793@iris.nau.edu::0f8c7a53-9a05-48f6-88b7-479726bf21e4" providerId="AD" clId="Web-{4C3CAA36-8570-4149-8194-C0A09B8966DF}" dt="2020-07-12T16:50:36.178" v="106"/>
          <ac:spMkLst>
            <pc:docMk/>
            <pc:sldMk cId="3179961748" sldId="256"/>
            <ac:spMk id="17" creationId="{A1D7EC86-7CB9-431D-8AC3-8AAF0440B162}"/>
          </ac:spMkLst>
        </pc:spChg>
        <pc:spChg chg="add del">
          <ac:chgData name="Anuththara Sewvandi Jayasekara Alujjage" userId="S::aa3793@iris.nau.edu::0f8c7a53-9a05-48f6-88b7-479726bf21e4" providerId="AD" clId="Web-{4C3CAA36-8570-4149-8194-C0A09B8966DF}" dt="2020-07-12T16:49:57.034" v="102"/>
          <ac:spMkLst>
            <pc:docMk/>
            <pc:sldMk cId="3179961748" sldId="256"/>
            <ac:spMk id="18" creationId="{E633B38B-B87A-4288-A20F-0223A6C27A5A}"/>
          </ac:spMkLst>
        </pc:spChg>
        <pc:spChg chg="add del">
          <ac:chgData name="Anuththara Sewvandi Jayasekara Alujjage" userId="S::aa3793@iris.nau.edu::0f8c7a53-9a05-48f6-88b7-479726bf21e4" providerId="AD" clId="Web-{4C3CAA36-8570-4149-8194-C0A09B8966DF}" dt="2020-07-12T16:50:36.178" v="106"/>
          <ac:spMkLst>
            <pc:docMk/>
            <pc:sldMk cId="3179961748" sldId="256"/>
            <ac:spMk id="19" creationId="{D4B9777F-B610-419B-9193-80306388F3E2}"/>
          </ac:spMkLst>
        </pc:spChg>
        <pc:spChg chg="add del">
          <ac:chgData name="Anuththara Sewvandi Jayasekara Alujjage" userId="S::aa3793@iris.nau.edu::0f8c7a53-9a05-48f6-88b7-479726bf21e4" providerId="AD" clId="Web-{4C3CAA36-8570-4149-8194-C0A09B8966DF}" dt="2020-07-12T16:50:36.178" v="106"/>
          <ac:spMkLst>
            <pc:docMk/>
            <pc:sldMk cId="3179961748" sldId="256"/>
            <ac:spMk id="20" creationId="{95106A28-883A-4993-BF9E-C403B81A8D66}"/>
          </ac:spMkLst>
        </pc:spChg>
        <pc:spChg chg="add del">
          <ac:chgData name="Anuththara Sewvandi Jayasekara Alujjage" userId="S::aa3793@iris.nau.edu::0f8c7a53-9a05-48f6-88b7-479726bf21e4" providerId="AD" clId="Web-{4C3CAA36-8570-4149-8194-C0A09B8966DF}" dt="2020-07-12T16:50:36.178" v="106"/>
          <ac:spMkLst>
            <pc:docMk/>
            <pc:sldMk cId="3179961748" sldId="256"/>
            <ac:spMk id="21" creationId="{311F016A-A753-449B-9EA6-322199B7119E}"/>
          </ac:spMkLst>
        </pc:spChg>
        <pc:spChg chg="add del">
          <ac:chgData name="Anuththara Sewvandi Jayasekara Alujjage" userId="S::aa3793@iris.nau.edu::0f8c7a53-9a05-48f6-88b7-479726bf21e4" providerId="AD" clId="Web-{4C3CAA36-8570-4149-8194-C0A09B8966DF}" dt="2020-07-12T16:50:36.178" v="106"/>
          <ac:spMkLst>
            <pc:docMk/>
            <pc:sldMk cId="3179961748" sldId="256"/>
            <ac:spMk id="22" creationId="{F5AE4E4F-9F4C-43ED-8299-9BD63B74E8F0}"/>
          </ac:spMkLst>
        </pc:spChg>
        <pc:spChg chg="add">
          <ac:chgData name="Anuththara Sewvandi Jayasekara Alujjage" userId="S::aa3793@iris.nau.edu::0f8c7a53-9a05-48f6-88b7-479726bf21e4" providerId="AD" clId="Web-{4C3CAA36-8570-4149-8194-C0A09B8966DF}" dt="2020-07-12T16:50:36.240" v="107"/>
          <ac:spMkLst>
            <pc:docMk/>
            <pc:sldMk cId="3179961748" sldId="256"/>
            <ac:spMk id="24" creationId="{55666830-9A19-4E01-8505-D6C7F9AC5665}"/>
          </ac:spMkLst>
        </pc:spChg>
        <pc:spChg chg="add">
          <ac:chgData name="Anuththara Sewvandi Jayasekara Alujjage" userId="S::aa3793@iris.nau.edu::0f8c7a53-9a05-48f6-88b7-479726bf21e4" providerId="AD" clId="Web-{4C3CAA36-8570-4149-8194-C0A09B8966DF}" dt="2020-07-12T16:50:36.240" v="107"/>
          <ac:spMkLst>
            <pc:docMk/>
            <pc:sldMk cId="3179961748" sldId="256"/>
            <ac:spMk id="26" creationId="{AE9FC877-7FB6-4D22-9988-35420644E202}"/>
          </ac:spMkLst>
        </pc:spChg>
        <pc:spChg chg="add">
          <ac:chgData name="Anuththara Sewvandi Jayasekara Alujjage" userId="S::aa3793@iris.nau.edu::0f8c7a53-9a05-48f6-88b7-479726bf21e4" providerId="AD" clId="Web-{4C3CAA36-8570-4149-8194-C0A09B8966DF}" dt="2020-07-12T16:50:36.240" v="107"/>
          <ac:spMkLst>
            <pc:docMk/>
            <pc:sldMk cId="3179961748" sldId="256"/>
            <ac:spMk id="27" creationId="{E41809D1-F12E-46BB-B804-5F209D325E8B}"/>
          </ac:spMkLst>
        </pc:spChg>
        <pc:spChg chg="add">
          <ac:chgData name="Anuththara Sewvandi Jayasekara Alujjage" userId="S::aa3793@iris.nau.edu::0f8c7a53-9a05-48f6-88b7-479726bf21e4" providerId="AD" clId="Web-{4C3CAA36-8570-4149-8194-C0A09B8966DF}" dt="2020-07-12T16:50:36.240" v="107"/>
          <ac:spMkLst>
            <pc:docMk/>
            <pc:sldMk cId="3179961748" sldId="256"/>
            <ac:spMk id="28" creationId="{AF2F604E-43BE-4DC3-B983-E071523364F8}"/>
          </ac:spMkLst>
        </pc:spChg>
        <pc:spChg chg="add">
          <ac:chgData name="Anuththara Sewvandi Jayasekara Alujjage" userId="S::aa3793@iris.nau.edu::0f8c7a53-9a05-48f6-88b7-479726bf21e4" providerId="AD" clId="Web-{4C3CAA36-8570-4149-8194-C0A09B8966DF}" dt="2020-07-12T16:50:36.240" v="107"/>
          <ac:spMkLst>
            <pc:docMk/>
            <pc:sldMk cId="3179961748" sldId="256"/>
            <ac:spMk id="29" creationId="{08C9B587-E65E-4B52-B37C-ABEBB6E87928}"/>
          </ac:spMkLst>
        </pc:spChg>
        <pc:picChg chg="add del">
          <ac:chgData name="Anuththara Sewvandi Jayasekara Alujjage" userId="S::aa3793@iris.nau.edu::0f8c7a53-9a05-48f6-88b7-479726bf21e4" providerId="AD" clId="Web-{4C3CAA36-8570-4149-8194-C0A09B8966DF}" dt="2020-07-12T16:49:57.034" v="102"/>
          <ac:picMkLst>
            <pc:docMk/>
            <pc:sldMk cId="3179961748" sldId="256"/>
            <ac:picMk id="11" creationId="{336A2636-03AC-4E23-AD2F-FCDEDFFCBD51}"/>
          </ac:picMkLst>
        </pc:picChg>
        <pc:picChg chg="add del">
          <ac:chgData name="Anuththara Sewvandi Jayasekara Alujjage" userId="S::aa3793@iris.nau.edu::0f8c7a53-9a05-48f6-88b7-479726bf21e4" providerId="AD" clId="Web-{4C3CAA36-8570-4149-8194-C0A09B8966DF}" dt="2020-07-12T16:50:01.925" v="104"/>
          <ac:picMkLst>
            <pc:docMk/>
            <pc:sldMk cId="3179961748" sldId="256"/>
            <ac:picMk id="13" creationId="{2138F647-10CE-4CB8-9718-A17CFA76EA67}"/>
          </ac:picMkLst>
        </pc:picChg>
        <pc:picChg chg="add del">
          <ac:chgData name="Anuththara Sewvandi Jayasekara Alujjage" userId="S::aa3793@iris.nau.edu::0f8c7a53-9a05-48f6-88b7-479726bf21e4" providerId="AD" clId="Web-{4C3CAA36-8570-4149-8194-C0A09B8966DF}" dt="2020-07-12T16:50:36.178" v="106"/>
          <ac:picMkLst>
            <pc:docMk/>
            <pc:sldMk cId="3179961748" sldId="256"/>
            <ac:picMk id="23" creationId="{02122D5A-2C30-4699-90EA-7475A9F0BD14}"/>
          </ac:picMkLst>
        </pc:picChg>
        <pc:picChg chg="add">
          <ac:chgData name="Anuththara Sewvandi Jayasekara Alujjage" userId="S::aa3793@iris.nau.edu::0f8c7a53-9a05-48f6-88b7-479726bf21e4" providerId="AD" clId="Web-{4C3CAA36-8570-4149-8194-C0A09B8966DF}" dt="2020-07-12T16:50:36.240" v="107"/>
          <ac:picMkLst>
            <pc:docMk/>
            <pc:sldMk cId="3179961748" sldId="256"/>
            <ac:picMk id="25" creationId="{18E8A35F-37E3-4C3B-BAF8-78CC6064E7D2}"/>
          </ac:picMkLst>
        </pc:picChg>
      </pc:sldChg>
      <pc:sldChg chg="addSp delSp modSp new modNotes">
        <pc:chgData name="Anuththara Sewvandi Jayasekara Alujjage" userId="S::aa3793@iris.nau.edu::0f8c7a53-9a05-48f6-88b7-479726bf21e4" providerId="AD" clId="Web-{4C3CAA36-8570-4149-8194-C0A09B8966DF}" dt="2020-07-12T16:57:24.093" v="161"/>
        <pc:sldMkLst>
          <pc:docMk/>
          <pc:sldMk cId="3385455372" sldId="257"/>
        </pc:sldMkLst>
        <pc:spChg chg="mod">
          <ac:chgData name="Anuththara Sewvandi Jayasekara Alujjage" userId="S::aa3793@iris.nau.edu::0f8c7a53-9a05-48f6-88b7-479726bf21e4" providerId="AD" clId="Web-{4C3CAA36-8570-4149-8194-C0A09B8966DF}" dt="2020-07-12T16:54:38.267" v="128" actId="20577"/>
          <ac:spMkLst>
            <pc:docMk/>
            <pc:sldMk cId="3385455372" sldId="257"/>
            <ac:spMk id="2" creationId="{A36F94EB-47F9-4F52-9594-30EAA5B1D472}"/>
          </ac:spMkLst>
        </pc:spChg>
        <pc:spChg chg="del">
          <ac:chgData name="Anuththara Sewvandi Jayasekara Alujjage" userId="S::aa3793@iris.nau.edu::0f8c7a53-9a05-48f6-88b7-479726bf21e4" providerId="AD" clId="Web-{4C3CAA36-8570-4149-8194-C0A09B8966DF}" dt="2020-07-12T16:54:17.500" v="125"/>
          <ac:spMkLst>
            <pc:docMk/>
            <pc:sldMk cId="3385455372" sldId="257"/>
            <ac:spMk id="3" creationId="{AA132358-AD6D-4678-9AB4-6364C76DC627}"/>
          </ac:spMkLst>
        </pc:spChg>
        <pc:spChg chg="add del mod">
          <ac:chgData name="Anuththara Sewvandi Jayasekara Alujjage" userId="S::aa3793@iris.nau.edu::0f8c7a53-9a05-48f6-88b7-479726bf21e4" providerId="AD" clId="Web-{4C3CAA36-8570-4149-8194-C0A09B8966DF}" dt="2020-07-12T16:54:57.393" v="136"/>
          <ac:spMkLst>
            <pc:docMk/>
            <pc:sldMk cId="3385455372" sldId="257"/>
            <ac:spMk id="5" creationId="{11A7A331-7295-40E6-99BF-F14DB98D1E12}"/>
          </ac:spMkLst>
        </pc:spChg>
        <pc:spChg chg="add mod">
          <ac:chgData name="Anuththara Sewvandi Jayasekara Alujjage" userId="S::aa3793@iris.nau.edu::0f8c7a53-9a05-48f6-88b7-479726bf21e4" providerId="AD" clId="Web-{4C3CAA36-8570-4149-8194-C0A09B8966DF}" dt="2020-07-12T16:56:06.022" v="151" actId="20577"/>
          <ac:spMkLst>
            <pc:docMk/>
            <pc:sldMk cId="3385455372" sldId="257"/>
            <ac:spMk id="6" creationId="{2D8E2062-D62F-4650-A284-64812F46E8EE}"/>
          </ac:spMkLst>
        </pc:spChg>
        <pc:picChg chg="add mod ord">
          <ac:chgData name="Anuththara Sewvandi Jayasekara Alujjage" userId="S::aa3793@iris.nau.edu::0f8c7a53-9a05-48f6-88b7-479726bf21e4" providerId="AD" clId="Web-{4C3CAA36-8570-4149-8194-C0A09B8966DF}" dt="2020-07-12T16:55:01.659" v="137" actId="14100"/>
          <ac:picMkLst>
            <pc:docMk/>
            <pc:sldMk cId="3385455372" sldId="257"/>
            <ac:picMk id="4" creationId="{21BCD24B-CDDB-4C8B-909A-F785708AE446}"/>
          </ac:picMkLst>
        </pc:picChg>
        <pc:picChg chg="add mod">
          <ac:chgData name="Anuththara Sewvandi Jayasekara Alujjage" userId="S::aa3793@iris.nau.edu::0f8c7a53-9a05-48f6-88b7-479726bf21e4" providerId="AD" clId="Web-{4C3CAA36-8570-4149-8194-C0A09B8966DF}" dt="2020-07-12T16:56:35.133" v="156" actId="1076"/>
          <ac:picMkLst>
            <pc:docMk/>
            <pc:sldMk cId="3385455372" sldId="257"/>
            <ac:picMk id="7" creationId="{4DA02DC6-6053-46BF-8BF8-D7D0482FDACE}"/>
          </ac:picMkLst>
        </pc:picChg>
        <pc:picChg chg="add mod">
          <ac:chgData name="Anuththara Sewvandi Jayasekara Alujjage" userId="S::aa3793@iris.nau.edu::0f8c7a53-9a05-48f6-88b7-479726bf21e4" providerId="AD" clId="Web-{4C3CAA36-8570-4149-8194-C0A09B8966DF}" dt="2020-07-12T16:56:55.447" v="159" actId="14100"/>
          <ac:picMkLst>
            <pc:docMk/>
            <pc:sldMk cId="3385455372" sldId="257"/>
            <ac:picMk id="8" creationId="{4B7A43FE-B96D-49E1-81BB-A8B6176B4B62}"/>
          </ac:picMkLst>
        </pc:picChg>
      </pc:sldChg>
      <pc:sldChg chg="addSp delSp modSp new mod setBg">
        <pc:chgData name="Anuththara Sewvandi Jayasekara Alujjage" userId="S::aa3793@iris.nau.edu::0f8c7a53-9a05-48f6-88b7-479726bf21e4" providerId="AD" clId="Web-{4C3CAA36-8570-4149-8194-C0A09B8966DF}" dt="2020-07-12T17:03:13.707" v="202" actId="20577"/>
        <pc:sldMkLst>
          <pc:docMk/>
          <pc:sldMk cId="1522363516" sldId="258"/>
        </pc:sldMkLst>
        <pc:spChg chg="mod">
          <ac:chgData name="Anuththara Sewvandi Jayasekara Alujjage" userId="S::aa3793@iris.nau.edu::0f8c7a53-9a05-48f6-88b7-479726bf21e4" providerId="AD" clId="Web-{4C3CAA36-8570-4149-8194-C0A09B8966DF}" dt="2020-07-12T17:03:13.707" v="202" actId="20577"/>
          <ac:spMkLst>
            <pc:docMk/>
            <pc:sldMk cId="1522363516" sldId="258"/>
            <ac:spMk id="2" creationId="{6A3A5880-91FE-4087-963B-651F1E0D4FE8}"/>
          </ac:spMkLst>
        </pc:spChg>
        <pc:spChg chg="mod">
          <ac:chgData name="Anuththara Sewvandi Jayasekara Alujjage" userId="S::aa3793@iris.nau.edu::0f8c7a53-9a05-48f6-88b7-479726bf21e4" providerId="AD" clId="Web-{4C3CAA36-8570-4149-8194-C0A09B8966DF}" dt="2020-07-12T17:02:33.220" v="190" actId="1076"/>
          <ac:spMkLst>
            <pc:docMk/>
            <pc:sldMk cId="1522363516" sldId="258"/>
            <ac:spMk id="3" creationId="{D554F8B9-20E4-43B6-8B75-D0307832093E}"/>
          </ac:spMkLst>
        </pc:spChg>
        <pc:spChg chg="add del">
          <ac:chgData name="Anuththara Sewvandi Jayasekara Alujjage" userId="S::aa3793@iris.nau.edu::0f8c7a53-9a05-48f6-88b7-479726bf21e4" providerId="AD" clId="Web-{4C3CAA36-8570-4149-8194-C0A09B8966DF}" dt="2020-07-12T17:02:10.438" v="181"/>
          <ac:spMkLst>
            <pc:docMk/>
            <pc:sldMk cId="1522363516" sldId="258"/>
            <ac:spMk id="8" creationId="{CBB2B1F0-0DD6-4744-9A46-7A344FB48E40}"/>
          </ac:spMkLst>
        </pc:spChg>
        <pc:spChg chg="add del">
          <ac:chgData name="Anuththara Sewvandi Jayasekara Alujjage" userId="S::aa3793@iris.nau.edu::0f8c7a53-9a05-48f6-88b7-479726bf21e4" providerId="AD" clId="Web-{4C3CAA36-8570-4149-8194-C0A09B8966DF}" dt="2020-07-12T17:02:10.438" v="181"/>
          <ac:spMkLst>
            <pc:docMk/>
            <pc:sldMk cId="1522363516" sldId="258"/>
            <ac:spMk id="10" creationId="{7A0B5DEA-ADF6-4BA5-9307-147F0A4685A0}"/>
          </ac:spMkLst>
        </pc:spChg>
        <pc:spChg chg="add del">
          <ac:chgData name="Anuththara Sewvandi Jayasekara Alujjage" userId="S::aa3793@iris.nau.edu::0f8c7a53-9a05-48f6-88b7-479726bf21e4" providerId="AD" clId="Web-{4C3CAA36-8570-4149-8194-C0A09B8966DF}" dt="2020-07-12T17:02:10.438" v="181"/>
          <ac:spMkLst>
            <pc:docMk/>
            <pc:sldMk cId="1522363516" sldId="258"/>
            <ac:spMk id="12" creationId="{9DECDBF4-02B6-4BB4-B65B-B8107AD6A9E8}"/>
          </ac:spMkLst>
        </pc:spChg>
        <pc:spChg chg="add">
          <ac:chgData name="Anuththara Sewvandi Jayasekara Alujjage" userId="S::aa3793@iris.nau.edu::0f8c7a53-9a05-48f6-88b7-479726bf21e4" providerId="AD" clId="Web-{4C3CAA36-8570-4149-8194-C0A09B8966DF}" dt="2020-07-12T17:02:10.438" v="181"/>
          <ac:spMkLst>
            <pc:docMk/>
            <pc:sldMk cId="1522363516" sldId="258"/>
            <ac:spMk id="17" creationId="{DFF41957-CB66-48E8-B537-EBB53B6785F9}"/>
          </ac:spMkLst>
        </pc:spChg>
        <pc:spChg chg="add">
          <ac:chgData name="Anuththara Sewvandi Jayasekara Alujjage" userId="S::aa3793@iris.nau.edu::0f8c7a53-9a05-48f6-88b7-479726bf21e4" providerId="AD" clId="Web-{4C3CAA36-8570-4149-8194-C0A09B8966DF}" dt="2020-07-12T17:02:10.438" v="181"/>
          <ac:spMkLst>
            <pc:docMk/>
            <pc:sldMk cId="1522363516" sldId="258"/>
            <ac:spMk id="19" creationId="{801E4ADA-0EA9-4930-846E-3C11E8BED6DD}"/>
          </ac:spMkLst>
        </pc:spChg>
        <pc:spChg chg="add">
          <ac:chgData name="Anuththara Sewvandi Jayasekara Alujjage" userId="S::aa3793@iris.nau.edu::0f8c7a53-9a05-48f6-88b7-479726bf21e4" providerId="AD" clId="Web-{4C3CAA36-8570-4149-8194-C0A09B8966DF}" dt="2020-07-12T17:02:10.438" v="181"/>
          <ac:spMkLst>
            <pc:docMk/>
            <pc:sldMk cId="1522363516" sldId="258"/>
            <ac:spMk id="21" creationId="{FB92FFCE-0C90-454E-AA25-D4EE9A6C39C5}"/>
          </ac:spMkLst>
        </pc:spChg>
      </pc:sldChg>
      <pc:sldChg chg="modSp new">
        <pc:chgData name="Anuththara Sewvandi Jayasekara Alujjage" userId="S::aa3793@iris.nau.edu::0f8c7a53-9a05-48f6-88b7-479726bf21e4" providerId="AD" clId="Web-{4C3CAA36-8570-4149-8194-C0A09B8966DF}" dt="2020-07-12T17:02:55.018" v="195" actId="20577"/>
        <pc:sldMkLst>
          <pc:docMk/>
          <pc:sldMk cId="3588473598" sldId="259"/>
        </pc:sldMkLst>
        <pc:spChg chg="mod">
          <ac:chgData name="Anuththara Sewvandi Jayasekara Alujjage" userId="S::aa3793@iris.nau.edu::0f8c7a53-9a05-48f6-88b7-479726bf21e4" providerId="AD" clId="Web-{4C3CAA36-8570-4149-8194-C0A09B8966DF}" dt="2020-07-12T17:02:55.018" v="195" actId="20577"/>
          <ac:spMkLst>
            <pc:docMk/>
            <pc:sldMk cId="3588473598" sldId="259"/>
            <ac:spMk id="2" creationId="{7569ECEA-2F3A-47BC-BA7E-571FA2B93AF4}"/>
          </ac:spMkLst>
        </pc:spChg>
      </pc:sldChg>
      <pc:sldChg chg="modSp new">
        <pc:chgData name="Anuththara Sewvandi Jayasekara Alujjage" userId="S::aa3793@iris.nau.edu::0f8c7a53-9a05-48f6-88b7-479726bf21e4" providerId="AD" clId="Web-{4C3CAA36-8570-4149-8194-C0A09B8966DF}" dt="2020-07-12T17:04:22.758" v="218" actId="20577"/>
        <pc:sldMkLst>
          <pc:docMk/>
          <pc:sldMk cId="1347783001" sldId="260"/>
        </pc:sldMkLst>
        <pc:spChg chg="mod">
          <ac:chgData name="Anuththara Sewvandi Jayasekara Alujjage" userId="S::aa3793@iris.nau.edu::0f8c7a53-9a05-48f6-88b7-479726bf21e4" providerId="AD" clId="Web-{4C3CAA36-8570-4149-8194-C0A09B8966DF}" dt="2020-07-12T17:04:22.758" v="218" actId="20577"/>
          <ac:spMkLst>
            <pc:docMk/>
            <pc:sldMk cId="1347783001" sldId="260"/>
            <ac:spMk id="2" creationId="{49398CC5-22C6-46EC-AD85-1DFB8482BEA0}"/>
          </ac:spMkLst>
        </pc:spChg>
      </pc:sldChg>
      <pc:sldChg chg="addSp delSp modSp new mod setBg modNotes">
        <pc:chgData name="Anuththara Sewvandi Jayasekara Alujjage" userId="S::aa3793@iris.nau.edu::0f8c7a53-9a05-48f6-88b7-479726bf21e4" providerId="AD" clId="Web-{4C3CAA36-8570-4149-8194-C0A09B8966DF}" dt="2020-07-12T17:43:33.701" v="693"/>
        <pc:sldMkLst>
          <pc:docMk/>
          <pc:sldMk cId="744789338" sldId="261"/>
        </pc:sldMkLst>
        <pc:spChg chg="mod">
          <ac:chgData name="Anuththara Sewvandi Jayasekara Alujjage" userId="S::aa3793@iris.nau.edu::0f8c7a53-9a05-48f6-88b7-479726bf21e4" providerId="AD" clId="Web-{4C3CAA36-8570-4149-8194-C0A09B8966DF}" dt="2020-07-12T17:39:15.983" v="535"/>
          <ac:spMkLst>
            <pc:docMk/>
            <pc:sldMk cId="744789338" sldId="261"/>
            <ac:spMk id="2" creationId="{E0DDAB08-9F10-4CFB-A2F8-FE7266935679}"/>
          </ac:spMkLst>
        </pc:spChg>
        <pc:spChg chg="mod">
          <ac:chgData name="Anuththara Sewvandi Jayasekara Alujjage" userId="S::aa3793@iris.nau.edu::0f8c7a53-9a05-48f6-88b7-479726bf21e4" providerId="AD" clId="Web-{4C3CAA36-8570-4149-8194-C0A09B8966DF}" dt="2020-07-12T17:39:15.983" v="535"/>
          <ac:spMkLst>
            <pc:docMk/>
            <pc:sldMk cId="744789338" sldId="261"/>
            <ac:spMk id="3" creationId="{56A7ED13-EDC5-4FAB-B457-2BF85BB693EA}"/>
          </ac:spMkLst>
        </pc:spChg>
        <pc:spChg chg="add">
          <ac:chgData name="Anuththara Sewvandi Jayasekara Alujjage" userId="S::aa3793@iris.nau.edu::0f8c7a53-9a05-48f6-88b7-479726bf21e4" providerId="AD" clId="Web-{4C3CAA36-8570-4149-8194-C0A09B8966DF}" dt="2020-07-12T17:39:15.983" v="535"/>
          <ac:spMkLst>
            <pc:docMk/>
            <pc:sldMk cId="744789338" sldId="261"/>
            <ac:spMk id="5" creationId="{CBB2B1F0-0DD6-4744-9A46-7A344FB48E40}"/>
          </ac:spMkLst>
        </pc:spChg>
        <pc:spChg chg="add">
          <ac:chgData name="Anuththara Sewvandi Jayasekara Alujjage" userId="S::aa3793@iris.nau.edu::0f8c7a53-9a05-48f6-88b7-479726bf21e4" providerId="AD" clId="Web-{4C3CAA36-8570-4149-8194-C0A09B8966DF}" dt="2020-07-12T17:39:15.983" v="535"/>
          <ac:spMkLst>
            <pc:docMk/>
            <pc:sldMk cId="744789338" sldId="261"/>
            <ac:spMk id="6" creationId="{7A0B5DEA-ADF6-4BA5-9307-147F0A4685A0}"/>
          </ac:spMkLst>
        </pc:spChg>
        <pc:spChg chg="add">
          <ac:chgData name="Anuththara Sewvandi Jayasekara Alujjage" userId="S::aa3793@iris.nau.edu::0f8c7a53-9a05-48f6-88b7-479726bf21e4" providerId="AD" clId="Web-{4C3CAA36-8570-4149-8194-C0A09B8966DF}" dt="2020-07-12T17:39:15.983" v="535"/>
          <ac:spMkLst>
            <pc:docMk/>
            <pc:sldMk cId="744789338" sldId="261"/>
            <ac:spMk id="7" creationId="{9DECDBF4-02B6-4BB4-B65B-B8107AD6A9E8}"/>
          </ac:spMkLst>
        </pc:spChg>
        <pc:spChg chg="add del">
          <ac:chgData name="Anuththara Sewvandi Jayasekara Alujjage" userId="S::aa3793@iris.nau.edu::0f8c7a53-9a05-48f6-88b7-479726bf21e4" providerId="AD" clId="Web-{4C3CAA36-8570-4149-8194-C0A09B8966DF}" dt="2020-07-12T17:39:15.983" v="534"/>
          <ac:spMkLst>
            <pc:docMk/>
            <pc:sldMk cId="744789338" sldId="261"/>
            <ac:spMk id="8" creationId="{1C799903-48D5-4A31-A1A2-541072D9771E}"/>
          </ac:spMkLst>
        </pc:spChg>
        <pc:spChg chg="add del">
          <ac:chgData name="Anuththara Sewvandi Jayasekara Alujjage" userId="S::aa3793@iris.nau.edu::0f8c7a53-9a05-48f6-88b7-479726bf21e4" providerId="AD" clId="Web-{4C3CAA36-8570-4149-8194-C0A09B8966DF}" dt="2020-07-12T17:39:15.983" v="534"/>
          <ac:spMkLst>
            <pc:docMk/>
            <pc:sldMk cId="744789338" sldId="261"/>
            <ac:spMk id="10" creationId="{8EFFF109-FC58-4FD3-BE05-9775A1310F55}"/>
          </ac:spMkLst>
        </pc:spChg>
        <pc:spChg chg="add del">
          <ac:chgData name="Anuththara Sewvandi Jayasekara Alujjage" userId="S::aa3793@iris.nau.edu::0f8c7a53-9a05-48f6-88b7-479726bf21e4" providerId="AD" clId="Web-{4C3CAA36-8570-4149-8194-C0A09B8966DF}" dt="2020-07-12T17:39:15.983" v="534"/>
          <ac:spMkLst>
            <pc:docMk/>
            <pc:sldMk cId="744789338" sldId="261"/>
            <ac:spMk id="12" creationId="{E1B96AD6-92A9-4273-A62B-96A1C3E0BA95}"/>
          </ac:spMkLst>
        </pc:spChg>
        <pc:spChg chg="add del">
          <ac:chgData name="Anuththara Sewvandi Jayasekara Alujjage" userId="S::aa3793@iris.nau.edu::0f8c7a53-9a05-48f6-88b7-479726bf21e4" providerId="AD" clId="Web-{4C3CAA36-8570-4149-8194-C0A09B8966DF}" dt="2020-07-12T17:39:15.983" v="534"/>
          <ac:spMkLst>
            <pc:docMk/>
            <pc:sldMk cId="744789338" sldId="261"/>
            <ac:spMk id="14" creationId="{463EEC44-1BA3-44ED-81FC-A644B04B2A44}"/>
          </ac:spMkLst>
        </pc:spChg>
      </pc:sldChg>
      <pc:sldChg chg="modSp new">
        <pc:chgData name="Anuththara Sewvandi Jayasekara Alujjage" userId="S::aa3793@iris.nau.edu::0f8c7a53-9a05-48f6-88b7-479726bf21e4" providerId="AD" clId="Web-{4C3CAA36-8570-4149-8194-C0A09B8966DF}" dt="2020-07-12T17:04:59.760" v="227" actId="20577"/>
        <pc:sldMkLst>
          <pc:docMk/>
          <pc:sldMk cId="90746046" sldId="262"/>
        </pc:sldMkLst>
        <pc:spChg chg="mod">
          <ac:chgData name="Anuththara Sewvandi Jayasekara Alujjage" userId="S::aa3793@iris.nau.edu::0f8c7a53-9a05-48f6-88b7-479726bf21e4" providerId="AD" clId="Web-{4C3CAA36-8570-4149-8194-C0A09B8966DF}" dt="2020-07-12T17:04:59.760" v="227" actId="20577"/>
          <ac:spMkLst>
            <pc:docMk/>
            <pc:sldMk cId="90746046" sldId="262"/>
            <ac:spMk id="2" creationId="{E822499B-4DEF-4D9B-91E3-B39D297AC3E7}"/>
          </ac:spMkLst>
        </pc:spChg>
      </pc:sldChg>
      <pc:sldChg chg="addSp delSp modSp new mod setBg modClrScheme chgLayout">
        <pc:chgData name="Anuththara Sewvandi Jayasekara Alujjage" userId="S::aa3793@iris.nau.edu::0f8c7a53-9a05-48f6-88b7-479726bf21e4" providerId="AD" clId="Web-{4C3CAA36-8570-4149-8194-C0A09B8966DF}" dt="2020-07-12T17:05:30.293" v="235" actId="20577"/>
        <pc:sldMkLst>
          <pc:docMk/>
          <pc:sldMk cId="3623652992" sldId="263"/>
        </pc:sldMkLst>
        <pc:spChg chg="mod ord">
          <ac:chgData name="Anuththara Sewvandi Jayasekara Alujjage" userId="S::aa3793@iris.nau.edu::0f8c7a53-9a05-48f6-88b7-479726bf21e4" providerId="AD" clId="Web-{4C3CAA36-8570-4149-8194-C0A09B8966DF}" dt="2020-07-12T17:05:30.293" v="235" actId="20577"/>
          <ac:spMkLst>
            <pc:docMk/>
            <pc:sldMk cId="3623652992" sldId="263"/>
            <ac:spMk id="2" creationId="{7773AC17-BBC1-4BE0-AFAD-7936B1EE86A5}"/>
          </ac:spMkLst>
        </pc:spChg>
        <pc:spChg chg="del">
          <ac:chgData name="Anuththara Sewvandi Jayasekara Alujjage" userId="S::aa3793@iris.nau.edu::0f8c7a53-9a05-48f6-88b7-479726bf21e4" providerId="AD" clId="Web-{4C3CAA36-8570-4149-8194-C0A09B8966DF}" dt="2020-07-12T17:05:17.058" v="230"/>
          <ac:spMkLst>
            <pc:docMk/>
            <pc:sldMk cId="3623652992" sldId="263"/>
            <ac:spMk id="3" creationId="{7D7BB8B3-E029-4EB8-A1D6-C95D31947D01}"/>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7" creationId="{8D06CE56-3881-4ADA-8CEF-D18B02C242A3}"/>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9" creationId="{79F3C543-62EC-4433-9C93-A2CD8764E9B4}"/>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11" creationId="{FFD48BC7-DC40-47DE-87EE-9F4B6ECB9ABB}"/>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13" creationId="{E502BBC7-2C76-46F3-BC24-5985BC13DB88}"/>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15" creationId="{9C45F024-2468-4D8A-9E11-BB2B1E0A3B37}"/>
          </ac:spMkLst>
        </pc:spChg>
        <pc:spChg chg="add">
          <ac:chgData name="Anuththara Sewvandi Jayasekara Alujjage" userId="S::aa3793@iris.nau.edu::0f8c7a53-9a05-48f6-88b7-479726bf21e4" providerId="AD" clId="Web-{4C3CAA36-8570-4149-8194-C0A09B8966DF}" dt="2020-07-12T17:05:24.371" v="234"/>
          <ac:spMkLst>
            <pc:docMk/>
            <pc:sldMk cId="3623652992" sldId="263"/>
            <ac:spMk id="17" creationId="{3629484E-3792-4B3D-89AD-7C8A1ED0E0D4}"/>
          </ac:spMkLst>
        </pc:spChg>
      </pc:sldChg>
      <pc:sldMasterChg chg="del delSldLayout">
        <pc:chgData name="Anuththara Sewvandi Jayasekara Alujjage" userId="S::aa3793@iris.nau.edu::0f8c7a53-9a05-48f6-88b7-479726bf21e4" providerId="AD" clId="Web-{4C3CAA36-8570-4149-8194-C0A09B8966DF}" dt="2020-07-12T16:49:14.047" v="100"/>
        <pc:sldMasterMkLst>
          <pc:docMk/>
          <pc:sldMasterMk cId="2460954070" sldId="2147483660"/>
        </pc:sldMasterMkLst>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2385387890" sldId="2147483661"/>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949138452" sldId="2147483662"/>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2591524520" sldId="2147483663"/>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1203092039" sldId="2147483664"/>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3733172339" sldId="2147483665"/>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3210312558" sldId="2147483666"/>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3146388984" sldId="2147483667"/>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3171841454" sldId="2147483668"/>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1718958274" sldId="2147483669"/>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2202905451" sldId="2147483670"/>
          </pc:sldLayoutMkLst>
        </pc:sldLayoutChg>
        <pc:sldLayoutChg chg="del">
          <pc:chgData name="Anuththara Sewvandi Jayasekara Alujjage" userId="S::aa3793@iris.nau.edu::0f8c7a53-9a05-48f6-88b7-479726bf21e4" providerId="AD" clId="Web-{4C3CAA36-8570-4149-8194-C0A09B8966DF}" dt="2020-07-12T16:49:14.047" v="100"/>
          <pc:sldLayoutMkLst>
            <pc:docMk/>
            <pc:sldMasterMk cId="2460954070" sldId="2147483660"/>
            <pc:sldLayoutMk cId="3479445657" sldId="2147483671"/>
          </pc:sldLayoutMkLst>
        </pc:sldLayoutChg>
      </pc:sldMasterChg>
      <pc:sldMasterChg chg="add del addSldLayout delSldLayout modSldLayout">
        <pc:chgData name="Anuththara Sewvandi Jayasekara Alujjage" userId="S::aa3793@iris.nau.edu::0f8c7a53-9a05-48f6-88b7-479726bf21e4" providerId="AD" clId="Web-{4C3CAA36-8570-4149-8194-C0A09B8966DF}" dt="2020-07-12T16:50:36.240" v="107"/>
        <pc:sldMasterMkLst>
          <pc:docMk/>
          <pc:sldMasterMk cId="3219029986" sldId="2147483672"/>
        </pc:sldMasterMkLst>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509488967" sldId="2147483673"/>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2370602472" sldId="2147483674"/>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1488887865" sldId="2147483675"/>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855602879" sldId="2147483676"/>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010363400" sldId="2147483677"/>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596984923" sldId="2147483678"/>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2231382031" sldId="2147483679"/>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545024242" sldId="2147483680"/>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843120568" sldId="2147483681"/>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2964682928" sldId="2147483682"/>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429350936" sldId="2147483683"/>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2170129734" sldId="2147483684"/>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1983277524" sldId="2147483685"/>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435263176" sldId="2147483686"/>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2422384931" sldId="2147483687"/>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3312111404" sldId="2147483688"/>
          </pc:sldLayoutMkLst>
        </pc:sldLayoutChg>
        <pc:sldLayoutChg chg="add del mod replId">
          <pc:chgData name="Anuththara Sewvandi Jayasekara Alujjage" userId="S::aa3793@iris.nau.edu::0f8c7a53-9a05-48f6-88b7-479726bf21e4" providerId="AD" clId="Web-{4C3CAA36-8570-4149-8194-C0A09B8966DF}" dt="2020-07-12T16:50:36.240" v="107"/>
          <pc:sldLayoutMkLst>
            <pc:docMk/>
            <pc:sldMasterMk cId="3219029986" sldId="2147483672"/>
            <pc:sldLayoutMk cId="795936484" sldId="2147483689"/>
          </pc:sldLayoutMkLst>
        </pc:sldLayoutChg>
      </pc:sldMasterChg>
      <pc:sldMasterChg chg="add addSldLayout">
        <pc:chgData name="Anuththara Sewvandi Jayasekara Alujjage" userId="S::aa3793@iris.nau.edu::0f8c7a53-9a05-48f6-88b7-479726bf21e4" providerId="AD" clId="Web-{4C3CAA36-8570-4149-8194-C0A09B8966DF}" dt="2020-07-12T16:50:36.240" v="107"/>
        <pc:sldMasterMkLst>
          <pc:docMk/>
          <pc:sldMasterMk cId="1289036680" sldId="2147483743"/>
        </pc:sldMasterMkLst>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548608773" sldId="2147483732"/>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2220703038" sldId="2147483733"/>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3462410420" sldId="2147483734"/>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3248303670" sldId="2147483735"/>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1451432416" sldId="2147483736"/>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3734775217" sldId="2147483737"/>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3098056233" sldId="2147483738"/>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2103085690" sldId="2147483739"/>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3488103164" sldId="2147483740"/>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2926247829" sldId="2147483741"/>
          </pc:sldLayoutMkLst>
        </pc:sldLayoutChg>
        <pc:sldLayoutChg chg="add">
          <pc:chgData name="Anuththara Sewvandi Jayasekara Alujjage" userId="S::aa3793@iris.nau.edu::0f8c7a53-9a05-48f6-88b7-479726bf21e4" providerId="AD" clId="Web-{4C3CAA36-8570-4149-8194-C0A09B8966DF}" dt="2020-07-12T16:50:36.240" v="107"/>
          <pc:sldLayoutMkLst>
            <pc:docMk/>
            <pc:sldMasterMk cId="1289036680" sldId="2147483743"/>
            <pc:sldLayoutMk cId="1611577643" sldId="2147483742"/>
          </pc:sldLayoutMkLst>
        </pc:sldLayoutChg>
      </pc:sldMasterChg>
      <pc:sldMasterChg chg="add del addSldLayout delSldLayout">
        <pc:chgData name="Anuththara Sewvandi Jayasekara Alujjage" userId="S::aa3793@iris.nau.edu::0f8c7a53-9a05-48f6-88b7-479726bf21e4" providerId="AD" clId="Web-{4C3CAA36-8570-4149-8194-C0A09B8966DF}" dt="2020-07-12T16:49:57.034" v="102"/>
        <pc:sldMasterMkLst>
          <pc:docMk/>
          <pc:sldMasterMk cId="3663311425" sldId="2147483750"/>
        </pc:sldMasterMkLst>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2323183227" sldId="2147483739"/>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1851727287" sldId="2147483740"/>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43612983" sldId="2147483741"/>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1814583998" sldId="2147483742"/>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3548965056" sldId="2147483743"/>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473189411" sldId="2147483744"/>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282162137" sldId="2147483745"/>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462956894" sldId="2147483746"/>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2086653622" sldId="2147483747"/>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494574001" sldId="2147483748"/>
          </pc:sldLayoutMkLst>
        </pc:sldLayoutChg>
        <pc:sldLayoutChg chg="add del">
          <pc:chgData name="Anuththara Sewvandi Jayasekara Alujjage" userId="S::aa3793@iris.nau.edu::0f8c7a53-9a05-48f6-88b7-479726bf21e4" providerId="AD" clId="Web-{4C3CAA36-8570-4149-8194-C0A09B8966DF}" dt="2020-07-12T16:49:57.034" v="102"/>
          <pc:sldLayoutMkLst>
            <pc:docMk/>
            <pc:sldMasterMk cId="3663311425" sldId="2147483750"/>
            <pc:sldLayoutMk cId="312064657" sldId="2147483749"/>
          </pc:sldLayoutMkLst>
        </pc:sldLayoutChg>
      </pc:sldMasterChg>
      <pc:sldMasterChg chg="add del addSldLayout delSldLayout">
        <pc:chgData name="Anuththara Sewvandi Jayasekara Alujjage" userId="S::aa3793@iris.nau.edu::0f8c7a53-9a05-48f6-88b7-479726bf21e4" providerId="AD" clId="Web-{4C3CAA36-8570-4149-8194-C0A09B8966DF}" dt="2020-07-12T16:50:01.925" v="104"/>
        <pc:sldMasterMkLst>
          <pc:docMk/>
          <pc:sldMasterMk cId="1503662474" sldId="2147483763"/>
        </pc:sldMasterMkLst>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2444922804" sldId="2147483752"/>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809356325" sldId="2147483753"/>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2877046601" sldId="2147483754"/>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4227871065" sldId="2147483755"/>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3942142307" sldId="2147483756"/>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1037014863" sldId="2147483757"/>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230792009" sldId="2147483758"/>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3554371892" sldId="2147483759"/>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3680535356" sldId="2147483760"/>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1271960084" sldId="2147483761"/>
          </pc:sldLayoutMkLst>
        </pc:sldLayoutChg>
        <pc:sldLayoutChg chg="add del">
          <pc:chgData name="Anuththara Sewvandi Jayasekara Alujjage" userId="S::aa3793@iris.nau.edu::0f8c7a53-9a05-48f6-88b7-479726bf21e4" providerId="AD" clId="Web-{4C3CAA36-8570-4149-8194-C0A09B8966DF}" dt="2020-07-12T16:50:01.925" v="104"/>
          <pc:sldLayoutMkLst>
            <pc:docMk/>
            <pc:sldMasterMk cId="1503662474" sldId="2147483763"/>
            <pc:sldLayoutMk cId="2644031362" sldId="2147483762"/>
          </pc:sldLayoutMkLst>
        </pc:sldLayoutChg>
      </pc:sldMasterChg>
      <pc:sldMasterChg chg="add del addSldLayout delSldLayout">
        <pc:chgData name="Anuththara Sewvandi Jayasekara Alujjage" userId="S::aa3793@iris.nau.edu::0f8c7a53-9a05-48f6-88b7-479726bf21e4" providerId="AD" clId="Web-{4C3CAA36-8570-4149-8194-C0A09B8966DF}" dt="2020-07-12T16:50:36.178" v="106"/>
        <pc:sldMasterMkLst>
          <pc:docMk/>
          <pc:sldMasterMk cId="878567693" sldId="2147483776"/>
        </pc:sldMasterMkLst>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3916033415" sldId="2147483765"/>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2528490240" sldId="2147483766"/>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1962817131" sldId="2147483767"/>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4098662348" sldId="2147483768"/>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2971528430" sldId="2147483769"/>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411868120" sldId="2147483770"/>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2816353982" sldId="2147483771"/>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942058590" sldId="2147483772"/>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2017800127" sldId="2147483773"/>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1195302060" sldId="2147483774"/>
          </pc:sldLayoutMkLst>
        </pc:sldLayoutChg>
        <pc:sldLayoutChg chg="add del">
          <pc:chgData name="Anuththara Sewvandi Jayasekara Alujjage" userId="S::aa3793@iris.nau.edu::0f8c7a53-9a05-48f6-88b7-479726bf21e4" providerId="AD" clId="Web-{4C3CAA36-8570-4149-8194-C0A09B8966DF}" dt="2020-07-12T16:50:36.178" v="106"/>
          <pc:sldLayoutMkLst>
            <pc:docMk/>
            <pc:sldMasterMk cId="878567693" sldId="2147483776"/>
            <pc:sldLayoutMk cId="3788173937" sldId="2147483775"/>
          </pc:sldLayoutMkLst>
        </pc:sldLayoutChg>
      </pc:sldMasterChg>
    </pc:docChg>
  </pc:docChgLst>
  <pc:docChgLst>
    <pc:chgData name="Ryan Matthew Podell" userId="S::rmp282@nau.edu::83942294-0867-4d0c-98eb-b6380490c767" providerId="AD" clId="Web-{17B007AE-D2D8-4207-8D02-FA96F1213EEC}"/>
    <pc:docChg chg="modSld">
      <pc:chgData name="Ryan Matthew Podell" userId="S::rmp282@nau.edu::83942294-0867-4d0c-98eb-b6380490c767" providerId="AD" clId="Web-{17B007AE-D2D8-4207-8D02-FA96F1213EEC}" dt="2020-07-14T16:02:15.663" v="207" actId="20577"/>
      <pc:docMkLst>
        <pc:docMk/>
      </pc:docMkLst>
      <pc:sldChg chg="addSp modSp mod modClrScheme chgLayout">
        <pc:chgData name="Ryan Matthew Podell" userId="S::rmp282@nau.edu::83942294-0867-4d0c-98eb-b6380490c767" providerId="AD" clId="Web-{17B007AE-D2D8-4207-8D02-FA96F1213EEC}" dt="2020-07-14T16:01:36.429" v="205" actId="20577"/>
        <pc:sldMkLst>
          <pc:docMk/>
          <pc:sldMk cId="90746046" sldId="262"/>
        </pc:sldMkLst>
        <pc:spChg chg="mod ord">
          <ac:chgData name="Ryan Matthew Podell" userId="S::rmp282@nau.edu::83942294-0867-4d0c-98eb-b6380490c767" providerId="AD" clId="Web-{17B007AE-D2D8-4207-8D02-FA96F1213EEC}" dt="2020-07-14T15:57:03.037" v="0"/>
          <ac:spMkLst>
            <pc:docMk/>
            <pc:sldMk cId="90746046" sldId="262"/>
            <ac:spMk id="2" creationId="{E822499B-4DEF-4D9B-91E3-B39D297AC3E7}"/>
          </ac:spMkLst>
        </pc:spChg>
        <pc:spChg chg="mod ord">
          <ac:chgData name="Ryan Matthew Podell" userId="S::rmp282@nau.edu::83942294-0867-4d0c-98eb-b6380490c767" providerId="AD" clId="Web-{17B007AE-D2D8-4207-8D02-FA96F1213EEC}" dt="2020-07-14T16:01:36.429" v="205" actId="20577"/>
          <ac:spMkLst>
            <pc:docMk/>
            <pc:sldMk cId="90746046" sldId="262"/>
            <ac:spMk id="3" creationId="{3F754905-C97B-4B09-9FD9-9E7FF605E74C}"/>
          </ac:spMkLst>
        </pc:spChg>
        <pc:spChg chg="add mod ord">
          <ac:chgData name="Ryan Matthew Podell" userId="S::rmp282@nau.edu::83942294-0867-4d0c-98eb-b6380490c767" providerId="AD" clId="Web-{17B007AE-D2D8-4207-8D02-FA96F1213EEC}" dt="2020-07-14T15:57:03.037" v="0"/>
          <ac:spMkLst>
            <pc:docMk/>
            <pc:sldMk cId="90746046" sldId="262"/>
            <ac:spMk id="4" creationId="{4FF0CEA0-932D-42FB-9DDD-D11FAE5E20AD}"/>
          </ac:spMkLst>
        </pc:spChg>
      </pc:sldChg>
    </pc:docChg>
  </pc:docChgLst>
  <pc:docChgLst>
    <pc:chgData name="Anuththara Sewvandi Jayasekara Alujjage" userId="S::aa3793@iris.nau.edu::0f8c7a53-9a05-48f6-88b7-479726bf21e4" providerId="AD" clId="Web-{5821B402-D193-4CBE-B301-E5594322ED0A}"/>
    <pc:docChg chg="modSld">
      <pc:chgData name="Anuththara Sewvandi Jayasekara Alujjage" userId="S::aa3793@iris.nau.edu::0f8c7a53-9a05-48f6-88b7-479726bf21e4" providerId="AD" clId="Web-{5821B402-D193-4CBE-B301-E5594322ED0A}" dt="2020-07-14T02:05:19.544" v="103" actId="20577"/>
      <pc:docMkLst>
        <pc:docMk/>
      </pc:docMkLst>
      <pc:sldChg chg="modSp">
        <pc:chgData name="Anuththara Sewvandi Jayasekara Alujjage" userId="S::aa3793@iris.nau.edu::0f8c7a53-9a05-48f6-88b7-479726bf21e4" providerId="AD" clId="Web-{5821B402-D193-4CBE-B301-E5594322ED0A}" dt="2020-07-14T02:05:06.887" v="101" actId="20577"/>
        <pc:sldMkLst>
          <pc:docMk/>
          <pc:sldMk cId="1347783001" sldId="260"/>
        </pc:sldMkLst>
        <pc:spChg chg="mod">
          <ac:chgData name="Anuththara Sewvandi Jayasekara Alujjage" userId="S::aa3793@iris.nau.edu::0f8c7a53-9a05-48f6-88b7-479726bf21e4" providerId="AD" clId="Web-{5821B402-D193-4CBE-B301-E5594322ED0A}" dt="2020-07-14T02:05:06.887" v="101" actId="20577"/>
          <ac:spMkLst>
            <pc:docMk/>
            <pc:sldMk cId="1347783001" sldId="260"/>
            <ac:spMk id="3" creationId="{9A27FC1D-C78D-4EAB-95E8-AF8E6AF9ED3E}"/>
          </ac:spMkLst>
        </pc:spChg>
      </pc:sldChg>
    </pc:docChg>
  </pc:docChgLst>
  <pc:docChgLst>
    <pc:chgData name="Anuththara Sewvandi Jayasekara Alujjage" userId="S::aa3793@iris.nau.edu::0f8c7a53-9a05-48f6-88b7-479726bf21e4" providerId="AD" clId="Web-{2B380287-9AD9-4CB7-9712-E65EBB06E5F5}"/>
    <pc:docChg chg="modSld">
      <pc:chgData name="Anuththara Sewvandi Jayasekara Alujjage" userId="S::aa3793@iris.nau.edu::0f8c7a53-9a05-48f6-88b7-479726bf21e4" providerId="AD" clId="Web-{2B380287-9AD9-4CB7-9712-E65EBB06E5F5}" dt="2020-07-12T18:57:50.713" v="147"/>
      <pc:docMkLst>
        <pc:docMk/>
      </pc:docMkLst>
      <pc:sldChg chg="addSp delSp modSp modNotes">
        <pc:chgData name="Anuththara Sewvandi Jayasekara Alujjage" userId="S::aa3793@iris.nau.edu::0f8c7a53-9a05-48f6-88b7-479726bf21e4" providerId="AD" clId="Web-{2B380287-9AD9-4CB7-9712-E65EBB06E5F5}" dt="2020-07-12T18:57:50.713" v="147"/>
        <pc:sldMkLst>
          <pc:docMk/>
          <pc:sldMk cId="744789338" sldId="261"/>
        </pc:sldMkLst>
        <pc:spChg chg="mod">
          <ac:chgData name="Anuththara Sewvandi Jayasekara Alujjage" userId="S::aa3793@iris.nau.edu::0f8c7a53-9a05-48f6-88b7-479726bf21e4" providerId="AD" clId="Web-{2B380287-9AD9-4CB7-9712-E65EBB06E5F5}" dt="2020-07-12T18:15:25.029" v="25"/>
          <ac:spMkLst>
            <pc:docMk/>
            <pc:sldMk cId="744789338" sldId="261"/>
            <ac:spMk id="2" creationId="{E0DDAB08-9F10-4CFB-A2F8-FE7266935679}"/>
          </ac:spMkLst>
        </pc:spChg>
        <pc:spChg chg="mod ord">
          <ac:chgData name="Anuththara Sewvandi Jayasekara Alujjage" userId="S::aa3793@iris.nau.edu::0f8c7a53-9a05-48f6-88b7-479726bf21e4" providerId="AD" clId="Web-{2B380287-9AD9-4CB7-9712-E65EBB06E5F5}" dt="2020-07-12T18:15:25.029" v="25"/>
          <ac:spMkLst>
            <pc:docMk/>
            <pc:sldMk cId="744789338" sldId="261"/>
            <ac:spMk id="3" creationId="{56A7ED13-EDC5-4FAB-B457-2BF85BB693EA}"/>
          </ac:spMkLst>
        </pc:spChg>
        <pc:spChg chg="add del">
          <ac:chgData name="Anuththara Sewvandi Jayasekara Alujjage" userId="S::aa3793@iris.nau.edu::0f8c7a53-9a05-48f6-88b7-479726bf21e4" providerId="AD" clId="Web-{2B380287-9AD9-4CB7-9712-E65EBB06E5F5}" dt="2020-07-12T18:12:41.036" v="17"/>
          <ac:spMkLst>
            <pc:docMk/>
            <pc:sldMk cId="744789338" sldId="261"/>
            <ac:spMk id="5" creationId="{CBB2B1F0-0DD6-4744-9A46-7A344FB48E40}"/>
          </ac:spMkLst>
        </pc:spChg>
        <pc:spChg chg="add del">
          <ac:chgData name="Anuththara Sewvandi Jayasekara Alujjage" userId="S::aa3793@iris.nau.edu::0f8c7a53-9a05-48f6-88b7-479726bf21e4" providerId="AD" clId="Web-{2B380287-9AD9-4CB7-9712-E65EBB06E5F5}" dt="2020-07-12T18:12:41.036" v="17"/>
          <ac:spMkLst>
            <pc:docMk/>
            <pc:sldMk cId="744789338" sldId="261"/>
            <ac:spMk id="6" creationId="{7A0B5DEA-ADF6-4BA5-9307-147F0A4685A0}"/>
          </ac:spMkLst>
        </pc:spChg>
        <pc:spChg chg="add del">
          <ac:chgData name="Anuththara Sewvandi Jayasekara Alujjage" userId="S::aa3793@iris.nau.edu::0f8c7a53-9a05-48f6-88b7-479726bf21e4" providerId="AD" clId="Web-{2B380287-9AD9-4CB7-9712-E65EBB06E5F5}" dt="2020-07-12T18:12:41.036" v="17"/>
          <ac:spMkLst>
            <pc:docMk/>
            <pc:sldMk cId="744789338" sldId="261"/>
            <ac:spMk id="7" creationId="{9DECDBF4-02B6-4BB4-B65B-B8107AD6A9E8}"/>
          </ac:spMkLst>
        </pc:spChg>
        <pc:spChg chg="add del">
          <ac:chgData name="Anuththara Sewvandi Jayasekara Alujjage" userId="S::aa3793@iris.nau.edu::0f8c7a53-9a05-48f6-88b7-479726bf21e4" providerId="AD" clId="Web-{2B380287-9AD9-4CB7-9712-E65EBB06E5F5}" dt="2020-07-12T18:12:36.504" v="14"/>
          <ac:spMkLst>
            <pc:docMk/>
            <pc:sldMk cId="744789338" sldId="261"/>
            <ac:spMk id="9" creationId="{8FC9BE17-9A7B-462D-AE50-3D8777387304}"/>
          </ac:spMkLst>
        </pc:spChg>
        <pc:spChg chg="add del">
          <ac:chgData name="Anuththara Sewvandi Jayasekara Alujjage" userId="S::aa3793@iris.nau.edu::0f8c7a53-9a05-48f6-88b7-479726bf21e4" providerId="AD" clId="Web-{2B380287-9AD9-4CB7-9712-E65EBB06E5F5}" dt="2020-07-12T18:12:36.504" v="14"/>
          <ac:spMkLst>
            <pc:docMk/>
            <pc:sldMk cId="744789338" sldId="261"/>
            <ac:spMk id="11" creationId="{3EBE8569-6AEC-4B8C-8D53-2DE337CDBA65}"/>
          </ac:spMkLst>
        </pc:spChg>
        <pc:spChg chg="add del">
          <ac:chgData name="Anuththara Sewvandi Jayasekara Alujjage" userId="S::aa3793@iris.nau.edu::0f8c7a53-9a05-48f6-88b7-479726bf21e4" providerId="AD" clId="Web-{2B380287-9AD9-4CB7-9712-E65EBB06E5F5}" dt="2020-07-12T18:12:41.020" v="16"/>
          <ac:spMkLst>
            <pc:docMk/>
            <pc:sldMk cId="744789338" sldId="261"/>
            <ac:spMk id="13" creationId="{50E4C519-FBE9-4ABE-A8F9-C2CBE326932F}"/>
          </ac:spMkLst>
        </pc:spChg>
        <pc:spChg chg="add del">
          <ac:chgData name="Anuththara Sewvandi Jayasekara Alujjage" userId="S::aa3793@iris.nau.edu::0f8c7a53-9a05-48f6-88b7-479726bf21e4" providerId="AD" clId="Web-{2B380287-9AD9-4CB7-9712-E65EBB06E5F5}" dt="2020-07-12T18:12:41.020" v="16"/>
          <ac:spMkLst>
            <pc:docMk/>
            <pc:sldMk cId="744789338" sldId="261"/>
            <ac:spMk id="15" creationId="{80EC29FB-299E-49F3-8C7B-01199632A30F}"/>
          </ac:spMkLst>
        </pc:spChg>
        <pc:spChg chg="add del">
          <ac:chgData name="Anuththara Sewvandi Jayasekara Alujjage" userId="S::aa3793@iris.nau.edu::0f8c7a53-9a05-48f6-88b7-479726bf21e4" providerId="AD" clId="Web-{2B380287-9AD9-4CB7-9712-E65EBB06E5F5}" dt="2020-07-12T18:12:36.504" v="14"/>
          <ac:spMkLst>
            <pc:docMk/>
            <pc:sldMk cId="744789338" sldId="261"/>
            <ac:spMk id="16" creationId="{55D4142C-5077-457F-A6AD-3FECFDB39685}"/>
          </ac:spMkLst>
        </pc:spChg>
        <pc:spChg chg="add del">
          <ac:chgData name="Anuththara Sewvandi Jayasekara Alujjage" userId="S::aa3793@iris.nau.edu::0f8c7a53-9a05-48f6-88b7-479726bf21e4" providerId="AD" clId="Web-{2B380287-9AD9-4CB7-9712-E65EBB06E5F5}" dt="2020-07-12T18:12:41.020" v="16"/>
          <ac:spMkLst>
            <pc:docMk/>
            <pc:sldMk cId="744789338" sldId="261"/>
            <ac:spMk id="17" creationId="{C29A2522-B27A-45C5-897B-79A1407D159A}"/>
          </ac:spMkLst>
        </pc:spChg>
        <pc:spChg chg="add del">
          <ac:chgData name="Anuththara Sewvandi Jayasekara Alujjage" userId="S::aa3793@iris.nau.edu::0f8c7a53-9a05-48f6-88b7-479726bf21e4" providerId="AD" clId="Web-{2B380287-9AD9-4CB7-9712-E65EBB06E5F5}" dt="2020-07-12T18:12:36.504" v="14"/>
          <ac:spMkLst>
            <pc:docMk/>
            <pc:sldMk cId="744789338" sldId="261"/>
            <ac:spMk id="18" creationId="{7A5F0580-5EE9-419F-96EE-B6529EF6E7D0}"/>
          </ac:spMkLst>
        </pc:spChg>
        <pc:spChg chg="add del">
          <ac:chgData name="Anuththara Sewvandi Jayasekara Alujjage" userId="S::aa3793@iris.nau.edu::0f8c7a53-9a05-48f6-88b7-479726bf21e4" providerId="AD" clId="Web-{2B380287-9AD9-4CB7-9712-E65EBB06E5F5}" dt="2020-07-12T18:12:41.020" v="16"/>
          <ac:spMkLst>
            <pc:docMk/>
            <pc:sldMk cId="744789338" sldId="261"/>
            <ac:spMk id="19" creationId="{98E79BE4-34FE-485A-98A5-92CE8F7C4743}"/>
          </ac:spMkLst>
        </pc:spChg>
        <pc:spChg chg="add del">
          <ac:chgData name="Anuththara Sewvandi Jayasekara Alujjage" userId="S::aa3793@iris.nau.edu::0f8c7a53-9a05-48f6-88b7-479726bf21e4" providerId="AD" clId="Web-{2B380287-9AD9-4CB7-9712-E65EBB06E5F5}" dt="2020-07-12T18:12:41.020" v="16"/>
          <ac:spMkLst>
            <pc:docMk/>
            <pc:sldMk cId="744789338" sldId="261"/>
            <ac:spMk id="20" creationId="{7A5F0580-5EE9-419F-96EE-B6529EF6E7D0}"/>
          </ac:spMkLst>
        </pc:spChg>
        <pc:spChg chg="add del">
          <ac:chgData name="Anuththara Sewvandi Jayasekara Alujjage" userId="S::aa3793@iris.nau.edu::0f8c7a53-9a05-48f6-88b7-479726bf21e4" providerId="AD" clId="Web-{2B380287-9AD9-4CB7-9712-E65EBB06E5F5}" dt="2020-07-12T18:13:02.645" v="19"/>
          <ac:spMkLst>
            <pc:docMk/>
            <pc:sldMk cId="744789338" sldId="261"/>
            <ac:spMk id="21" creationId="{8FC9BE17-9A7B-462D-AE50-3D8777387304}"/>
          </ac:spMkLst>
        </pc:spChg>
        <pc:spChg chg="add del">
          <ac:chgData name="Anuththara Sewvandi Jayasekara Alujjage" userId="S::aa3793@iris.nau.edu::0f8c7a53-9a05-48f6-88b7-479726bf21e4" providerId="AD" clId="Web-{2B380287-9AD9-4CB7-9712-E65EBB06E5F5}" dt="2020-07-12T18:13:02.645" v="19"/>
          <ac:spMkLst>
            <pc:docMk/>
            <pc:sldMk cId="744789338" sldId="261"/>
            <ac:spMk id="22" creationId="{3EBE8569-6AEC-4B8C-8D53-2DE337CDBA65}"/>
          </ac:spMkLst>
        </pc:spChg>
        <pc:spChg chg="add del">
          <ac:chgData name="Anuththara Sewvandi Jayasekara Alujjage" userId="S::aa3793@iris.nau.edu::0f8c7a53-9a05-48f6-88b7-479726bf21e4" providerId="AD" clId="Web-{2B380287-9AD9-4CB7-9712-E65EBB06E5F5}" dt="2020-07-12T18:13:02.645" v="19"/>
          <ac:spMkLst>
            <pc:docMk/>
            <pc:sldMk cId="744789338" sldId="261"/>
            <ac:spMk id="23" creationId="{55D4142C-5077-457F-A6AD-3FECFDB39685}"/>
          </ac:spMkLst>
        </pc:spChg>
        <pc:spChg chg="add del">
          <ac:chgData name="Anuththara Sewvandi Jayasekara Alujjage" userId="S::aa3793@iris.nau.edu::0f8c7a53-9a05-48f6-88b7-479726bf21e4" providerId="AD" clId="Web-{2B380287-9AD9-4CB7-9712-E65EBB06E5F5}" dt="2020-07-12T18:13:02.645" v="19"/>
          <ac:spMkLst>
            <pc:docMk/>
            <pc:sldMk cId="744789338" sldId="261"/>
            <ac:spMk id="24" creationId="{7A5F0580-5EE9-419F-96EE-B6529EF6E7D0}"/>
          </ac:spMkLst>
        </pc:spChg>
        <pc:spChg chg="add del">
          <ac:chgData name="Anuththara Sewvandi Jayasekara Alujjage" userId="S::aa3793@iris.nau.edu::0f8c7a53-9a05-48f6-88b7-479726bf21e4" providerId="AD" clId="Web-{2B380287-9AD9-4CB7-9712-E65EBB06E5F5}" dt="2020-07-12T18:15:25.029" v="26"/>
          <ac:spMkLst>
            <pc:docMk/>
            <pc:sldMk cId="744789338" sldId="261"/>
            <ac:spMk id="29" creationId="{0B9EE3F3-89B7-43C3-8651-C4C96830993D}"/>
          </ac:spMkLst>
        </pc:spChg>
        <pc:spChg chg="add del">
          <ac:chgData name="Anuththara Sewvandi Jayasekara Alujjage" userId="S::aa3793@iris.nau.edu::0f8c7a53-9a05-48f6-88b7-479726bf21e4" providerId="AD" clId="Web-{2B380287-9AD9-4CB7-9712-E65EBB06E5F5}" dt="2020-07-12T18:15:25.029" v="26"/>
          <ac:spMkLst>
            <pc:docMk/>
            <pc:sldMk cId="744789338" sldId="261"/>
            <ac:spMk id="31" creationId="{33AE4636-AEEC-45D6-84D4-7AC2DA48ECF8}"/>
          </ac:spMkLst>
        </pc:spChg>
        <pc:spChg chg="add del">
          <ac:chgData name="Anuththara Sewvandi Jayasekara Alujjage" userId="S::aa3793@iris.nau.edu::0f8c7a53-9a05-48f6-88b7-479726bf21e4" providerId="AD" clId="Web-{2B380287-9AD9-4CB7-9712-E65EBB06E5F5}" dt="2020-07-12T18:15:25.029" v="26"/>
          <ac:spMkLst>
            <pc:docMk/>
            <pc:sldMk cId="744789338" sldId="261"/>
            <ac:spMk id="33" creationId="{8D9CE0F4-2EB2-4F1F-8AAC-DB3571D9FE10}"/>
          </ac:spMkLst>
        </pc:spChg>
        <pc:spChg chg="add del">
          <ac:chgData name="Anuththara Sewvandi Jayasekara Alujjage" userId="S::aa3793@iris.nau.edu::0f8c7a53-9a05-48f6-88b7-479726bf21e4" providerId="AD" clId="Web-{2B380287-9AD9-4CB7-9712-E65EBB06E5F5}" dt="2020-07-12T18:15:25.029" v="25"/>
          <ac:spMkLst>
            <pc:docMk/>
            <pc:sldMk cId="744789338" sldId="261"/>
            <ac:spMk id="35" creationId="{8FC9BE17-9A7B-462D-AE50-3D8777387304}"/>
          </ac:spMkLst>
        </pc:spChg>
        <pc:spChg chg="add del">
          <ac:chgData name="Anuththara Sewvandi Jayasekara Alujjage" userId="S::aa3793@iris.nau.edu::0f8c7a53-9a05-48f6-88b7-479726bf21e4" providerId="AD" clId="Web-{2B380287-9AD9-4CB7-9712-E65EBB06E5F5}" dt="2020-07-12T18:15:25.029" v="25"/>
          <ac:spMkLst>
            <pc:docMk/>
            <pc:sldMk cId="744789338" sldId="261"/>
            <ac:spMk id="36" creationId="{3EBE8569-6AEC-4B8C-8D53-2DE337CDBA65}"/>
          </ac:spMkLst>
        </pc:spChg>
        <pc:spChg chg="add del">
          <ac:chgData name="Anuththara Sewvandi Jayasekara Alujjage" userId="S::aa3793@iris.nau.edu::0f8c7a53-9a05-48f6-88b7-479726bf21e4" providerId="AD" clId="Web-{2B380287-9AD9-4CB7-9712-E65EBB06E5F5}" dt="2020-07-12T18:15:25.029" v="25"/>
          <ac:spMkLst>
            <pc:docMk/>
            <pc:sldMk cId="744789338" sldId="261"/>
            <ac:spMk id="37" creationId="{55D4142C-5077-457F-A6AD-3FECFDB39685}"/>
          </ac:spMkLst>
        </pc:spChg>
        <pc:spChg chg="add del">
          <ac:chgData name="Anuththara Sewvandi Jayasekara Alujjage" userId="S::aa3793@iris.nau.edu::0f8c7a53-9a05-48f6-88b7-479726bf21e4" providerId="AD" clId="Web-{2B380287-9AD9-4CB7-9712-E65EBB06E5F5}" dt="2020-07-12T18:15:14.761" v="23"/>
          <ac:spMkLst>
            <pc:docMk/>
            <pc:sldMk cId="744789338" sldId="261"/>
            <ac:spMk id="38" creationId="{4E2ED6F9-63C3-4A8D-9BB4-1EA62533B672}"/>
          </ac:spMkLst>
        </pc:spChg>
        <pc:spChg chg="add del">
          <ac:chgData name="Anuththara Sewvandi Jayasekara Alujjage" userId="S::aa3793@iris.nau.edu::0f8c7a53-9a05-48f6-88b7-479726bf21e4" providerId="AD" clId="Web-{2B380287-9AD9-4CB7-9712-E65EBB06E5F5}" dt="2020-07-12T18:15:25.029" v="25"/>
          <ac:spMkLst>
            <pc:docMk/>
            <pc:sldMk cId="744789338" sldId="261"/>
            <ac:spMk id="39" creationId="{7A5F0580-5EE9-419F-96EE-B6529EF6E7D0}"/>
          </ac:spMkLst>
        </pc:spChg>
        <pc:spChg chg="add del">
          <ac:chgData name="Anuththara Sewvandi Jayasekara Alujjage" userId="S::aa3793@iris.nau.edu::0f8c7a53-9a05-48f6-88b7-479726bf21e4" providerId="AD" clId="Web-{2B380287-9AD9-4CB7-9712-E65EBB06E5F5}" dt="2020-07-12T18:15:14.761" v="23"/>
          <ac:spMkLst>
            <pc:docMk/>
            <pc:sldMk cId="744789338" sldId="261"/>
            <ac:spMk id="40" creationId="{6D72081E-AD41-4FBB-B02B-698A68DBCA5E}"/>
          </ac:spMkLst>
        </pc:spChg>
        <pc:spChg chg="add">
          <ac:chgData name="Anuththara Sewvandi Jayasekara Alujjage" userId="S::aa3793@iris.nau.edu::0f8c7a53-9a05-48f6-88b7-479726bf21e4" providerId="AD" clId="Web-{2B380287-9AD9-4CB7-9712-E65EBB06E5F5}" dt="2020-07-12T18:15:25.029" v="26"/>
          <ac:spMkLst>
            <pc:docMk/>
            <pc:sldMk cId="744789338" sldId="261"/>
            <ac:spMk id="41" creationId="{0B9EE3F3-89B7-43C3-8651-C4C96830993D}"/>
          </ac:spMkLst>
        </pc:spChg>
        <pc:spChg chg="add del">
          <ac:chgData name="Anuththara Sewvandi Jayasekara Alujjage" userId="S::aa3793@iris.nau.edu::0f8c7a53-9a05-48f6-88b7-479726bf21e4" providerId="AD" clId="Web-{2B380287-9AD9-4CB7-9712-E65EBB06E5F5}" dt="2020-07-12T18:15:14.761" v="23"/>
          <ac:spMkLst>
            <pc:docMk/>
            <pc:sldMk cId="744789338" sldId="261"/>
            <ac:spMk id="42" creationId="{716248AD-805F-41BF-9B57-FC53E5B32F98}"/>
          </ac:spMkLst>
        </pc:spChg>
        <pc:spChg chg="add">
          <ac:chgData name="Anuththara Sewvandi Jayasekara Alujjage" userId="S::aa3793@iris.nau.edu::0f8c7a53-9a05-48f6-88b7-479726bf21e4" providerId="AD" clId="Web-{2B380287-9AD9-4CB7-9712-E65EBB06E5F5}" dt="2020-07-12T18:15:25.029" v="26"/>
          <ac:spMkLst>
            <pc:docMk/>
            <pc:sldMk cId="744789338" sldId="261"/>
            <ac:spMk id="43" creationId="{33AE4636-AEEC-45D6-84D4-7AC2DA48ECF8}"/>
          </ac:spMkLst>
        </pc:spChg>
        <pc:spChg chg="add del">
          <ac:chgData name="Anuththara Sewvandi Jayasekara Alujjage" userId="S::aa3793@iris.nau.edu::0f8c7a53-9a05-48f6-88b7-479726bf21e4" providerId="AD" clId="Web-{2B380287-9AD9-4CB7-9712-E65EBB06E5F5}" dt="2020-07-12T18:15:14.761" v="23"/>
          <ac:spMkLst>
            <pc:docMk/>
            <pc:sldMk cId="744789338" sldId="261"/>
            <ac:spMk id="44" creationId="{1F82758F-B2B3-4F0A-BB90-4BFFEDD166D6}"/>
          </ac:spMkLst>
        </pc:spChg>
        <pc:spChg chg="add">
          <ac:chgData name="Anuththara Sewvandi Jayasekara Alujjage" userId="S::aa3793@iris.nau.edu::0f8c7a53-9a05-48f6-88b7-479726bf21e4" providerId="AD" clId="Web-{2B380287-9AD9-4CB7-9712-E65EBB06E5F5}" dt="2020-07-12T18:15:25.029" v="26"/>
          <ac:spMkLst>
            <pc:docMk/>
            <pc:sldMk cId="744789338" sldId="261"/>
            <ac:spMk id="45" creationId="{8D9CE0F4-2EB2-4F1F-8AAC-DB3571D9FE10}"/>
          </ac:spMkLst>
        </pc:spChg>
        <pc:picChg chg="add mod ord">
          <ac:chgData name="Anuththara Sewvandi Jayasekara Alujjage" userId="S::aa3793@iris.nau.edu::0f8c7a53-9a05-48f6-88b7-479726bf21e4" providerId="AD" clId="Web-{2B380287-9AD9-4CB7-9712-E65EBB06E5F5}" dt="2020-07-12T18:15:36.576" v="30" actId="1076"/>
          <ac:picMkLst>
            <pc:docMk/>
            <pc:sldMk cId="744789338" sldId="261"/>
            <ac:picMk id="4" creationId="{B70F7B72-5D2A-4771-AC19-9B7C07E1BD1C}"/>
          </ac:picMkLst>
        </pc:picChg>
      </pc:sldChg>
    </pc:docChg>
  </pc:docChgLst>
  <pc:docChgLst>
    <pc:chgData name="Ryan Matthew Podell" userId="S::rmp282@nau.edu::83942294-0867-4d0c-98eb-b6380490c767" providerId="AD" clId="Web-{7DDB546C-0DC4-4452-A05F-810C6FC8E9BA}"/>
    <pc:docChg chg="modSld">
      <pc:chgData name="Ryan Matthew Podell" userId="S::rmp282@nau.edu::83942294-0867-4d0c-98eb-b6380490c767" providerId="AD" clId="Web-{7DDB546C-0DC4-4452-A05F-810C6FC8E9BA}" dt="2020-07-14T22:20:56.854" v="26"/>
      <pc:docMkLst>
        <pc:docMk/>
      </pc:docMkLst>
      <pc:sldChg chg="modSp">
        <pc:chgData name="Ryan Matthew Podell" userId="S::rmp282@nau.edu::83942294-0867-4d0c-98eb-b6380490c767" providerId="AD" clId="Web-{7DDB546C-0DC4-4452-A05F-810C6FC8E9BA}" dt="2020-07-14T21:16:07.122" v="14" actId="20577"/>
        <pc:sldMkLst>
          <pc:docMk/>
          <pc:sldMk cId="744789338" sldId="261"/>
        </pc:sldMkLst>
        <pc:spChg chg="mod">
          <ac:chgData name="Ryan Matthew Podell" userId="S::rmp282@nau.edu::83942294-0867-4d0c-98eb-b6380490c767" providerId="AD" clId="Web-{7DDB546C-0DC4-4452-A05F-810C6FC8E9BA}" dt="2020-07-14T21:16:07.122" v="14" actId="20577"/>
          <ac:spMkLst>
            <pc:docMk/>
            <pc:sldMk cId="744789338" sldId="261"/>
            <ac:spMk id="3" creationId="{56A7ED13-EDC5-4FAB-B457-2BF85BB693EA}"/>
          </ac:spMkLst>
        </pc:spChg>
      </pc:sldChg>
      <pc:sldChg chg="addSp delSp modSp mod setBg modClrScheme modShow chgLayout">
        <pc:chgData name="Ryan Matthew Podell" userId="S::rmp282@nau.edu::83942294-0867-4d0c-98eb-b6380490c767" providerId="AD" clId="Web-{7DDB546C-0DC4-4452-A05F-810C6FC8E9BA}" dt="2020-07-14T22:20:56.854" v="26"/>
        <pc:sldMkLst>
          <pc:docMk/>
          <pc:sldMk cId="90746046" sldId="262"/>
        </pc:sldMkLst>
        <pc:spChg chg="mod ord">
          <ac:chgData name="Ryan Matthew Podell" userId="S::rmp282@nau.edu::83942294-0867-4d0c-98eb-b6380490c767" providerId="AD" clId="Web-{7DDB546C-0DC4-4452-A05F-810C6FC8E9BA}" dt="2020-07-14T22:20:56.854" v="26"/>
          <ac:spMkLst>
            <pc:docMk/>
            <pc:sldMk cId="90746046" sldId="262"/>
            <ac:spMk id="2" creationId="{E822499B-4DEF-4D9B-91E3-B39D297AC3E7}"/>
          </ac:spMkLst>
        </pc:spChg>
        <pc:spChg chg="mod ord">
          <ac:chgData name="Ryan Matthew Podell" userId="S::rmp282@nau.edu::83942294-0867-4d0c-98eb-b6380490c767" providerId="AD" clId="Web-{7DDB546C-0DC4-4452-A05F-810C6FC8E9BA}" dt="2020-07-14T22:20:56.854" v="26"/>
          <ac:spMkLst>
            <pc:docMk/>
            <pc:sldMk cId="90746046" sldId="262"/>
            <ac:spMk id="3" creationId="{3F754905-C97B-4B09-9FD9-9E7FF605E74C}"/>
          </ac:spMkLst>
        </pc:spChg>
        <pc:spChg chg="del">
          <ac:chgData name="Ryan Matthew Podell" userId="S::rmp282@nau.edu::83942294-0867-4d0c-98eb-b6380490c767" providerId="AD" clId="Web-{7DDB546C-0DC4-4452-A05F-810C6FC8E9BA}" dt="2020-07-14T22:15:05.849" v="20"/>
          <ac:spMkLst>
            <pc:docMk/>
            <pc:sldMk cId="90746046" sldId="262"/>
            <ac:spMk id="4" creationId="{4FF0CEA0-932D-42FB-9DDD-D11FAE5E20AD}"/>
          </ac:spMkLst>
        </pc:spChg>
        <pc:spChg chg="add del mod ord">
          <ac:chgData name="Ryan Matthew Podell" userId="S::rmp282@nau.edu::83942294-0867-4d0c-98eb-b6380490c767" providerId="AD" clId="Web-{7DDB546C-0DC4-4452-A05F-810C6FC8E9BA}" dt="2020-07-14T22:20:56.854" v="26"/>
          <ac:spMkLst>
            <pc:docMk/>
            <pc:sldMk cId="90746046" sldId="262"/>
            <ac:spMk id="6" creationId="{AEBF8FA4-EEBA-49B0-AC4D-3F1C0D220707}"/>
          </ac:spMkLst>
        </pc:spChg>
        <pc:spChg chg="add">
          <ac:chgData name="Ryan Matthew Podell" userId="S::rmp282@nau.edu::83942294-0867-4d0c-98eb-b6380490c767" providerId="AD" clId="Web-{7DDB546C-0DC4-4452-A05F-810C6FC8E9BA}" dt="2020-07-14T22:20:56.854" v="26"/>
          <ac:spMkLst>
            <pc:docMk/>
            <pc:sldMk cId="90746046" sldId="262"/>
            <ac:spMk id="11" creationId="{2D6FBB9D-1CAA-4D05-AB33-BABDFE17B843}"/>
          </ac:spMkLst>
        </pc:spChg>
        <pc:spChg chg="add">
          <ac:chgData name="Ryan Matthew Podell" userId="S::rmp282@nau.edu::83942294-0867-4d0c-98eb-b6380490c767" providerId="AD" clId="Web-{7DDB546C-0DC4-4452-A05F-810C6FC8E9BA}" dt="2020-07-14T22:20:56.854" v="26"/>
          <ac:spMkLst>
            <pc:docMk/>
            <pc:sldMk cId="90746046" sldId="262"/>
            <ac:spMk id="13" creationId="{04727B71-B4B6-4823-80A1-68C40B475118}"/>
          </ac:spMkLst>
        </pc:spChg>
        <pc:spChg chg="add">
          <ac:chgData name="Ryan Matthew Podell" userId="S::rmp282@nau.edu::83942294-0867-4d0c-98eb-b6380490c767" providerId="AD" clId="Web-{7DDB546C-0DC4-4452-A05F-810C6FC8E9BA}" dt="2020-07-14T22:20:56.854" v="26"/>
          <ac:spMkLst>
            <pc:docMk/>
            <pc:sldMk cId="90746046" sldId="262"/>
            <ac:spMk id="15" creationId="{79A6DB05-9FB5-4B07-8675-74C23D4FD89D}"/>
          </ac:spMkLst>
        </pc:spChg>
        <pc:spChg chg="add">
          <ac:chgData name="Ryan Matthew Podell" userId="S::rmp282@nau.edu::83942294-0867-4d0c-98eb-b6380490c767" providerId="AD" clId="Web-{7DDB546C-0DC4-4452-A05F-810C6FC8E9BA}" dt="2020-07-14T22:20:56.854" v="26"/>
          <ac:spMkLst>
            <pc:docMk/>
            <pc:sldMk cId="90746046" sldId="262"/>
            <ac:spMk id="17" creationId="{2C9A9DA9-7DC8-488B-A882-123947B0F3D9}"/>
          </ac:spMkLst>
        </pc:spChg>
        <pc:spChg chg="add">
          <ac:chgData name="Ryan Matthew Podell" userId="S::rmp282@nau.edu::83942294-0867-4d0c-98eb-b6380490c767" providerId="AD" clId="Web-{7DDB546C-0DC4-4452-A05F-810C6FC8E9BA}" dt="2020-07-14T22:20:56.854" v="26"/>
          <ac:spMkLst>
            <pc:docMk/>
            <pc:sldMk cId="90746046" sldId="262"/>
            <ac:spMk id="19" creationId="{57F6BDD4-E066-4008-8011-6CC31AEB4556}"/>
          </ac:spMkLst>
        </pc:spChg>
        <pc:spChg chg="add">
          <ac:chgData name="Ryan Matthew Podell" userId="S::rmp282@nau.edu::83942294-0867-4d0c-98eb-b6380490c767" providerId="AD" clId="Web-{7DDB546C-0DC4-4452-A05F-810C6FC8E9BA}" dt="2020-07-14T22:20:56.854" v="26"/>
          <ac:spMkLst>
            <pc:docMk/>
            <pc:sldMk cId="90746046" sldId="262"/>
            <ac:spMk id="21" creationId="{2711A8FB-68FC-45FC-B01E-38F809E2D439}"/>
          </ac:spMkLst>
        </pc:spChg>
        <pc:spChg chg="add">
          <ac:chgData name="Ryan Matthew Podell" userId="S::rmp282@nau.edu::83942294-0867-4d0c-98eb-b6380490c767" providerId="AD" clId="Web-{7DDB546C-0DC4-4452-A05F-810C6FC8E9BA}" dt="2020-07-14T22:20:56.854" v="26"/>
          <ac:spMkLst>
            <pc:docMk/>
            <pc:sldMk cId="90746046" sldId="262"/>
            <ac:spMk id="23" creationId="{2A865FE3-5FC9-4049-87CF-30019C46C0F5}"/>
          </ac:spMkLst>
        </pc:spChg>
        <pc:picChg chg="add mod">
          <ac:chgData name="Ryan Matthew Podell" userId="S::rmp282@nau.edu::83942294-0867-4d0c-98eb-b6380490c767" providerId="AD" clId="Web-{7DDB546C-0DC4-4452-A05F-810C6FC8E9BA}" dt="2020-07-14T22:20:56.854" v="26"/>
          <ac:picMkLst>
            <pc:docMk/>
            <pc:sldMk cId="90746046" sldId="262"/>
            <ac:picMk id="5" creationId="{0A99E294-CB2A-49C7-AEDA-6156386E41D6}"/>
          </ac:picMkLst>
        </pc:picChg>
      </pc:sldChg>
    </pc:docChg>
  </pc:docChgLst>
  <pc:docChgLst>
    <pc:chgData name="Sebastian Ruvalcaba" userId="f4e6c6f8-a12c-4959-b712-5728ddb10ae3" providerId="ADAL" clId="{62A623BC-349C-4B2E-9F73-61D490673631}"/>
    <pc:docChg chg="undo custSel addSld delSld modSld sldOrd">
      <pc:chgData name="Sebastian Ruvalcaba" userId="f4e6c6f8-a12c-4959-b712-5728ddb10ae3" providerId="ADAL" clId="{62A623BC-349C-4B2E-9F73-61D490673631}" dt="2020-07-15T03:07:12.121" v="665" actId="12"/>
      <pc:docMkLst>
        <pc:docMk/>
      </pc:docMkLst>
      <pc:sldChg chg="addSp modSp">
        <pc:chgData name="Sebastian Ruvalcaba" userId="f4e6c6f8-a12c-4959-b712-5728ddb10ae3" providerId="ADAL" clId="{62A623BC-349C-4B2E-9F73-61D490673631}" dt="2020-07-15T02:46:22.293" v="571" actId="113"/>
        <pc:sldMkLst>
          <pc:docMk/>
          <pc:sldMk cId="1522363516" sldId="258"/>
        </pc:sldMkLst>
        <pc:spChg chg="mod">
          <ac:chgData name="Sebastian Ruvalcaba" userId="f4e6c6f8-a12c-4959-b712-5728ddb10ae3" providerId="ADAL" clId="{62A623BC-349C-4B2E-9F73-61D490673631}" dt="2020-07-15T02:46:22.293" v="571" actId="113"/>
          <ac:spMkLst>
            <pc:docMk/>
            <pc:sldMk cId="1522363516" sldId="258"/>
            <ac:spMk id="3" creationId="{D554F8B9-20E4-43B6-8B75-D0307832093E}"/>
          </ac:spMkLst>
        </pc:spChg>
        <pc:picChg chg="add mod">
          <ac:chgData name="Sebastian Ruvalcaba" userId="f4e6c6f8-a12c-4959-b712-5728ddb10ae3" providerId="ADAL" clId="{62A623BC-349C-4B2E-9F73-61D490673631}" dt="2020-07-15T02:05:28.531" v="544"/>
          <ac:picMkLst>
            <pc:docMk/>
            <pc:sldMk cId="1522363516" sldId="258"/>
            <ac:picMk id="5" creationId="{77718F22-5C51-41F9-A4CC-B26AC5697616}"/>
          </ac:picMkLst>
        </pc:picChg>
      </pc:sldChg>
      <pc:sldChg chg="addSp modSp">
        <pc:chgData name="Sebastian Ruvalcaba" userId="f4e6c6f8-a12c-4959-b712-5728ddb10ae3" providerId="ADAL" clId="{62A623BC-349C-4B2E-9F73-61D490673631}" dt="2020-07-15T02:07:11.726" v="545"/>
        <pc:sldMkLst>
          <pc:docMk/>
          <pc:sldMk cId="3588473598" sldId="259"/>
        </pc:sldMkLst>
        <pc:spChg chg="mod">
          <ac:chgData name="Sebastian Ruvalcaba" userId="f4e6c6f8-a12c-4959-b712-5728ddb10ae3" providerId="ADAL" clId="{62A623BC-349C-4B2E-9F73-61D490673631}" dt="2020-07-14T23:34:10.838" v="28" actId="255"/>
          <ac:spMkLst>
            <pc:docMk/>
            <pc:sldMk cId="3588473598" sldId="259"/>
            <ac:spMk id="3" creationId="{756374B6-408E-4869-9DD6-102A6A34E18F}"/>
          </ac:spMkLst>
        </pc:spChg>
        <pc:picChg chg="add mod">
          <ac:chgData name="Sebastian Ruvalcaba" userId="f4e6c6f8-a12c-4959-b712-5728ddb10ae3" providerId="ADAL" clId="{62A623BC-349C-4B2E-9F73-61D490673631}" dt="2020-07-15T02:07:11.726" v="545"/>
          <ac:picMkLst>
            <pc:docMk/>
            <pc:sldMk cId="3588473598" sldId="259"/>
            <ac:picMk id="4" creationId="{FD7CA243-E341-4D61-BFAD-E01A6C22E5D9}"/>
          </ac:picMkLst>
        </pc:picChg>
        <pc:picChg chg="add mod">
          <ac:chgData name="Sebastian Ruvalcaba" userId="f4e6c6f8-a12c-4959-b712-5728ddb10ae3" providerId="ADAL" clId="{62A623BC-349C-4B2E-9F73-61D490673631}" dt="2020-07-14T23:32:59.623" v="27" actId="1076"/>
          <ac:picMkLst>
            <pc:docMk/>
            <pc:sldMk cId="3588473598" sldId="259"/>
            <ac:picMk id="1026" creationId="{91916285-0783-45D7-A2AD-27C0B3671721}"/>
          </ac:picMkLst>
        </pc:picChg>
        <pc:picChg chg="add mod">
          <ac:chgData name="Sebastian Ruvalcaba" userId="f4e6c6f8-a12c-4959-b712-5728ddb10ae3" providerId="ADAL" clId="{62A623BC-349C-4B2E-9F73-61D490673631}" dt="2020-07-14T23:32:53.900" v="25" actId="14100"/>
          <ac:picMkLst>
            <pc:docMk/>
            <pc:sldMk cId="3588473598" sldId="259"/>
            <ac:picMk id="1028" creationId="{C3FA4CC3-0C5F-434A-A1DA-201987440651}"/>
          </ac:picMkLst>
        </pc:picChg>
        <pc:picChg chg="add mod">
          <ac:chgData name="Sebastian Ruvalcaba" userId="f4e6c6f8-a12c-4959-b712-5728ddb10ae3" providerId="ADAL" clId="{62A623BC-349C-4B2E-9F73-61D490673631}" dt="2020-07-14T23:32:48.285" v="22" actId="1076"/>
          <ac:picMkLst>
            <pc:docMk/>
            <pc:sldMk cId="3588473598" sldId="259"/>
            <ac:picMk id="1030" creationId="{C029259C-F2C1-44FE-AC5A-F2C5BD721C74}"/>
          </ac:picMkLst>
        </pc:picChg>
        <pc:picChg chg="add mod">
          <ac:chgData name="Sebastian Ruvalcaba" userId="f4e6c6f8-a12c-4959-b712-5728ddb10ae3" providerId="ADAL" clId="{62A623BC-349C-4B2E-9F73-61D490673631}" dt="2020-07-14T23:32:51.791" v="24" actId="14100"/>
          <ac:picMkLst>
            <pc:docMk/>
            <pc:sldMk cId="3588473598" sldId="259"/>
            <ac:picMk id="1032" creationId="{10F01404-8A89-4159-844F-331040FA8B27}"/>
          </ac:picMkLst>
        </pc:picChg>
      </pc:sldChg>
      <pc:sldChg chg="addSp delSp modSp modTransition modAnim">
        <pc:chgData name="Sebastian Ruvalcaba" userId="f4e6c6f8-a12c-4959-b712-5728ddb10ae3" providerId="ADAL" clId="{62A623BC-349C-4B2E-9F73-61D490673631}" dt="2020-07-15T02:48:06.129" v="612" actId="1076"/>
        <pc:sldMkLst>
          <pc:docMk/>
          <pc:sldMk cId="2526385989" sldId="266"/>
        </pc:sldMkLst>
        <pc:spChg chg="mod">
          <ac:chgData name="Sebastian Ruvalcaba" userId="f4e6c6f8-a12c-4959-b712-5728ddb10ae3" providerId="ADAL" clId="{62A623BC-349C-4B2E-9F73-61D490673631}" dt="2020-07-14T23:35:00.628" v="92" actId="20577"/>
          <ac:spMkLst>
            <pc:docMk/>
            <pc:sldMk cId="2526385989" sldId="266"/>
            <ac:spMk id="2" creationId="{7569ECEA-2F3A-47BC-BA7E-571FA2B93AF4}"/>
          </ac:spMkLst>
        </pc:spChg>
        <pc:spChg chg="mod">
          <ac:chgData name="Sebastian Ruvalcaba" userId="f4e6c6f8-a12c-4959-b712-5728ddb10ae3" providerId="ADAL" clId="{62A623BC-349C-4B2E-9F73-61D490673631}" dt="2020-07-15T02:47:26.618" v="609" actId="20577"/>
          <ac:spMkLst>
            <pc:docMk/>
            <pc:sldMk cId="2526385989" sldId="266"/>
            <ac:spMk id="3" creationId="{756374B6-408E-4869-9DD6-102A6A34E18F}"/>
          </ac:spMkLst>
        </pc:spChg>
        <pc:spChg chg="add mod">
          <ac:chgData name="Sebastian Ruvalcaba" userId="f4e6c6f8-a12c-4959-b712-5728ddb10ae3" providerId="ADAL" clId="{62A623BC-349C-4B2E-9F73-61D490673631}" dt="2020-07-15T02:47:42.567" v="611" actId="20577"/>
          <ac:spMkLst>
            <pc:docMk/>
            <pc:sldMk cId="2526385989" sldId="266"/>
            <ac:spMk id="4" creationId="{5A9D2958-CE5F-403F-98AB-A5349B8FB864}"/>
          </ac:spMkLst>
        </pc:spChg>
        <pc:picChg chg="add del mod">
          <ac:chgData name="Sebastian Ruvalcaba" userId="f4e6c6f8-a12c-4959-b712-5728ddb10ae3" providerId="ADAL" clId="{62A623BC-349C-4B2E-9F73-61D490673631}" dt="2020-07-15T02:09:47.551" v="547"/>
          <ac:picMkLst>
            <pc:docMk/>
            <pc:sldMk cId="2526385989" sldId="266"/>
            <ac:picMk id="5" creationId="{4DDC35C9-3580-4AE4-89DB-841AF3ED5DF2}"/>
          </ac:picMkLst>
        </pc:picChg>
        <pc:picChg chg="add del mod">
          <ac:chgData name="Sebastian Ruvalcaba" userId="f4e6c6f8-a12c-4959-b712-5728ddb10ae3" providerId="ADAL" clId="{62A623BC-349C-4B2E-9F73-61D490673631}" dt="2020-07-15T02:10:41.939" v="549"/>
          <ac:picMkLst>
            <pc:docMk/>
            <pc:sldMk cId="2526385989" sldId="266"/>
            <ac:picMk id="6" creationId="{0332FE75-5938-4FF1-A796-A4B02EF9A65C}"/>
          </ac:picMkLst>
        </pc:picChg>
        <pc:picChg chg="add del mod">
          <ac:chgData name="Sebastian Ruvalcaba" userId="f4e6c6f8-a12c-4959-b712-5728ddb10ae3" providerId="ADAL" clId="{62A623BC-349C-4B2E-9F73-61D490673631}" dt="2020-07-15T02:11:24.437" v="551"/>
          <ac:picMkLst>
            <pc:docMk/>
            <pc:sldMk cId="2526385989" sldId="266"/>
            <ac:picMk id="7" creationId="{E7ACDA18-CB9E-4076-914E-2A8C630AE7DB}"/>
          </ac:picMkLst>
        </pc:picChg>
        <pc:picChg chg="add del mod">
          <ac:chgData name="Sebastian Ruvalcaba" userId="f4e6c6f8-a12c-4959-b712-5728ddb10ae3" providerId="ADAL" clId="{62A623BC-349C-4B2E-9F73-61D490673631}" dt="2020-07-15T02:12:29.216" v="553"/>
          <ac:picMkLst>
            <pc:docMk/>
            <pc:sldMk cId="2526385989" sldId="266"/>
            <ac:picMk id="8" creationId="{35329D33-86A9-4607-ADD0-A3ADAB0B608F}"/>
          </ac:picMkLst>
        </pc:picChg>
        <pc:picChg chg="add mod">
          <ac:chgData name="Sebastian Ruvalcaba" userId="f4e6c6f8-a12c-4959-b712-5728ddb10ae3" providerId="ADAL" clId="{62A623BC-349C-4B2E-9F73-61D490673631}" dt="2020-07-15T02:13:37.986" v="554"/>
          <ac:picMkLst>
            <pc:docMk/>
            <pc:sldMk cId="2526385989" sldId="266"/>
            <ac:picMk id="9" creationId="{20E1DA1B-DD35-44C4-85DC-45505DAC577D}"/>
          </ac:picMkLst>
        </pc:picChg>
        <pc:picChg chg="add mod">
          <ac:chgData name="Sebastian Ruvalcaba" userId="f4e6c6f8-a12c-4959-b712-5728ddb10ae3" providerId="ADAL" clId="{62A623BC-349C-4B2E-9F73-61D490673631}" dt="2020-07-15T02:48:06.129" v="612" actId="1076"/>
          <ac:picMkLst>
            <pc:docMk/>
            <pc:sldMk cId="2526385989" sldId="266"/>
            <ac:picMk id="1026" creationId="{6160A917-A7E6-46BF-9BE9-9F33424E7092}"/>
          </ac:picMkLst>
        </pc:picChg>
        <pc:picChg chg="add mod">
          <ac:chgData name="Sebastian Ruvalcaba" userId="f4e6c6f8-a12c-4959-b712-5728ddb10ae3" providerId="ADAL" clId="{62A623BC-349C-4B2E-9F73-61D490673631}" dt="2020-07-15T00:57:54.254" v="401" actId="1076"/>
          <ac:picMkLst>
            <pc:docMk/>
            <pc:sldMk cId="2526385989" sldId="266"/>
            <ac:picMk id="1028" creationId="{FE92EB7B-786A-4140-B8B2-7DF13165966E}"/>
          </ac:picMkLst>
        </pc:picChg>
      </pc:sldChg>
      <pc:sldChg chg="modSp add del ord">
        <pc:chgData name="Sebastian Ruvalcaba" userId="f4e6c6f8-a12c-4959-b712-5728ddb10ae3" providerId="ADAL" clId="{62A623BC-349C-4B2E-9F73-61D490673631}" dt="2020-07-15T02:18:16.144" v="555" actId="2696"/>
        <pc:sldMkLst>
          <pc:docMk/>
          <pc:sldMk cId="2437858463" sldId="267"/>
        </pc:sldMkLst>
        <pc:spChg chg="mod">
          <ac:chgData name="Sebastian Ruvalcaba" userId="f4e6c6f8-a12c-4959-b712-5728ddb10ae3" providerId="ADAL" clId="{62A623BC-349C-4B2E-9F73-61D490673631}" dt="2020-07-15T01:12:09.713" v="465" actId="20577"/>
          <ac:spMkLst>
            <pc:docMk/>
            <pc:sldMk cId="2437858463" sldId="267"/>
            <ac:spMk id="2" creationId="{7569ECEA-2F3A-47BC-BA7E-571FA2B93AF4}"/>
          </ac:spMkLst>
        </pc:spChg>
        <pc:spChg chg="mod">
          <ac:chgData name="Sebastian Ruvalcaba" userId="f4e6c6f8-a12c-4959-b712-5728ddb10ae3" providerId="ADAL" clId="{62A623BC-349C-4B2E-9F73-61D490673631}" dt="2020-07-15T01:53:30.953" v="543" actId="20577"/>
          <ac:spMkLst>
            <pc:docMk/>
            <pc:sldMk cId="2437858463" sldId="267"/>
            <ac:spMk id="3" creationId="{756374B6-408E-4869-9DD6-102A6A34E18F}"/>
          </ac:spMkLst>
        </pc:spChg>
      </pc:sldChg>
      <pc:sldChg chg="modSp add ord">
        <pc:chgData name="Sebastian Ruvalcaba" userId="f4e6c6f8-a12c-4959-b712-5728ddb10ae3" providerId="ADAL" clId="{62A623BC-349C-4B2E-9F73-61D490673631}" dt="2020-07-15T03:07:12.121" v="665" actId="12"/>
        <pc:sldMkLst>
          <pc:docMk/>
          <pc:sldMk cId="631664935" sldId="268"/>
        </pc:sldMkLst>
        <pc:spChg chg="mod">
          <ac:chgData name="Sebastian Ruvalcaba" userId="f4e6c6f8-a12c-4959-b712-5728ddb10ae3" providerId="ADAL" clId="{62A623BC-349C-4B2E-9F73-61D490673631}" dt="2020-07-15T00:33:12.068" v="397" actId="20577"/>
          <ac:spMkLst>
            <pc:docMk/>
            <pc:sldMk cId="631664935" sldId="268"/>
            <ac:spMk id="2" creationId="{A2E9CE39-D564-4839-8B8C-2B2F5FC5AD3E}"/>
          </ac:spMkLst>
        </pc:spChg>
        <pc:spChg chg="mod">
          <ac:chgData name="Sebastian Ruvalcaba" userId="f4e6c6f8-a12c-4959-b712-5728ddb10ae3" providerId="ADAL" clId="{62A623BC-349C-4B2E-9F73-61D490673631}" dt="2020-07-15T03:07:12.121" v="665" actId="12"/>
          <ac:spMkLst>
            <pc:docMk/>
            <pc:sldMk cId="631664935" sldId="268"/>
            <ac:spMk id="3" creationId="{EE8B8F67-C696-43EB-81C0-81D545FB4B28}"/>
          </ac:spMkLst>
        </pc:spChg>
      </pc:sldChg>
      <pc:sldChg chg="add">
        <pc:chgData name="Sebastian Ruvalcaba" userId="f4e6c6f8-a12c-4959-b712-5728ddb10ae3" providerId="ADAL" clId="{62A623BC-349C-4B2E-9F73-61D490673631}" dt="2020-07-15T01:11:40.505" v="402"/>
        <pc:sldMkLst>
          <pc:docMk/>
          <pc:sldMk cId="1121000145" sldId="269"/>
        </pc:sldMkLst>
      </pc:sldChg>
    </pc:docChg>
  </pc:docChgLst>
  <pc:docChgLst>
    <pc:chgData name="Samantha Robbins" userId="S::sar437@nau.edu::9a9f5fe2-7151-44c0-9c45-2c5864de7d63" providerId="AD" clId="Web-{FB584FE9-A089-4126-940E-95E2812ABCE6}"/>
    <pc:docChg chg="modSld">
      <pc:chgData name="Samantha Robbins" userId="S::sar437@nau.edu::9a9f5fe2-7151-44c0-9c45-2c5864de7d63" providerId="AD" clId="Web-{FB584FE9-A089-4126-940E-95E2812ABCE6}" dt="2020-07-15T14:25:15.505" v="124" actId="20577"/>
      <pc:docMkLst>
        <pc:docMk/>
      </pc:docMkLst>
      <pc:sldChg chg="modSp">
        <pc:chgData name="Samantha Robbins" userId="S::sar437@nau.edu::9a9f5fe2-7151-44c0-9c45-2c5864de7d63" providerId="AD" clId="Web-{FB584FE9-A089-4126-940E-95E2812ABCE6}" dt="2020-07-15T14:25:15.489" v="123" actId="20577"/>
        <pc:sldMkLst>
          <pc:docMk/>
          <pc:sldMk cId="631664935" sldId="268"/>
        </pc:sldMkLst>
        <pc:spChg chg="mod">
          <ac:chgData name="Samantha Robbins" userId="S::sar437@nau.edu::9a9f5fe2-7151-44c0-9c45-2c5864de7d63" providerId="AD" clId="Web-{FB584FE9-A089-4126-940E-95E2812ABCE6}" dt="2020-07-15T14:25:15.489" v="123" actId="20577"/>
          <ac:spMkLst>
            <pc:docMk/>
            <pc:sldMk cId="631664935" sldId="268"/>
            <ac:spMk id="3" creationId="{EE8B8F67-C696-43EB-81C0-81D545FB4B28}"/>
          </ac:spMkLst>
        </pc:spChg>
      </pc:sldChg>
    </pc:docChg>
  </pc:docChgLst>
  <pc:docChgLst>
    <pc:chgData name="Anuththara Sewvandi Jayasekara Alujjage" userId="S::aa3793@iris.nau.edu::0f8c7a53-9a05-48f6-88b7-479726bf21e4" providerId="AD" clId="Web-{C321D3C4-44D6-40A0-AAD1-427BD238484D}"/>
    <pc:docChg chg="delSld modSld">
      <pc:chgData name="Anuththara Sewvandi Jayasekara Alujjage" userId="S::aa3793@iris.nau.edu::0f8c7a53-9a05-48f6-88b7-479726bf21e4" providerId="AD" clId="Web-{C321D3C4-44D6-40A0-AAD1-427BD238484D}" dt="2020-07-14T22:30:56.325" v="74"/>
      <pc:docMkLst>
        <pc:docMk/>
      </pc:docMkLst>
      <pc:sldChg chg="modSp modNotes">
        <pc:chgData name="Anuththara Sewvandi Jayasekara Alujjage" userId="S::aa3793@iris.nau.edu::0f8c7a53-9a05-48f6-88b7-479726bf21e4" providerId="AD" clId="Web-{C321D3C4-44D6-40A0-AAD1-427BD238484D}" dt="2020-07-14T22:30:52.622" v="73"/>
        <pc:sldMkLst>
          <pc:docMk/>
          <pc:sldMk cId="744789338" sldId="261"/>
        </pc:sldMkLst>
        <pc:spChg chg="mod">
          <ac:chgData name="Anuththara Sewvandi Jayasekara Alujjage" userId="S::aa3793@iris.nau.edu::0f8c7a53-9a05-48f6-88b7-479726bf21e4" providerId="AD" clId="Web-{C321D3C4-44D6-40A0-AAD1-427BD238484D}" dt="2020-07-14T22:27:18.297" v="22" actId="20577"/>
          <ac:spMkLst>
            <pc:docMk/>
            <pc:sldMk cId="744789338" sldId="261"/>
            <ac:spMk id="3" creationId="{56A7ED13-EDC5-4FAB-B457-2BF85BB693EA}"/>
          </ac:spMkLst>
        </pc:spChg>
      </pc:sldChg>
      <pc:sldChg chg="del">
        <pc:chgData name="Anuththara Sewvandi Jayasekara Alujjage" userId="S::aa3793@iris.nau.edu::0f8c7a53-9a05-48f6-88b7-479726bf21e4" providerId="AD" clId="Web-{C321D3C4-44D6-40A0-AAD1-427BD238484D}" dt="2020-07-14T22:30:56.325" v="74"/>
        <pc:sldMkLst>
          <pc:docMk/>
          <pc:sldMk cId="917683649" sldId="265"/>
        </pc:sldMkLst>
      </pc:sldChg>
    </pc:docChg>
  </pc:docChgLst>
  <pc:docChgLst>
    <pc:chgData name="Anuththara Sewvandi Jayasekara Alujjage" userId="S::aa3793@iris.nau.edu::0f8c7a53-9a05-48f6-88b7-479726bf21e4" providerId="AD" clId="Web-{C01EC77E-62AD-422D-AFF7-7066D77211FC}"/>
    <pc:docChg chg="modSld">
      <pc:chgData name="Anuththara Sewvandi Jayasekara Alujjage" userId="S::aa3793@iris.nau.edu::0f8c7a53-9a05-48f6-88b7-479726bf21e4" providerId="AD" clId="Web-{C01EC77E-62AD-422D-AFF7-7066D77211FC}" dt="2020-07-14T22:22:46.855" v="331"/>
      <pc:docMkLst>
        <pc:docMk/>
      </pc:docMkLst>
      <pc:sldChg chg="modSp modNotes">
        <pc:chgData name="Anuththara Sewvandi Jayasekara Alujjage" userId="S::aa3793@iris.nau.edu::0f8c7a53-9a05-48f6-88b7-479726bf21e4" providerId="AD" clId="Web-{C01EC77E-62AD-422D-AFF7-7066D77211FC}" dt="2020-07-14T22:22:46.855" v="331"/>
        <pc:sldMkLst>
          <pc:docMk/>
          <pc:sldMk cId="744789338" sldId="261"/>
        </pc:sldMkLst>
        <pc:spChg chg="mod">
          <ac:chgData name="Anuththara Sewvandi Jayasekara Alujjage" userId="S::aa3793@iris.nau.edu::0f8c7a53-9a05-48f6-88b7-479726bf21e4" providerId="AD" clId="Web-{C01EC77E-62AD-422D-AFF7-7066D77211FC}" dt="2020-07-14T21:58:54.201" v="27" actId="20577"/>
          <ac:spMkLst>
            <pc:docMk/>
            <pc:sldMk cId="744789338" sldId="261"/>
            <ac:spMk id="10" creationId="{60AC147F-6082-49BC-B726-CB457132EB8E}"/>
          </ac:spMkLst>
        </pc:spChg>
      </pc:sldChg>
    </pc:docChg>
  </pc:docChgLst>
  <pc:docChgLst>
    <pc:chgData name="Paolo Celestino Quattrociocchi" userId="S::pcq4@nau.edu::6d9f8523-14d4-4e2a-b3ee-fde17f221b08" providerId="AD" clId="Web-{629675DF-B814-423C-8C0D-A1580EAE6DD5}"/>
    <pc:docChg chg="modSld">
      <pc:chgData name="Paolo Celestino Quattrociocchi" userId="S::pcq4@nau.edu::6d9f8523-14d4-4e2a-b3ee-fde17f221b08" providerId="AD" clId="Web-{629675DF-B814-423C-8C0D-A1580EAE6DD5}" dt="2020-07-15T01:43:12.907" v="217" actId="20577"/>
      <pc:docMkLst>
        <pc:docMk/>
      </pc:docMkLst>
      <pc:sldChg chg="modSp">
        <pc:chgData name="Paolo Celestino Quattrociocchi" userId="S::pcq4@nau.edu::6d9f8523-14d4-4e2a-b3ee-fde17f221b08" providerId="AD" clId="Web-{629675DF-B814-423C-8C0D-A1580EAE6DD5}" dt="2020-07-14T21:16:42.274" v="211" actId="20577"/>
        <pc:sldMkLst>
          <pc:docMk/>
          <pc:sldMk cId="3588473598" sldId="259"/>
        </pc:sldMkLst>
        <pc:spChg chg="mod">
          <ac:chgData name="Paolo Celestino Quattrociocchi" userId="S::pcq4@nau.edu::6d9f8523-14d4-4e2a-b3ee-fde17f221b08" providerId="AD" clId="Web-{629675DF-B814-423C-8C0D-A1580EAE6DD5}" dt="2020-07-14T21:16:42.274" v="211" actId="20577"/>
          <ac:spMkLst>
            <pc:docMk/>
            <pc:sldMk cId="3588473598" sldId="259"/>
            <ac:spMk id="3" creationId="{756374B6-408E-4869-9DD6-102A6A34E18F}"/>
          </ac:spMkLst>
        </pc:spChg>
      </pc:sldChg>
      <pc:sldChg chg="modSp">
        <pc:chgData name="Paolo Celestino Quattrociocchi" userId="S::pcq4@nau.edu::6d9f8523-14d4-4e2a-b3ee-fde17f221b08" providerId="AD" clId="Web-{629675DF-B814-423C-8C0D-A1580EAE6DD5}" dt="2020-07-14T21:12:56.901" v="205" actId="20577"/>
        <pc:sldMkLst>
          <pc:docMk/>
          <pc:sldMk cId="4097351024" sldId="264"/>
        </pc:sldMkLst>
        <pc:spChg chg="mod">
          <ac:chgData name="Paolo Celestino Quattrociocchi" userId="S::pcq4@nau.edu::6d9f8523-14d4-4e2a-b3ee-fde17f221b08" providerId="AD" clId="Web-{629675DF-B814-423C-8C0D-A1580EAE6DD5}" dt="2020-07-14T21:12:56.901" v="205" actId="20577"/>
          <ac:spMkLst>
            <pc:docMk/>
            <pc:sldMk cId="4097351024" sldId="264"/>
            <ac:spMk id="3" creationId="{EE8B8F67-C696-43EB-81C0-81D545FB4B28}"/>
          </ac:spMkLst>
        </pc:spChg>
      </pc:sldChg>
      <pc:sldChg chg="modSp">
        <pc:chgData name="Paolo Celestino Quattrociocchi" userId="S::pcq4@nau.edu::6d9f8523-14d4-4e2a-b3ee-fde17f221b08" providerId="AD" clId="Web-{629675DF-B814-423C-8C0D-A1580EAE6DD5}" dt="2020-07-15T01:43:06.548" v="215" actId="20577"/>
        <pc:sldMkLst>
          <pc:docMk/>
          <pc:sldMk cId="1121000145" sldId="269"/>
        </pc:sldMkLst>
        <pc:spChg chg="mod">
          <ac:chgData name="Paolo Celestino Quattrociocchi" userId="S::pcq4@nau.edu::6d9f8523-14d4-4e2a-b3ee-fde17f221b08" providerId="AD" clId="Web-{629675DF-B814-423C-8C0D-A1580EAE6DD5}" dt="2020-07-15T01:43:06.548" v="215" actId="20577"/>
          <ac:spMkLst>
            <pc:docMk/>
            <pc:sldMk cId="1121000145" sldId="269"/>
            <ac:spMk id="2" creationId="{7569ECEA-2F3A-47BC-BA7E-571FA2B93AF4}"/>
          </ac:spMkLst>
        </pc:spChg>
      </pc:sldChg>
    </pc:docChg>
  </pc:docChgLst>
  <pc:docChgLst>
    <pc:chgData name="Anuththara Sewvandi Jayasekara Alujjage" userId="S::aa3793@iris.nau.edu::0f8c7a53-9a05-48f6-88b7-479726bf21e4" providerId="AD" clId="Web-{6862CC08-7CC0-4FCD-B2A0-847D11D358CB}"/>
    <pc:docChg chg="addSld modSld">
      <pc:chgData name="Anuththara Sewvandi Jayasekara Alujjage" userId="S::aa3793@iris.nau.edu::0f8c7a53-9a05-48f6-88b7-479726bf21e4" providerId="AD" clId="Web-{6862CC08-7CC0-4FCD-B2A0-847D11D358CB}" dt="2020-07-13T17:12:49.577" v="336" actId="20577"/>
      <pc:docMkLst>
        <pc:docMk/>
      </pc:docMkLst>
      <pc:sldChg chg="addSp delSp modSp modNotes">
        <pc:chgData name="Anuththara Sewvandi Jayasekara Alujjage" userId="S::aa3793@iris.nau.edu::0f8c7a53-9a05-48f6-88b7-479726bf21e4" providerId="AD" clId="Web-{6862CC08-7CC0-4FCD-B2A0-847D11D358CB}" dt="2020-07-13T17:12:47.140" v="334" actId="20577"/>
        <pc:sldMkLst>
          <pc:docMk/>
          <pc:sldMk cId="744789338" sldId="261"/>
        </pc:sldMkLst>
        <pc:spChg chg="mod">
          <ac:chgData name="Anuththara Sewvandi Jayasekara Alujjage" userId="S::aa3793@iris.nau.edu::0f8c7a53-9a05-48f6-88b7-479726bf21e4" providerId="AD" clId="Web-{6862CC08-7CC0-4FCD-B2A0-847D11D358CB}" dt="2020-07-13T17:12:23.810" v="329" actId="20577"/>
          <ac:spMkLst>
            <pc:docMk/>
            <pc:sldMk cId="744789338" sldId="261"/>
            <ac:spMk id="2" creationId="{E0DDAB08-9F10-4CFB-A2F8-FE7266935679}"/>
          </ac:spMkLst>
        </pc:spChg>
        <pc:spChg chg="mod ord">
          <ac:chgData name="Anuththara Sewvandi Jayasekara Alujjage" userId="S::aa3793@iris.nau.edu::0f8c7a53-9a05-48f6-88b7-479726bf21e4" providerId="AD" clId="Web-{6862CC08-7CC0-4FCD-B2A0-847D11D358CB}" dt="2020-07-13T17:12:47.140" v="334" actId="20577"/>
          <ac:spMkLst>
            <pc:docMk/>
            <pc:sldMk cId="744789338" sldId="261"/>
            <ac:spMk id="3" creationId="{56A7ED13-EDC5-4FAB-B457-2BF85BB693EA}"/>
          </ac:spMkLst>
        </pc:spChg>
        <pc:spChg chg="add del">
          <ac:chgData name="Anuththara Sewvandi Jayasekara Alujjage" userId="S::aa3793@iris.nau.edu::0f8c7a53-9a05-48f6-88b7-479726bf21e4" providerId="AD" clId="Web-{6862CC08-7CC0-4FCD-B2A0-847D11D358CB}" dt="2020-07-13T16:46:27.603" v="5"/>
          <ac:spMkLst>
            <pc:docMk/>
            <pc:sldMk cId="744789338" sldId="261"/>
            <ac:spMk id="41" creationId="{0B9EE3F3-89B7-43C3-8651-C4C96830993D}"/>
          </ac:spMkLst>
        </pc:spChg>
        <pc:spChg chg="add del">
          <ac:chgData name="Anuththara Sewvandi Jayasekara Alujjage" userId="S::aa3793@iris.nau.edu::0f8c7a53-9a05-48f6-88b7-479726bf21e4" providerId="AD" clId="Web-{6862CC08-7CC0-4FCD-B2A0-847D11D358CB}" dt="2020-07-13T16:46:27.603" v="5"/>
          <ac:spMkLst>
            <pc:docMk/>
            <pc:sldMk cId="744789338" sldId="261"/>
            <ac:spMk id="43" creationId="{33AE4636-AEEC-45D6-84D4-7AC2DA48ECF8}"/>
          </ac:spMkLst>
        </pc:spChg>
        <pc:spChg chg="add del">
          <ac:chgData name="Anuththara Sewvandi Jayasekara Alujjage" userId="S::aa3793@iris.nau.edu::0f8c7a53-9a05-48f6-88b7-479726bf21e4" providerId="AD" clId="Web-{6862CC08-7CC0-4FCD-B2A0-847D11D358CB}" dt="2020-07-13T16:46:27.603" v="5"/>
          <ac:spMkLst>
            <pc:docMk/>
            <pc:sldMk cId="744789338" sldId="261"/>
            <ac:spMk id="45" creationId="{8D9CE0F4-2EB2-4F1F-8AAC-DB3571D9FE10}"/>
          </ac:spMkLst>
        </pc:spChg>
        <pc:spChg chg="add">
          <ac:chgData name="Anuththara Sewvandi Jayasekara Alujjage" userId="S::aa3793@iris.nau.edu::0f8c7a53-9a05-48f6-88b7-479726bf21e4" providerId="AD" clId="Web-{6862CC08-7CC0-4FCD-B2A0-847D11D358CB}" dt="2020-07-13T16:46:27.603" v="5"/>
          <ac:spMkLst>
            <pc:docMk/>
            <pc:sldMk cId="744789338" sldId="261"/>
            <ac:spMk id="47" creationId="{DB90EDA9-2517-46EC-B6D4-3918D04786C1}"/>
          </ac:spMkLst>
        </pc:spChg>
        <pc:spChg chg="add">
          <ac:chgData name="Anuththara Sewvandi Jayasekara Alujjage" userId="S::aa3793@iris.nau.edu::0f8c7a53-9a05-48f6-88b7-479726bf21e4" providerId="AD" clId="Web-{6862CC08-7CC0-4FCD-B2A0-847D11D358CB}" dt="2020-07-13T16:46:27.603" v="5"/>
          <ac:spMkLst>
            <pc:docMk/>
            <pc:sldMk cId="744789338" sldId="261"/>
            <ac:spMk id="48" creationId="{D449B1F2-532C-44C7-8AC7-28EA15EE02CB}"/>
          </ac:spMkLst>
        </pc:spChg>
        <pc:spChg chg="add">
          <ac:chgData name="Anuththara Sewvandi Jayasekara Alujjage" userId="S::aa3793@iris.nau.edu::0f8c7a53-9a05-48f6-88b7-479726bf21e4" providerId="AD" clId="Web-{6862CC08-7CC0-4FCD-B2A0-847D11D358CB}" dt="2020-07-13T16:46:27.603" v="5"/>
          <ac:spMkLst>
            <pc:docMk/>
            <pc:sldMk cId="744789338" sldId="261"/>
            <ac:spMk id="49" creationId="{EE7D3784-5CF9-4282-9B1C-523957852BF6}"/>
          </ac:spMkLst>
        </pc:spChg>
        <pc:spChg chg="add del">
          <ac:chgData name="Anuththara Sewvandi Jayasekara Alujjage" userId="S::aa3793@iris.nau.edu::0f8c7a53-9a05-48f6-88b7-479726bf21e4" providerId="AD" clId="Web-{6862CC08-7CC0-4FCD-B2A0-847D11D358CB}" dt="2020-07-13T16:46:27.587" v="4"/>
          <ac:spMkLst>
            <pc:docMk/>
            <pc:sldMk cId="744789338" sldId="261"/>
            <ac:spMk id="50" creationId="{231BF440-39FA-4087-84CC-2EEC0BBDAF29}"/>
          </ac:spMkLst>
        </pc:spChg>
        <pc:spChg chg="add del">
          <ac:chgData name="Anuththara Sewvandi Jayasekara Alujjage" userId="S::aa3793@iris.nau.edu::0f8c7a53-9a05-48f6-88b7-479726bf21e4" providerId="AD" clId="Web-{6862CC08-7CC0-4FCD-B2A0-847D11D358CB}" dt="2020-07-13T16:46:27.587" v="4"/>
          <ac:spMkLst>
            <pc:docMk/>
            <pc:sldMk cId="744789338" sldId="261"/>
            <ac:spMk id="52" creationId="{F04E4CBA-303B-48BD-8451-C2701CB0EEBF}"/>
          </ac:spMkLst>
        </pc:spChg>
        <pc:spChg chg="add del">
          <ac:chgData name="Anuththara Sewvandi Jayasekara Alujjage" userId="S::aa3793@iris.nau.edu::0f8c7a53-9a05-48f6-88b7-479726bf21e4" providerId="AD" clId="Web-{6862CC08-7CC0-4FCD-B2A0-847D11D358CB}" dt="2020-07-13T16:46:27.587" v="4"/>
          <ac:spMkLst>
            <pc:docMk/>
            <pc:sldMk cId="744789338" sldId="261"/>
            <ac:spMk id="54" creationId="{F6CA58B3-AFCC-4A40-9882-50D5080879B0}"/>
          </ac:spMkLst>
        </pc:spChg>
        <pc:spChg chg="add del">
          <ac:chgData name="Anuththara Sewvandi Jayasekara Alujjage" userId="S::aa3793@iris.nau.edu::0f8c7a53-9a05-48f6-88b7-479726bf21e4" providerId="AD" clId="Web-{6862CC08-7CC0-4FCD-B2A0-847D11D358CB}" dt="2020-07-13T16:46:27.587" v="4"/>
          <ac:spMkLst>
            <pc:docMk/>
            <pc:sldMk cId="744789338" sldId="261"/>
            <ac:spMk id="56" creationId="{75C56826-D4E5-42ED-8529-079651CB3005}"/>
          </ac:spMkLst>
        </pc:spChg>
        <pc:spChg chg="add del">
          <ac:chgData name="Anuththara Sewvandi Jayasekara Alujjage" userId="S::aa3793@iris.nau.edu::0f8c7a53-9a05-48f6-88b7-479726bf21e4" providerId="AD" clId="Web-{6862CC08-7CC0-4FCD-B2A0-847D11D358CB}" dt="2020-07-13T16:46:27.587" v="4"/>
          <ac:spMkLst>
            <pc:docMk/>
            <pc:sldMk cId="744789338" sldId="261"/>
            <ac:spMk id="58" creationId="{82095FCE-EF05-4443-B97A-85DEE3A5CA17}"/>
          </ac:spMkLst>
        </pc:spChg>
        <pc:picChg chg="mod ord">
          <ac:chgData name="Anuththara Sewvandi Jayasekara Alujjage" userId="S::aa3793@iris.nau.edu::0f8c7a53-9a05-48f6-88b7-479726bf21e4" providerId="AD" clId="Web-{6862CC08-7CC0-4FCD-B2A0-847D11D358CB}" dt="2020-07-13T16:46:27.603" v="5"/>
          <ac:picMkLst>
            <pc:docMk/>
            <pc:sldMk cId="744789338" sldId="261"/>
            <ac:picMk id="4" creationId="{B70F7B72-5D2A-4771-AC19-9B7C07E1BD1C}"/>
          </ac:picMkLst>
        </pc:picChg>
        <pc:picChg chg="add mod ord">
          <ac:chgData name="Anuththara Sewvandi Jayasekara Alujjage" userId="S::aa3793@iris.nau.edu::0f8c7a53-9a05-48f6-88b7-479726bf21e4" providerId="AD" clId="Web-{6862CC08-7CC0-4FCD-B2A0-847D11D358CB}" dt="2020-07-13T16:46:27.603" v="5"/>
          <ac:picMkLst>
            <pc:docMk/>
            <pc:sldMk cId="744789338" sldId="261"/>
            <ac:picMk id="5" creationId="{9EC0CD60-277F-4906-9F6B-532C48E5AA6D}"/>
          </ac:picMkLst>
        </pc:picChg>
      </pc:sldChg>
      <pc:sldChg chg="new">
        <pc:chgData name="Anuththara Sewvandi Jayasekara Alujjage" userId="S::aa3793@iris.nau.edu::0f8c7a53-9a05-48f6-88b7-479726bf21e4" providerId="AD" clId="Web-{6862CC08-7CC0-4FCD-B2A0-847D11D358CB}" dt="2020-07-13T16:59:38.785" v="277"/>
        <pc:sldMkLst>
          <pc:docMk/>
          <pc:sldMk cId="917683649" sldId="265"/>
        </pc:sldMkLst>
      </pc:sldChg>
    </pc:docChg>
  </pc:docChgLst>
  <pc:docChgLst>
    <pc:chgData name="Paolo Celestino Quattrociocchi" userId="S::pcq4@nau.edu::6d9f8523-14d4-4e2a-b3ee-fde17f221b08" providerId="AD" clId="Web-{7C29C282-74A7-4416-A36E-E1C2DB72EA37}"/>
    <pc:docChg chg="modSld">
      <pc:chgData name="Paolo Celestino Quattrociocchi" userId="S::pcq4@nau.edu::6d9f8523-14d4-4e2a-b3ee-fde17f221b08" providerId="AD" clId="Web-{7C29C282-74A7-4416-A36E-E1C2DB72EA37}" dt="2020-07-13T12:43:38.413" v="38" actId="20577"/>
      <pc:docMkLst>
        <pc:docMk/>
      </pc:docMkLst>
      <pc:sldChg chg="modSp">
        <pc:chgData name="Paolo Celestino Quattrociocchi" userId="S::pcq4@nau.edu::6d9f8523-14d4-4e2a-b3ee-fde17f221b08" providerId="AD" clId="Web-{7C29C282-74A7-4416-A36E-E1C2DB72EA37}" dt="2020-07-13T12:42:40.567" v="12" actId="20577"/>
        <pc:sldMkLst>
          <pc:docMk/>
          <pc:sldMk cId="3588473598" sldId="259"/>
        </pc:sldMkLst>
        <pc:spChg chg="mod">
          <ac:chgData name="Paolo Celestino Quattrociocchi" userId="S::pcq4@nau.edu::6d9f8523-14d4-4e2a-b3ee-fde17f221b08" providerId="AD" clId="Web-{7C29C282-74A7-4416-A36E-E1C2DB72EA37}" dt="2020-07-13T12:42:40.567" v="12" actId="20577"/>
          <ac:spMkLst>
            <pc:docMk/>
            <pc:sldMk cId="3588473598" sldId="259"/>
            <ac:spMk id="3" creationId="{756374B6-408E-4869-9DD6-102A6A34E18F}"/>
          </ac:spMkLst>
        </pc:spChg>
      </pc:sldChg>
      <pc:sldChg chg="modSp">
        <pc:chgData name="Paolo Celestino Quattrociocchi" userId="S::pcq4@nau.edu::6d9f8523-14d4-4e2a-b3ee-fde17f221b08" providerId="AD" clId="Web-{7C29C282-74A7-4416-A36E-E1C2DB72EA37}" dt="2020-07-13T12:43:14.136" v="36" actId="20577"/>
        <pc:sldMkLst>
          <pc:docMk/>
          <pc:sldMk cId="4097351024" sldId="264"/>
        </pc:sldMkLst>
        <pc:spChg chg="mod">
          <ac:chgData name="Paolo Celestino Quattrociocchi" userId="S::pcq4@nau.edu::6d9f8523-14d4-4e2a-b3ee-fde17f221b08" providerId="AD" clId="Web-{7C29C282-74A7-4416-A36E-E1C2DB72EA37}" dt="2020-07-13T12:43:14.136" v="36" actId="20577"/>
          <ac:spMkLst>
            <pc:docMk/>
            <pc:sldMk cId="4097351024" sldId="264"/>
            <ac:spMk id="3" creationId="{EE8B8F67-C696-43EB-81C0-81D545FB4B28}"/>
          </ac:spMkLst>
        </pc:spChg>
      </pc:sldChg>
    </pc:docChg>
  </pc:docChgLst>
  <pc:docChgLst>
    <pc:chgData name="Allison L Bedrin" userId="S::alb754@nau.edu::851a48c4-9e38-4dc4-8719-111a5acea6ed" providerId="AD" clId="Web-{4C00E8CD-ADD2-403C-AEBB-603F1A73A21D}"/>
    <pc:docChg chg="modSld">
      <pc:chgData name="Allison L Bedrin" userId="S::alb754@nau.edu::851a48c4-9e38-4dc4-8719-111a5acea6ed" providerId="AD" clId="Web-{4C00E8CD-ADD2-403C-AEBB-603F1A73A21D}" dt="2020-07-14T19:56:32.077" v="241" actId="1076"/>
      <pc:docMkLst>
        <pc:docMk/>
      </pc:docMkLst>
      <pc:sldChg chg="addSp modSp">
        <pc:chgData name="Allison L Bedrin" userId="S::alb754@nau.edu::851a48c4-9e38-4dc4-8719-111a5acea6ed" providerId="AD" clId="Web-{4C00E8CD-ADD2-403C-AEBB-603F1A73A21D}" dt="2020-07-14T19:56:32.077" v="241" actId="1076"/>
        <pc:sldMkLst>
          <pc:docMk/>
          <pc:sldMk cId="1347783001" sldId="260"/>
        </pc:sldMkLst>
        <pc:spChg chg="mod">
          <ac:chgData name="Allison L Bedrin" userId="S::alb754@nau.edu::851a48c4-9e38-4dc4-8719-111a5acea6ed" providerId="AD" clId="Web-{4C00E8CD-ADD2-403C-AEBB-603F1A73A21D}" dt="2020-07-14T19:51:10.918" v="129" actId="20577"/>
          <ac:spMkLst>
            <pc:docMk/>
            <pc:sldMk cId="1347783001" sldId="260"/>
            <ac:spMk id="3" creationId="{9A27FC1D-C78D-4EAB-95E8-AF8E6AF9ED3E}"/>
          </ac:spMkLst>
        </pc:spChg>
        <pc:spChg chg="add mod">
          <ac:chgData name="Allison L Bedrin" userId="S::alb754@nau.edu::851a48c4-9e38-4dc4-8719-111a5acea6ed" providerId="AD" clId="Web-{4C00E8CD-ADD2-403C-AEBB-603F1A73A21D}" dt="2020-07-14T19:55:07.076" v="186" actId="20577"/>
          <ac:spMkLst>
            <pc:docMk/>
            <pc:sldMk cId="1347783001" sldId="260"/>
            <ac:spMk id="5" creationId="{FCF2D62C-A458-43DB-A8CB-DA971FAD7323}"/>
          </ac:spMkLst>
        </pc:spChg>
        <pc:spChg chg="add mod">
          <ac:chgData name="Allison L Bedrin" userId="S::alb754@nau.edu::851a48c4-9e38-4dc4-8719-111a5acea6ed" providerId="AD" clId="Web-{4C00E8CD-ADD2-403C-AEBB-603F1A73A21D}" dt="2020-07-14T19:56:32.077" v="241" actId="1076"/>
          <ac:spMkLst>
            <pc:docMk/>
            <pc:sldMk cId="1347783001" sldId="260"/>
            <ac:spMk id="7" creationId="{8B73C729-7004-4D53-8433-6A708D063023}"/>
          </ac:spMkLst>
        </pc:spChg>
        <pc:picChg chg="add mod">
          <ac:chgData name="Allison L Bedrin" userId="S::alb754@nau.edu::851a48c4-9e38-4dc4-8719-111a5acea6ed" providerId="AD" clId="Web-{4C00E8CD-ADD2-403C-AEBB-603F1A73A21D}" dt="2020-07-14T19:54:03.575" v="132" actId="1076"/>
          <ac:picMkLst>
            <pc:docMk/>
            <pc:sldMk cId="1347783001" sldId="260"/>
            <ac:picMk id="4" creationId="{24AE788B-8AA5-469B-9FD1-19CA84D8AD40}"/>
          </ac:picMkLst>
        </pc:picChg>
        <pc:picChg chg="add mod">
          <ac:chgData name="Allison L Bedrin" userId="S::alb754@nau.edu::851a48c4-9e38-4dc4-8719-111a5acea6ed" providerId="AD" clId="Web-{4C00E8CD-ADD2-403C-AEBB-603F1A73A21D}" dt="2020-07-14T19:55:53.404" v="190" actId="1076"/>
          <ac:picMkLst>
            <pc:docMk/>
            <pc:sldMk cId="1347783001" sldId="260"/>
            <ac:picMk id="6" creationId="{E2710501-911D-48FC-AC06-77F45C8AD0CF}"/>
          </ac:picMkLst>
        </pc:picChg>
      </pc:sldChg>
    </pc:docChg>
  </pc:docChgLst>
  <pc:docChgLst>
    <pc:chgData name="Paolo Celestino Quattrociocchi" userId="S::pcq4@nau.edu::6d9f8523-14d4-4e2a-b3ee-fde17f221b08" providerId="AD" clId="Web-{D1B43459-CCA0-44CF-A231-B3B6FF010B49}"/>
    <pc:docChg chg="modSld">
      <pc:chgData name="Paolo Celestino Quattrociocchi" userId="S::pcq4@nau.edu::6d9f8523-14d4-4e2a-b3ee-fde17f221b08" providerId="AD" clId="Web-{D1B43459-CCA0-44CF-A231-B3B6FF010B49}" dt="2020-07-15T01:10:20.412" v="395" actId="1076"/>
      <pc:docMkLst>
        <pc:docMk/>
      </pc:docMkLst>
      <pc:sldChg chg="addSp modSp">
        <pc:chgData name="Paolo Celestino Quattrociocchi" userId="S::pcq4@nau.edu::6d9f8523-14d4-4e2a-b3ee-fde17f221b08" providerId="AD" clId="Web-{D1B43459-CCA0-44CF-A231-B3B6FF010B49}" dt="2020-07-15T01:10:20.412" v="395" actId="1076"/>
        <pc:sldMkLst>
          <pc:docMk/>
          <pc:sldMk cId="4097351024" sldId="264"/>
        </pc:sldMkLst>
        <pc:picChg chg="add mod">
          <ac:chgData name="Paolo Celestino Quattrociocchi" userId="S::pcq4@nau.edu::6d9f8523-14d4-4e2a-b3ee-fde17f221b08" providerId="AD" clId="Web-{D1B43459-CCA0-44CF-A231-B3B6FF010B49}" dt="2020-07-15T01:10:20.412" v="395" actId="1076"/>
          <ac:picMkLst>
            <pc:docMk/>
            <pc:sldMk cId="4097351024" sldId="264"/>
            <ac:picMk id="4" creationId="{18E542DB-5857-4ABD-84C1-DF5E4D0F1C76}"/>
          </ac:picMkLst>
        </pc:picChg>
      </pc:sldChg>
      <pc:sldChg chg="modSp">
        <pc:chgData name="Paolo Celestino Quattrociocchi" userId="S::pcq4@nau.edu::6d9f8523-14d4-4e2a-b3ee-fde17f221b08" providerId="AD" clId="Web-{D1B43459-CCA0-44CF-A231-B3B6FF010B49}" dt="2020-07-15T01:05:28.469" v="390" actId="20577"/>
        <pc:sldMkLst>
          <pc:docMk/>
          <pc:sldMk cId="2437858463" sldId="267"/>
        </pc:sldMkLst>
        <pc:spChg chg="mod">
          <ac:chgData name="Paolo Celestino Quattrociocchi" userId="S::pcq4@nau.edu::6d9f8523-14d4-4e2a-b3ee-fde17f221b08" providerId="AD" clId="Web-{D1B43459-CCA0-44CF-A231-B3B6FF010B49}" dt="2020-07-15T01:05:28.469" v="390" actId="20577"/>
          <ac:spMkLst>
            <pc:docMk/>
            <pc:sldMk cId="2437858463" sldId="267"/>
            <ac:spMk id="3" creationId="{756374B6-408E-4869-9DD6-102A6A34E1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1A98A-5116-4F5A-8F15-4667D745F638}" type="datetimeFigureOut">
              <a:rPr lang="en-US"/>
              <a:t>8/3/20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7006-CCA6-44CA-A06E-CAC8D39BB4CB}" type="slidenum">
              <a:rPr lang="en-US"/>
              <a:t>‹#›</a:t>
            </a:fld>
            <a:endParaRPr lang="en-US"/>
          </a:p>
        </p:txBody>
      </p:sp>
    </p:spTree>
    <p:extLst>
      <p:ext uri="{BB962C8B-B14F-4D97-AF65-F5344CB8AC3E}">
        <p14:creationId xmlns:p14="http://schemas.microsoft.com/office/powerpoint/2010/main" val="184321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Sponsorship is important due to the amount of networking opportunities the organization can bring to students. This is becoming a world known competition and allows for students a unique addition to their resume and to stay connected to the mechanical engineering community after college. </a:t>
            </a:r>
          </a:p>
          <a:p>
            <a:pPr marL="285750" indent="-285750">
              <a:buFont typeface="Arial"/>
              <a:buChar char="•"/>
            </a:pPr>
            <a:r>
              <a:rPr lang="en-US"/>
              <a:t>The HPVC allows students to create and build an innovative mode of transportation by being able to use years of past research to compare upon. There are several events, allowing the students to base their design off of each of them. A final report will be submitted and initial testing of the vehicle will be done to ensure the riders safety throughout the competition. These vehicles can go up to about 40 mph.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4B7006-CCA6-44CA-A06E-CAC8D39BB4CB}" type="slidenum">
              <a:rPr lang="en-US"/>
              <a:t>2</a:t>
            </a:fld>
            <a:endParaRPr lang="en-US"/>
          </a:p>
        </p:txBody>
      </p:sp>
    </p:spTree>
    <p:extLst>
      <p:ext uri="{BB962C8B-B14F-4D97-AF65-F5344CB8AC3E}">
        <p14:creationId xmlns:p14="http://schemas.microsoft.com/office/powerpoint/2010/main" val="114312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K"/>
          </a:p>
        </p:txBody>
      </p:sp>
      <p:sp>
        <p:nvSpPr>
          <p:cNvPr id="4" name="Slide Number Placeholder 3"/>
          <p:cNvSpPr>
            <a:spLocks noGrp="1"/>
          </p:cNvSpPr>
          <p:nvPr>
            <p:ph type="sldNum" sz="quarter" idx="5"/>
          </p:nvPr>
        </p:nvSpPr>
        <p:spPr/>
        <p:txBody>
          <a:bodyPr/>
          <a:lstStyle/>
          <a:p>
            <a:fld id="{A14B7006-CCA6-44CA-A06E-CAC8D39BB4CB}" type="slidenum">
              <a:rPr lang="en-US" smtClean="0"/>
              <a:t>3</a:t>
            </a:fld>
            <a:endParaRPr lang="en-US"/>
          </a:p>
        </p:txBody>
      </p:sp>
    </p:spTree>
    <p:extLst>
      <p:ext uri="{BB962C8B-B14F-4D97-AF65-F5344CB8AC3E}">
        <p14:creationId xmlns:p14="http://schemas.microsoft.com/office/powerpoint/2010/main" val="173665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generated concepts sections for the HPVC design are as the following: rider count, rider position, and wheel count. </a:t>
            </a:r>
          </a:p>
          <a:p>
            <a:r>
              <a:rPr lang="en-US"/>
              <a:t>The generated concepts for the number of riders are a single rider and dual rider also known as a tandem design. After researching into the speed and weight difference between a single and tandem design, we found that there was not a significant difference in speed. Thus, the team went with a single rider design to keep the it lighter and simpler. </a:t>
            </a:r>
          </a:p>
          <a:p>
            <a:r>
              <a:rPr lang="en-US"/>
              <a:t>Next, the generated concepts for the rider position involve following a upright, recumbent, and a laying down position. The upright position, most commonly used in bicycles, allows the rider to quickly gain speed when starting from a standstill. Next, the recumbent position decreases chances of rollover when braking due to the lower center of gravity. In addition, this allows the rider comfort while cycling for extended periods of time. Lastly the laying down position allows the rider to reach high speeds depending on the fairing and drag forces. However, this position is not comfortable for extended periods of time and decreases oxygen intake. Therefore, the team voted for a recumbent position design. </a:t>
            </a:r>
          </a:p>
          <a:p>
            <a:r>
              <a:rPr lang="en-US"/>
              <a:t>Finally, the concept for the wheel count is between 2 and 3 wheel designs. The 2-wheel design allows the rider to lean into turns and avoid braking / losing speed. On the other hand, the three-wheel design allows the rider to mount from a stationary position and include options for an Ackerman Angle (which allows the design to decrease its turning radius). In all, the team voted for a 2-wheel design that allows the possibility of adding training wheels for balance and innovation aspects. </a:t>
            </a:r>
          </a:p>
          <a:p>
            <a:r>
              <a:rPr lang="en-US"/>
              <a:t>After discussions, research, and previous knowledge of riding bicycles, the team voted to have a single rider, recumbent, 2-wheel HPVC with the option of training wheels.   </a:t>
            </a:r>
          </a:p>
        </p:txBody>
      </p:sp>
      <p:sp>
        <p:nvSpPr>
          <p:cNvPr id="4" name="Slide Number Placeholder 3"/>
          <p:cNvSpPr>
            <a:spLocks noGrp="1"/>
          </p:cNvSpPr>
          <p:nvPr>
            <p:ph type="sldNum" sz="quarter" idx="5"/>
          </p:nvPr>
        </p:nvSpPr>
        <p:spPr/>
        <p:txBody>
          <a:bodyPr/>
          <a:lstStyle/>
          <a:p>
            <a:fld id="{A14B7006-CCA6-44CA-A06E-CAC8D39BB4CB}" type="slidenum">
              <a:rPr lang="en-US"/>
              <a:t>8</a:t>
            </a:fld>
            <a:endParaRPr lang="en-US"/>
          </a:p>
        </p:txBody>
      </p:sp>
    </p:spTree>
    <p:extLst>
      <p:ext uri="{BB962C8B-B14F-4D97-AF65-F5344CB8AC3E}">
        <p14:creationId xmlns:p14="http://schemas.microsoft.com/office/powerpoint/2010/main" val="139742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a:p>
            <a:pPr marL="171450" indent="-171450">
              <a:buFont typeface="Arial"/>
              <a:buChar char="•"/>
            </a:pPr>
            <a:r>
              <a:rPr lang="en-US">
                <a:cs typeface="Calibri"/>
              </a:rPr>
              <a:t>FEA simulation skills  can be used to determine the peak stresses, deflections and to analyze if any  part of the design has a chance of failing before the fabrication process.</a:t>
            </a:r>
          </a:p>
          <a:p>
            <a:pPr marL="171450" indent="-171450">
              <a:buFont typeface="Arial"/>
              <a:buChar char="•"/>
            </a:pPr>
            <a:r>
              <a:rPr lang="en-US">
                <a:cs typeface="Calibri"/>
              </a:rPr>
              <a:t>Fluent software was used  to carry out aerodynamics analysis on different fairing designs to determine which design gives the best Coefficient of drag, Coefficient of lift  and to see the air flow patterns around the fairing. This information can be used to design a fairing  that has lower drag and can attain a higher speed</a:t>
            </a:r>
          </a:p>
          <a:p>
            <a:pPr marL="171450" indent="-171450">
              <a:buFont typeface="Arial"/>
              <a:buChar char="•"/>
            </a:pPr>
            <a:r>
              <a:rPr lang="en-US">
                <a:cs typeface="Calibri"/>
              </a:rPr>
              <a:t>Design</a:t>
            </a:r>
            <a:r>
              <a:rPr lang="en-US"/>
              <a:t> for manufacturing and costing tools on </a:t>
            </a:r>
            <a:r>
              <a:rPr lang="en-US" err="1"/>
              <a:t>Solidworks</a:t>
            </a:r>
            <a:r>
              <a:rPr lang="en-US"/>
              <a:t> were used to estimate the price of parts with instant feedback as you change them. This is a very useful skill  that can help the team to save money when choosing material and manufacturing </a:t>
            </a:r>
            <a:endParaRPr lang="en-US">
              <a:cs typeface="Calibri"/>
            </a:endParaRPr>
          </a:p>
          <a:p>
            <a:pPr marL="171450" indent="-171450">
              <a:buFont typeface="Arial"/>
              <a:buChar char="•"/>
            </a:pPr>
            <a:r>
              <a:rPr lang="en-US"/>
              <a:t>Advance </a:t>
            </a:r>
            <a:r>
              <a:rPr lang="en-US" err="1"/>
              <a:t>Solidworks</a:t>
            </a:r>
            <a:r>
              <a:rPr lang="en-US"/>
              <a:t> Techniques include weldments, toolbox and the hole wizard. This skill can be used to sketch and connect square tubes with welds, for adding holes into parts and use standard nuts and screw bolts to assemble parts together.</a:t>
            </a:r>
            <a:endParaRPr lang="en-US">
              <a:cs typeface="Calibri"/>
            </a:endParaRPr>
          </a:p>
          <a:p>
            <a:pPr marL="171450" indent="-171450">
              <a:buFont typeface="Arial"/>
              <a:buChar char="•"/>
            </a:pPr>
            <a:r>
              <a:rPr lang="en-US">
                <a:cs typeface="Calibri"/>
              </a:rPr>
              <a:t>Some skills gained from the design tables and equations were creating different variations of parts, writing code for </a:t>
            </a:r>
            <a:r>
              <a:rPr lang="en-US" err="1">
                <a:cs typeface="Calibri"/>
              </a:rPr>
              <a:t>solidworks</a:t>
            </a:r>
            <a:r>
              <a:rPr lang="en-US">
                <a:cs typeface="Calibri"/>
              </a:rPr>
              <a:t> equations, suppressing/</a:t>
            </a:r>
            <a:r>
              <a:rPr lang="en-US" err="1">
                <a:cs typeface="Calibri"/>
              </a:rPr>
              <a:t>unsuppressing</a:t>
            </a:r>
            <a:r>
              <a:rPr lang="en-US">
                <a:cs typeface="Calibri"/>
              </a:rPr>
              <a:t> states and features .This technique can be applied to determine different wheel sizes the HPV can have </a:t>
            </a:r>
          </a:p>
          <a:p>
            <a:pPr marL="171450" indent="-171450">
              <a:buFont typeface="Arial"/>
              <a:buChar char="•"/>
            </a:pPr>
            <a:r>
              <a:rPr lang="en-US">
                <a:cs typeface="Calibri"/>
              </a:rPr>
              <a:t>The toolbox feature can used to identify different types of nuts/bolts and to customize  them depending on the requirements such as putting them on gears , bike seats and handlebars before purchasing them.</a:t>
            </a:r>
          </a:p>
          <a:p>
            <a:pPr marL="171450" indent="-171450">
              <a:buFont typeface="Arial"/>
              <a:buChar char="•"/>
            </a:pPr>
            <a:endParaRPr lang="en-US">
              <a:cs typeface="Calibri"/>
            </a:endParaRPr>
          </a:p>
          <a:p>
            <a:pPr marL="171450" indent="-171450">
              <a:buFont typeface="Arial"/>
              <a:buChar char="•"/>
            </a:pPr>
            <a:r>
              <a:rPr lang="en-US">
                <a:cs typeface="Calibri"/>
              </a:rPr>
              <a:t>The team will also need to acquire manufacturing and assembly skills  in the future  that will help us to build the vehicle</a:t>
            </a: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14B7006-CCA6-44CA-A06E-CAC8D39BB4CB}" type="slidenum">
              <a:rPr lang="en-US"/>
              <a:t>9</a:t>
            </a:fld>
            <a:endParaRPr lang="en-US"/>
          </a:p>
        </p:txBody>
      </p:sp>
    </p:spTree>
    <p:extLst>
      <p:ext uri="{BB962C8B-B14F-4D97-AF65-F5344CB8AC3E}">
        <p14:creationId xmlns:p14="http://schemas.microsoft.com/office/powerpoint/2010/main" val="169174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F7D1ED1-2359-4938-99DF-2F6C77142DA3}" type="datetime1">
              <a:rPr lang="en-US" smtClean="0"/>
              <a:t>8/3/20</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56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E6DFE0D9-6447-47A0-9A22-74540A3DFF21}" type="datetime1">
              <a:rPr lang="en-US" smtClean="0"/>
              <a:t>8/3/20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830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80A3EC59-C269-40CE-BC68-03B6039AC785}" type="datetime1">
              <a:rPr lang="en-US" smtClean="0"/>
              <a:t>8/3/20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3477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E600B75-2A11-4521-B7D4-9BB099C7758A}" type="datetime1">
              <a:rPr lang="en-US" smtClean="0"/>
              <a:t>8/3/20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0308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241469CC-7C6E-4C45-BFDD-1AF774F6BDFC}" type="datetime1">
              <a:rPr lang="en-US" smtClean="0"/>
              <a:t>8/3/20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8810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9A6CA2F4-260E-4D09-A3BB-9BC569A79CEC}" type="datetime1">
              <a:rPr lang="en-US" smtClean="0"/>
              <a:t>8/3/20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2624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63665670-65CA-4410-8A5F-E5AD601D8551}" type="datetime1">
              <a:rPr lang="en-US" smtClean="0"/>
              <a:t>8/3/20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1157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8882706A-2F40-4945-9D62-1BF87FFCB9B0}" type="datetime1">
              <a:rPr lang="en-US" smtClean="0"/>
              <a:t>8/3/20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5143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A04B042D-E00B-4CDA-9FE3-F3BC69338516}" type="datetime1">
              <a:rPr lang="en-US" smtClean="0"/>
              <a:t>8/3/20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4860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13057193-ED6C-4BEE-87F9-2C380B9C07FF}" type="datetime1">
              <a:rPr lang="en-US" smtClean="0"/>
              <a:t>8/3/20</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2070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CF03A9E9-CEA6-48C3-B52B-640CC9694C45}" type="datetime1">
              <a:rPr lang="en-US" smtClean="0"/>
              <a:t>8/3/20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6241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6BD44-4E1B-4619-B658-08D217DCB0D8}" type="datetime1">
              <a:rPr lang="en-US" smtClean="0"/>
              <a:t>8/3/20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2890366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36" r:id="rId6"/>
    <p:sldLayoutId id="2147483732" r:id="rId7"/>
    <p:sldLayoutId id="2147483733" r:id="rId8"/>
    <p:sldLayoutId id="2147483734" r:id="rId9"/>
    <p:sldLayoutId id="2147483735" r:id="rId10"/>
    <p:sldLayoutId id="214748373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
            <a:extLst>
              <a:ext uri="{FF2B5EF4-FFF2-40B4-BE49-F238E27FC236}">
                <a16:creationId xmlns:a16="http://schemas.microsoft.com/office/drawing/2014/main" id="{18E8A35F-37E3-4C3B-BAF8-78CC6064E7D2}"/>
              </a:ext>
            </a:extLst>
          </p:cNvPr>
          <p:cNvPicPr>
            <a:picLocks noChangeAspect="1"/>
          </p:cNvPicPr>
          <p:nvPr/>
        </p:nvPicPr>
        <p:blipFill rotWithShape="1">
          <a:blip r:embed="rId4"/>
          <a:srcRect l="2441" r="10214" b="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6" name="Freeform: Shape 1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0AE949-401A-4E27-82D5-9AA61E26111E}"/>
              </a:ext>
            </a:extLst>
          </p:cNvPr>
          <p:cNvSpPr txBox="1"/>
          <p:nvPr/>
        </p:nvSpPr>
        <p:spPr>
          <a:xfrm>
            <a:off x="477981" y="1122363"/>
            <a:ext cx="4023360" cy="320413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a:latin typeface="+mj-lt"/>
                <a:ea typeface="+mj-ea"/>
                <a:cs typeface="+mj-cs"/>
              </a:rPr>
              <a:t>Human Powered  </a:t>
            </a:r>
          </a:p>
          <a:p>
            <a:pPr>
              <a:lnSpc>
                <a:spcPct val="90000"/>
              </a:lnSpc>
              <a:spcBef>
                <a:spcPct val="0"/>
              </a:spcBef>
              <a:spcAft>
                <a:spcPts val="600"/>
              </a:spcAft>
            </a:pPr>
            <a:r>
              <a:rPr lang="en-US" sz="4800">
                <a:latin typeface="+mj-lt"/>
                <a:ea typeface="+mj-ea"/>
                <a:cs typeface="+mj-cs"/>
              </a:rPr>
              <a:t>Vehicle Competition</a:t>
            </a:r>
          </a:p>
        </p:txBody>
      </p:sp>
      <p:sp>
        <p:nvSpPr>
          <p:cNvPr id="28"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EEA9257-C694-499C-BEDC-B45607F02845}"/>
              </a:ext>
            </a:extLst>
          </p:cNvPr>
          <p:cNvSpPr txBox="1"/>
          <p:nvPr/>
        </p:nvSpPr>
        <p:spPr>
          <a:xfrm>
            <a:off x="-3165" y="4547504"/>
            <a:ext cx="561321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a:latin typeface="Roboto Slab"/>
              </a:rPr>
              <a:t>               Capstone 2020</a:t>
            </a:r>
            <a:endParaRPr lang="en-US">
              <a:latin typeface="Calibri" panose="020F0502020204030204"/>
              <a:cs typeface="Calibri" panose="020F0502020204030204"/>
            </a:endParaRPr>
          </a:p>
          <a:p>
            <a:pPr>
              <a:spcAft>
                <a:spcPts val="600"/>
              </a:spcAft>
            </a:pPr>
            <a:r>
              <a:rPr lang="en-US" sz="1400" b="1">
                <a:latin typeface="Roboto Slab"/>
              </a:rPr>
              <a:t>Team Members:</a:t>
            </a:r>
            <a:r>
              <a:rPr lang="en-US" sz="1400">
                <a:latin typeface="Roboto Slab"/>
              </a:rPr>
              <a:t> Anu </a:t>
            </a:r>
            <a:r>
              <a:rPr lang="en-US" sz="1400" err="1">
                <a:latin typeface="Roboto Slab"/>
              </a:rPr>
              <a:t>Alujjage</a:t>
            </a:r>
            <a:r>
              <a:rPr lang="en-US" sz="1400">
                <a:latin typeface="Roboto Slab"/>
              </a:rPr>
              <a:t>, Allison </a:t>
            </a:r>
            <a:r>
              <a:rPr lang="en-US" sz="1400" err="1">
                <a:latin typeface="Roboto Slab"/>
              </a:rPr>
              <a:t>Bedrin</a:t>
            </a:r>
            <a:r>
              <a:rPr lang="en-US" sz="1400">
                <a:latin typeface="Roboto Slab"/>
              </a:rPr>
              <a:t>, Ryan Podell, Samantha Robbins, Sebastian Ruvalcaba and Paolo Quattrociocchi</a:t>
            </a:r>
            <a:endParaRPr lang="en-US" sz="1400">
              <a:latin typeface="Calibri" panose="020F0502020204030204"/>
              <a:cs typeface="Calibri"/>
            </a:endParaRPr>
          </a:p>
          <a:p>
            <a:pPr>
              <a:spcAft>
                <a:spcPts val="600"/>
              </a:spcAft>
            </a:pPr>
            <a:r>
              <a:rPr lang="en-US" sz="1400" b="1">
                <a:latin typeface="Roboto Slab"/>
              </a:rPr>
              <a:t>                                    Team Client:</a:t>
            </a:r>
            <a:r>
              <a:rPr lang="en-US" sz="1400">
                <a:latin typeface="Roboto Slab"/>
              </a:rPr>
              <a:t> Perry Wood</a:t>
            </a:r>
            <a:endParaRPr lang="en-US" sz="1400">
              <a:cs typeface="Calibri"/>
            </a:endParaRPr>
          </a:p>
        </p:txBody>
      </p:sp>
      <p:pic>
        <p:nvPicPr>
          <p:cNvPr id="5" name="Audio 4">
            <a:hlinkClick r:id="" action="ppaction://media"/>
            <a:extLst>
              <a:ext uri="{FF2B5EF4-FFF2-40B4-BE49-F238E27FC236}">
                <a16:creationId xmlns:a16="http://schemas.microsoft.com/office/drawing/2014/main" id="{BF2ECCBE-3BD0-4B53-AB82-CB190DBD4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2" name="Slide Number Placeholder 1">
            <a:extLst>
              <a:ext uri="{FF2B5EF4-FFF2-40B4-BE49-F238E27FC236}">
                <a16:creationId xmlns:a16="http://schemas.microsoft.com/office/drawing/2014/main" id="{2AA7C13B-BD79-4502-87BE-CF6F7A832D75}"/>
              </a:ext>
            </a:extLst>
          </p:cNvPr>
          <p:cNvSpPr>
            <a:spLocks noGrp="1"/>
          </p:cNvSpPr>
          <p:nvPr>
            <p:ph type="sldNum" sz="quarter" idx="12"/>
          </p:nvPr>
        </p:nvSpPr>
        <p:spPr/>
        <p:txBody>
          <a:bodyPr/>
          <a:lstStyle/>
          <a:p>
            <a:fld id="{B2DC25EE-239B-4C5F-AAD1-255A7D5F1EE2}" type="slidenum">
              <a:rPr lang="en-US" smtClean="0"/>
              <a:t>1</a:t>
            </a:fld>
            <a:endParaRPr lang="en-US"/>
          </a:p>
          <a:p>
            <a:endParaRPr lang="en-US"/>
          </a:p>
        </p:txBody>
      </p:sp>
      <p:sp>
        <p:nvSpPr>
          <p:cNvPr id="3" name="Footer Placeholder 2">
            <a:extLst>
              <a:ext uri="{FF2B5EF4-FFF2-40B4-BE49-F238E27FC236}">
                <a16:creationId xmlns:a16="http://schemas.microsoft.com/office/drawing/2014/main" id="{A6B4CE8C-8411-4F38-9CAB-0695CFA3D29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9961748"/>
      </p:ext>
    </p:extLst>
  </p:cSld>
  <p:clrMapOvr>
    <a:masterClrMapping/>
  </p:clrMapOvr>
  <mc:AlternateContent xmlns:mc="http://schemas.openxmlformats.org/markup-compatibility/2006">
    <mc:Choice xmlns:p14="http://schemas.microsoft.com/office/powerpoint/2010/main" Requires="p14">
      <p:transition spd="slow" p14:dur="2000" advTm="18959"/>
    </mc:Choice>
    <mc:Fallback>
      <p:transition spd="slow" advTm="1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2499B-4DEF-4D9B-91E3-B39D297AC3E7}"/>
              </a:ext>
            </a:extLst>
          </p:cNvPr>
          <p:cNvSpPr>
            <a:spLocks noGrp="1"/>
          </p:cNvSpPr>
          <p:nvPr>
            <p:ph type="title"/>
          </p:nvPr>
        </p:nvSpPr>
        <p:spPr>
          <a:xfrm>
            <a:off x="841246" y="978619"/>
            <a:ext cx="5991244" cy="1106424"/>
          </a:xfrm>
        </p:spPr>
        <p:txBody>
          <a:bodyPr vert="horz" lIns="91440" tIns="45720" rIns="91440" bIns="45720" rtlCol="0" anchor="ctr">
            <a:normAutofit/>
          </a:bodyPr>
          <a:lstStyle/>
          <a:p>
            <a:pPr>
              <a:lnSpc>
                <a:spcPct val="90000"/>
              </a:lnSpc>
            </a:pPr>
            <a:r>
              <a:rPr lang="en-US" sz="3200"/>
              <a:t>Concept Evaluation</a:t>
            </a:r>
          </a:p>
        </p:txBody>
      </p:sp>
      <p:sp>
        <p:nvSpPr>
          <p:cNvPr id="21" name="Rectangle 20">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754905-C97B-4B09-9FD9-9E7FF605E74C}"/>
              </a:ext>
            </a:extLst>
          </p:cNvPr>
          <p:cNvSpPr>
            <a:spLocks noGrp="1"/>
          </p:cNvSpPr>
          <p:nvPr>
            <p:ph type="body" sz="half" idx="2"/>
          </p:nvPr>
        </p:nvSpPr>
        <p:spPr>
          <a:xfrm>
            <a:off x="841248" y="2252870"/>
            <a:ext cx="5993892" cy="3560251"/>
          </a:xfrm>
        </p:spPr>
        <p:txBody>
          <a:bodyPr vert="horz" lIns="91440" tIns="45720" rIns="91440" bIns="45720" rtlCol="0" anchor="t">
            <a:normAutofit/>
          </a:bodyPr>
          <a:lstStyle/>
          <a:p>
            <a:pPr indent="-228600">
              <a:buFont typeface="Arial" panose="020B0604020202020204" pitchFamily="34" charset="0"/>
              <a:buChar char="•"/>
            </a:pPr>
            <a:r>
              <a:rPr lang="en-US"/>
              <a:t>Prototyping fairing in wind tunnel</a:t>
            </a:r>
          </a:p>
          <a:p>
            <a:pPr indent="-228600">
              <a:buFont typeface="Arial" panose="020B0604020202020204" pitchFamily="34" charset="0"/>
              <a:buChar char="•"/>
            </a:pPr>
            <a:r>
              <a:rPr lang="en-US"/>
              <a:t>2 Frame designs, 60" and 80"</a:t>
            </a:r>
          </a:p>
          <a:p>
            <a:pPr indent="-228600">
              <a:buFont typeface="Arial" panose="020B0604020202020204" pitchFamily="34" charset="0"/>
              <a:buChar char="•"/>
            </a:pPr>
            <a:r>
              <a:rPr lang="en-US"/>
              <a:t>Recumbent, 2-wheel, single rider</a:t>
            </a:r>
          </a:p>
          <a:p>
            <a:pPr indent="-228600">
              <a:buFont typeface="Arial" panose="020B0604020202020204" pitchFamily="34" charset="0"/>
              <a:buChar char="•"/>
            </a:pPr>
            <a:r>
              <a:rPr lang="en-US"/>
              <a:t>2-speed transmission attached to standard bicycle gear train allowing for double the output speed when desired</a:t>
            </a:r>
          </a:p>
          <a:p>
            <a:pPr indent="-228600">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p:txBody>
      </p:sp>
      <p:pic>
        <p:nvPicPr>
          <p:cNvPr id="5" name="Picture 5" descr="A picture containing gear, wheel, transport&#10;&#10;Description automatically generated">
            <a:extLst>
              <a:ext uri="{FF2B5EF4-FFF2-40B4-BE49-F238E27FC236}">
                <a16:creationId xmlns:a16="http://schemas.microsoft.com/office/drawing/2014/main" id="{0A99E294-CB2A-49C7-AEDA-6156386E41D6}"/>
              </a:ext>
            </a:extLst>
          </p:cNvPr>
          <p:cNvPicPr>
            <a:picLocks noChangeAspect="1"/>
          </p:cNvPicPr>
          <p:nvPr/>
        </p:nvPicPr>
        <p:blipFill>
          <a:blip r:embed="rId4"/>
          <a:stretch>
            <a:fillRect/>
          </a:stretch>
        </p:blipFill>
        <p:spPr>
          <a:xfrm>
            <a:off x="7679814" y="1003255"/>
            <a:ext cx="4097657" cy="4750906"/>
          </a:xfrm>
          <a:prstGeom prst="rect">
            <a:avLst/>
          </a:prstGeom>
        </p:spPr>
      </p:pic>
      <p:pic>
        <p:nvPicPr>
          <p:cNvPr id="6" name="Audio 5">
            <a:hlinkClick r:id="" action="ppaction://media"/>
            <a:extLst>
              <a:ext uri="{FF2B5EF4-FFF2-40B4-BE49-F238E27FC236}">
                <a16:creationId xmlns:a16="http://schemas.microsoft.com/office/drawing/2014/main" id="{BACD2CD8-7524-4CFE-ABB3-D5F99F556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4" name="Slide Number Placeholder 3">
            <a:extLst>
              <a:ext uri="{FF2B5EF4-FFF2-40B4-BE49-F238E27FC236}">
                <a16:creationId xmlns:a16="http://schemas.microsoft.com/office/drawing/2014/main" id="{9DFF34B1-EB5F-41A3-B995-36E0EDF79586}"/>
              </a:ext>
            </a:extLst>
          </p:cNvPr>
          <p:cNvSpPr>
            <a:spLocks noGrp="1"/>
          </p:cNvSpPr>
          <p:nvPr>
            <p:ph type="sldNum" sz="quarter" idx="12"/>
          </p:nvPr>
        </p:nvSpPr>
        <p:spPr/>
        <p:txBody>
          <a:bodyPr/>
          <a:lstStyle/>
          <a:p>
            <a:fld id="{B2DC25EE-239B-4C5F-AAD1-255A7D5F1EE2}" type="slidenum">
              <a:rPr lang="en-US" smtClean="0"/>
              <a:t>10</a:t>
            </a:fld>
            <a:endParaRPr lang="en-US"/>
          </a:p>
        </p:txBody>
      </p:sp>
      <p:sp>
        <p:nvSpPr>
          <p:cNvPr id="7" name="Footer Placeholder 6">
            <a:extLst>
              <a:ext uri="{FF2B5EF4-FFF2-40B4-BE49-F238E27FC236}">
                <a16:creationId xmlns:a16="http://schemas.microsoft.com/office/drawing/2014/main" id="{076808EC-5FD2-4884-B3A9-89D24F578854}"/>
              </a:ext>
            </a:extLst>
          </p:cNvPr>
          <p:cNvSpPr>
            <a:spLocks noGrp="1"/>
          </p:cNvSpPr>
          <p:nvPr>
            <p:ph type="ftr" sz="quarter" idx="11"/>
          </p:nvPr>
        </p:nvSpPr>
        <p:spPr>
          <a:xfrm>
            <a:off x="9095509" y="6494895"/>
            <a:ext cx="4114800" cy="365125"/>
          </a:xfrm>
        </p:spPr>
        <p:txBody>
          <a:bodyPr/>
          <a:lstStyle/>
          <a:p>
            <a:r>
              <a:rPr lang="en-US">
                <a:ea typeface="+mn-lt"/>
                <a:cs typeface="+mn-lt"/>
              </a:rPr>
              <a:t>Ryan Podell</a:t>
            </a:r>
            <a:endParaRPr lang="en-US"/>
          </a:p>
        </p:txBody>
      </p:sp>
      <p:sp>
        <p:nvSpPr>
          <p:cNvPr id="16" name="TextBox 15">
            <a:extLst>
              <a:ext uri="{FF2B5EF4-FFF2-40B4-BE49-F238E27FC236}">
                <a16:creationId xmlns:a16="http://schemas.microsoft.com/office/drawing/2014/main" id="{E2D69DFE-AC6A-564D-A871-89C851546146}"/>
              </a:ext>
            </a:extLst>
          </p:cNvPr>
          <p:cNvSpPr txBox="1"/>
          <p:nvPr/>
        </p:nvSpPr>
        <p:spPr>
          <a:xfrm>
            <a:off x="8184492" y="6031032"/>
            <a:ext cx="2163672" cy="261610"/>
          </a:xfrm>
          <a:prstGeom prst="rect">
            <a:avLst/>
          </a:prstGeom>
          <a:noFill/>
        </p:spPr>
        <p:txBody>
          <a:bodyPr wrap="square" rtlCol="0">
            <a:spAutoFit/>
          </a:bodyPr>
          <a:lstStyle/>
          <a:p>
            <a:r>
              <a:rPr lang="en-LK" sz="1100"/>
              <a:t>Figure 1.16: Gear Train </a:t>
            </a:r>
          </a:p>
        </p:txBody>
      </p:sp>
    </p:spTree>
    <p:extLst>
      <p:ext uri="{BB962C8B-B14F-4D97-AF65-F5344CB8AC3E}">
        <p14:creationId xmlns:p14="http://schemas.microsoft.com/office/powerpoint/2010/main" val="90746046"/>
      </p:ext>
    </p:extLst>
  </p:cSld>
  <p:clrMapOvr>
    <a:masterClrMapping/>
  </p:clrMapOvr>
  <mc:AlternateContent xmlns:mc="http://schemas.openxmlformats.org/markup-compatibility/2006">
    <mc:Choice xmlns:p14="http://schemas.microsoft.com/office/powerpoint/2010/main" Requires="p14">
      <p:transition spd="slow" p14:dur="2000" advTm="152418"/>
    </mc:Choice>
    <mc:Fallback>
      <p:transition spd="slow" advTm="152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73AC17-BBC1-4BE0-AFAD-7936B1EE86A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a:t>Any</a:t>
            </a:r>
            <a:r>
              <a:rPr lang="en-US">
                <a:ea typeface="+mj-lt"/>
                <a:cs typeface="+mj-lt"/>
              </a:rPr>
              <a:t> Questions?</a:t>
            </a:r>
            <a:endParaRPr lang="en-US" sz="7200">
              <a:ea typeface="+mj-lt"/>
              <a:cs typeface="+mj-lt"/>
            </a:endParaRPr>
          </a:p>
          <a:p>
            <a:endParaRPr lang="en-US"/>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7637697-9BE7-4021-9D53-3A43C7E11458}"/>
              </a:ext>
            </a:extLst>
          </p:cNvPr>
          <p:cNvSpPr>
            <a:spLocks noGrp="1"/>
          </p:cNvSpPr>
          <p:nvPr>
            <p:ph type="sldNum" sz="quarter" idx="12"/>
          </p:nvPr>
        </p:nvSpPr>
        <p:spPr/>
        <p:txBody>
          <a:bodyPr/>
          <a:lstStyle/>
          <a:p>
            <a:fld id="{B2DC25EE-239B-4C5F-AAD1-255A7D5F1EE2}" type="slidenum">
              <a:rPr lang="en-US" smtClean="0"/>
              <a:t>11</a:t>
            </a:fld>
            <a:endParaRPr lang="en-US"/>
          </a:p>
        </p:txBody>
      </p:sp>
      <p:sp>
        <p:nvSpPr>
          <p:cNvPr id="4" name="Footer Placeholder 3">
            <a:extLst>
              <a:ext uri="{FF2B5EF4-FFF2-40B4-BE49-F238E27FC236}">
                <a16:creationId xmlns:a16="http://schemas.microsoft.com/office/drawing/2014/main" id="{4FE8FD11-2C7C-43BA-B708-90375A05122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2365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CE39-D564-4839-8B8C-2B2F5FC5AD3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EE8B8F67-C696-43EB-81C0-81D545FB4B28}"/>
              </a:ext>
            </a:extLst>
          </p:cNvPr>
          <p:cNvSpPr>
            <a:spLocks noGrp="1"/>
          </p:cNvSpPr>
          <p:nvPr>
            <p:ph idx="1"/>
          </p:nvPr>
        </p:nvSpPr>
        <p:spPr/>
        <p:txBody>
          <a:bodyPr vert="horz" lIns="91440" tIns="45720" rIns="91440" bIns="45720" rtlCol="0" anchor="t">
            <a:normAutofit/>
          </a:bodyPr>
          <a:lstStyle/>
          <a:p>
            <a:pPr marL="342900" lvl="0" indent="-342900">
              <a:buFont typeface="+mj-lt"/>
              <a:buAutoNum type="arabicPeriod"/>
            </a:pPr>
            <a:r>
              <a:rPr lang="en-US" sz="1400"/>
              <a:t>"World Human Powered Vehicle Association," [Online]. Available: http://www.whpva.org/hpv.html. [Accessed 14 July 2020].</a:t>
            </a:r>
          </a:p>
          <a:p>
            <a:pPr marL="342900" lvl="0" indent="-342900">
              <a:buFont typeface="+mj-lt"/>
              <a:buAutoNum type="arabicPeriod"/>
            </a:pPr>
            <a:r>
              <a:rPr lang="en-US" sz="1400"/>
              <a:t>"If Fit Fitness Magazine," 2 April 2020. [Online]. Available: https://if-fit.com/recumbent-vs-upright-bike/. [Accessed 14 July 2020].</a:t>
            </a:r>
          </a:p>
          <a:p>
            <a:pPr marL="342900" lvl="0" indent="-342900">
              <a:buFont typeface="+mj-lt"/>
              <a:buAutoNum type="arabicPeriod"/>
            </a:pPr>
            <a:r>
              <a:rPr lang="en-US" sz="1400"/>
              <a:t>J. Andersen, "Bicycling Life," Bicycling Life Website, 16 August 2011. [Online]. http://www.bicyclinglife.com/PracticalCycling/FancyBikes.htm#:~:text=Knee%20Stress&amp;text=On%20the%20upright%20you%20can,the%20pedals%20%2D%20and%20your%20knees.. [Accessed 14 July 2020].</a:t>
            </a:r>
          </a:p>
          <a:p>
            <a:pPr marL="342900" lvl="0" indent="-342900">
              <a:buFont typeface="+mj-lt"/>
              <a:buAutoNum type="arabicPeriod"/>
            </a:pPr>
            <a:r>
              <a:rPr lang="en-US" sz="1400"/>
              <a:t>T. Hadland and H.-E. Lessing, Bicycle Design, Cambridge, </a:t>
            </a:r>
            <a:r>
              <a:rPr lang="en-US" sz="1400" err="1"/>
              <a:t>Massachussetts</a:t>
            </a:r>
            <a:r>
              <a:rPr lang="en-US" sz="1400"/>
              <a:t>: The MIT Press, 2014.</a:t>
            </a:r>
          </a:p>
          <a:p>
            <a:pPr marL="342900" indent="-342900">
              <a:buAutoNum type="arabicPeriod"/>
            </a:pPr>
            <a:r>
              <a:rPr lang="en-US" sz="1400"/>
              <a:t>"Rules for the 2021 Human Powered Vehicle Challenge," [Online]. Available</a:t>
            </a:r>
            <a:r>
              <a:rPr lang="en-US" sz="1400">
                <a:ea typeface="+mn-lt"/>
                <a:cs typeface="+mn-lt"/>
              </a:rPr>
              <a:t>: https://efests.asme.org/competitions/human-powered-vehicle-challenge-(hpvc). [Accessed 15 July 2020].</a:t>
            </a:r>
            <a:endParaRPr lang="en-US" sz="1400"/>
          </a:p>
          <a:p>
            <a:pPr marL="342900" indent="-342900">
              <a:buAutoNum type="arabicPeriod"/>
            </a:pPr>
            <a:endParaRPr lang="en-US" sz="1400"/>
          </a:p>
          <a:p>
            <a:pPr marL="0" indent="0">
              <a:buNone/>
            </a:pPr>
            <a:endParaRPr lang="en-US" sz="1600"/>
          </a:p>
        </p:txBody>
      </p:sp>
      <p:sp>
        <p:nvSpPr>
          <p:cNvPr id="4" name="Slide Number Placeholder 3">
            <a:extLst>
              <a:ext uri="{FF2B5EF4-FFF2-40B4-BE49-F238E27FC236}">
                <a16:creationId xmlns:a16="http://schemas.microsoft.com/office/drawing/2014/main" id="{7998471F-FFC1-4732-8729-CBCAB8DAD245}"/>
              </a:ext>
            </a:extLst>
          </p:cNvPr>
          <p:cNvSpPr>
            <a:spLocks noGrp="1"/>
          </p:cNvSpPr>
          <p:nvPr>
            <p:ph type="sldNum" sz="quarter" idx="12"/>
          </p:nvPr>
        </p:nvSpPr>
        <p:spPr/>
        <p:txBody>
          <a:bodyPr/>
          <a:lstStyle/>
          <a:p>
            <a:fld id="{B2DC25EE-239B-4C5F-AAD1-255A7D5F1EE2}" type="slidenum">
              <a:rPr lang="en-US" smtClean="0"/>
              <a:t>12</a:t>
            </a:fld>
            <a:endParaRPr lang="en-US"/>
          </a:p>
        </p:txBody>
      </p:sp>
      <p:sp>
        <p:nvSpPr>
          <p:cNvPr id="5" name="Footer Placeholder 4">
            <a:extLst>
              <a:ext uri="{FF2B5EF4-FFF2-40B4-BE49-F238E27FC236}">
                <a16:creationId xmlns:a16="http://schemas.microsoft.com/office/drawing/2014/main" id="{88C053D6-359D-4389-8410-C3978999B63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166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FB4A7B1-AF01-4C10-96D3-4BEE59419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F94EB-47F9-4F52-9594-30EAA5B1D472}"/>
              </a:ext>
            </a:extLst>
          </p:cNvPr>
          <p:cNvSpPr>
            <a:spLocks noGrp="1"/>
          </p:cNvSpPr>
          <p:nvPr>
            <p:ph type="title"/>
          </p:nvPr>
        </p:nvSpPr>
        <p:spPr>
          <a:xfrm>
            <a:off x="6775704" y="566928"/>
            <a:ext cx="4572000" cy="1161288"/>
          </a:xfrm>
        </p:spPr>
        <p:txBody>
          <a:bodyPr vert="horz" lIns="91440" tIns="45720" rIns="91440" bIns="45720" rtlCol="0" anchor="b">
            <a:normAutofit/>
          </a:bodyPr>
          <a:lstStyle/>
          <a:p>
            <a:r>
              <a:rPr lang="en-US" sz="3600"/>
              <a:t>Project Description</a:t>
            </a:r>
          </a:p>
        </p:txBody>
      </p:sp>
      <p:pic>
        <p:nvPicPr>
          <p:cNvPr id="8" name="Picture 8" descr="A group of people riding on the back of a bicycle&#10;&#10;Description automatically generated">
            <a:extLst>
              <a:ext uri="{FF2B5EF4-FFF2-40B4-BE49-F238E27FC236}">
                <a16:creationId xmlns:a16="http://schemas.microsoft.com/office/drawing/2014/main" id="{4B7A43FE-B96D-49E1-81BB-A8B6176B4B62}"/>
              </a:ext>
            </a:extLst>
          </p:cNvPr>
          <p:cNvPicPr>
            <a:picLocks noChangeAspect="1"/>
          </p:cNvPicPr>
          <p:nvPr/>
        </p:nvPicPr>
        <p:blipFill>
          <a:blip r:embed="rId5"/>
          <a:stretch>
            <a:fillRect/>
          </a:stretch>
        </p:blipFill>
        <p:spPr>
          <a:xfrm>
            <a:off x="838201" y="888660"/>
            <a:ext cx="2496896" cy="1666678"/>
          </a:xfrm>
          <a:prstGeom prst="rect">
            <a:avLst/>
          </a:prstGeom>
        </p:spPr>
      </p:pic>
      <p:pic>
        <p:nvPicPr>
          <p:cNvPr id="7" name="Picture 7" descr="A group of people standing in a park&#10;&#10;Description automatically generated">
            <a:extLst>
              <a:ext uri="{FF2B5EF4-FFF2-40B4-BE49-F238E27FC236}">
                <a16:creationId xmlns:a16="http://schemas.microsoft.com/office/drawing/2014/main" id="{4DA02DC6-6053-46BF-8BF8-D7D0482FDACE}"/>
              </a:ext>
            </a:extLst>
          </p:cNvPr>
          <p:cNvPicPr>
            <a:picLocks noChangeAspect="1"/>
          </p:cNvPicPr>
          <p:nvPr/>
        </p:nvPicPr>
        <p:blipFill>
          <a:blip r:embed="rId6"/>
          <a:stretch>
            <a:fillRect/>
          </a:stretch>
        </p:blipFill>
        <p:spPr>
          <a:xfrm>
            <a:off x="3550227" y="888660"/>
            <a:ext cx="2496896" cy="1666678"/>
          </a:xfrm>
          <a:prstGeom prst="rect">
            <a:avLst/>
          </a:prstGeom>
        </p:spPr>
      </p:pic>
      <p:pic>
        <p:nvPicPr>
          <p:cNvPr id="4" name="Picture 4" descr="A picture containing plate, food&#10;&#10;Description automatically generated">
            <a:extLst>
              <a:ext uri="{FF2B5EF4-FFF2-40B4-BE49-F238E27FC236}">
                <a16:creationId xmlns:a16="http://schemas.microsoft.com/office/drawing/2014/main" id="{21BCD24B-CDDB-4C8B-909A-F785708AE446}"/>
              </a:ext>
            </a:extLst>
          </p:cNvPr>
          <p:cNvPicPr>
            <a:picLocks noGrp="1" noChangeAspect="1"/>
          </p:cNvPicPr>
          <p:nvPr>
            <p:ph idx="1"/>
          </p:nvPr>
        </p:nvPicPr>
        <p:blipFill>
          <a:blip r:embed="rId7"/>
          <a:stretch>
            <a:fillRect/>
          </a:stretch>
        </p:blipFill>
        <p:spPr>
          <a:xfrm>
            <a:off x="838200" y="3281574"/>
            <a:ext cx="5208923" cy="2330992"/>
          </a:xfrm>
          <a:prstGeom prst="rect">
            <a:avLst/>
          </a:prstGeom>
        </p:spPr>
      </p:pic>
      <p:sp>
        <p:nvSpPr>
          <p:cNvPr id="6" name="TextBox 5">
            <a:extLst>
              <a:ext uri="{FF2B5EF4-FFF2-40B4-BE49-F238E27FC236}">
                <a16:creationId xmlns:a16="http://schemas.microsoft.com/office/drawing/2014/main" id="{2D8E2062-D62F-4650-A284-64812F46E8EE}"/>
              </a:ext>
            </a:extLst>
          </p:cNvPr>
          <p:cNvSpPr txBox="1"/>
          <p:nvPr/>
        </p:nvSpPr>
        <p:spPr>
          <a:xfrm>
            <a:off x="6775704" y="2057400"/>
            <a:ext cx="4572000" cy="3776472"/>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spcAft>
                <a:spcPts val="600"/>
              </a:spcAft>
              <a:buFont typeface="Arial" panose="020B0604020202020204" pitchFamily="34" charset="0"/>
              <a:buChar char="•"/>
            </a:pPr>
            <a:r>
              <a:rPr lang="en-US" sz="1400"/>
              <a:t>Sponsored by the American Society of Mechanical Engineers (ASME)</a:t>
            </a:r>
          </a:p>
          <a:p>
            <a:pPr indent="-228600">
              <a:spcAft>
                <a:spcPts val="600"/>
              </a:spcAft>
              <a:buFont typeface="Arial" panose="020B0604020202020204" pitchFamily="34" charset="0"/>
              <a:buChar char="•"/>
            </a:pPr>
            <a:r>
              <a:rPr lang="en-US" sz="1400"/>
              <a:t>Objective: </a:t>
            </a:r>
          </a:p>
          <a:p>
            <a:pPr lvl="1" indent="-228600">
              <a:spcAft>
                <a:spcPts val="600"/>
              </a:spcAft>
              <a:buFont typeface="Arial" panose="020B0604020202020204" pitchFamily="34" charset="0"/>
              <a:buChar char="•"/>
            </a:pPr>
            <a:r>
              <a:rPr lang="en-US" sz="1400"/>
              <a:t>Students use sound engineering principles to create a sustainable, innovative and safe vehicle.</a:t>
            </a:r>
          </a:p>
          <a:p>
            <a:pPr indent="-228600">
              <a:spcAft>
                <a:spcPts val="600"/>
              </a:spcAft>
              <a:buFont typeface="Arial" panose="020B0604020202020204" pitchFamily="34" charset="0"/>
              <a:buChar char="•"/>
            </a:pPr>
            <a:r>
              <a:rPr lang="en-US" sz="1400"/>
              <a:t>Problem Solved:</a:t>
            </a:r>
          </a:p>
          <a:p>
            <a:pPr lvl="1" indent="-228600">
              <a:spcAft>
                <a:spcPts val="600"/>
              </a:spcAft>
              <a:buFont typeface="Arial" panose="020B0604020202020204" pitchFamily="34" charset="0"/>
              <a:buChar char="•"/>
            </a:pPr>
            <a:r>
              <a:rPr lang="en-US" sz="1400"/>
              <a:t>Bringing human powered transportation to underdeveloped or inaccessible parts of the world while also creating a more sustainable mode of transportation. </a:t>
            </a:r>
          </a:p>
          <a:p>
            <a:pPr indent="-228600">
              <a:spcAft>
                <a:spcPts val="600"/>
              </a:spcAft>
              <a:buFont typeface="Arial" panose="020B0604020202020204" pitchFamily="34" charset="0"/>
              <a:buChar char="•"/>
            </a:pPr>
            <a:r>
              <a:rPr lang="en-US" sz="1400"/>
              <a:t>Events:</a:t>
            </a:r>
          </a:p>
          <a:p>
            <a:pPr lvl="1" indent="-228600">
              <a:spcAft>
                <a:spcPts val="600"/>
              </a:spcAft>
              <a:buFont typeface="Arial" panose="020B0604020202020204" pitchFamily="34" charset="0"/>
              <a:buChar char="•"/>
            </a:pPr>
            <a:r>
              <a:rPr lang="en-US" sz="1400"/>
              <a:t>Design</a:t>
            </a:r>
          </a:p>
          <a:p>
            <a:pPr lvl="1" indent="-228600">
              <a:spcAft>
                <a:spcPts val="600"/>
              </a:spcAft>
              <a:buFont typeface="Arial" panose="020B0604020202020204" pitchFamily="34" charset="0"/>
              <a:buChar char="•"/>
            </a:pPr>
            <a:r>
              <a:rPr lang="en-US" sz="1400"/>
              <a:t>Endurance</a:t>
            </a:r>
          </a:p>
          <a:p>
            <a:pPr lvl="1" indent="-228600">
              <a:spcAft>
                <a:spcPts val="600"/>
              </a:spcAft>
              <a:buFont typeface="Arial" panose="020B0604020202020204" pitchFamily="34" charset="0"/>
              <a:buChar char="•"/>
            </a:pPr>
            <a:r>
              <a:rPr lang="en-US" sz="1400"/>
              <a:t>Men and Women’s Speed</a:t>
            </a:r>
          </a:p>
        </p:txBody>
      </p:sp>
      <p:sp>
        <p:nvSpPr>
          <p:cNvPr id="15" name="Rectangle 14">
            <a:extLst>
              <a:ext uri="{FF2B5EF4-FFF2-40B4-BE49-F238E27FC236}">
                <a16:creationId xmlns:a16="http://schemas.microsoft.com/office/drawing/2014/main" id="{134744D3-B068-4646-83B8-525E6D15D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5048A18-0381-485F-B557-E17906AE6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Audio 26">
            <a:hlinkClick r:id="" action="ppaction://media"/>
            <a:extLst>
              <a:ext uri="{FF2B5EF4-FFF2-40B4-BE49-F238E27FC236}">
                <a16:creationId xmlns:a16="http://schemas.microsoft.com/office/drawing/2014/main" id="{7B479F23-DE8E-4EAA-9E62-358C3D757A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3" name="Slide Number Placeholder 2">
            <a:extLst>
              <a:ext uri="{FF2B5EF4-FFF2-40B4-BE49-F238E27FC236}">
                <a16:creationId xmlns:a16="http://schemas.microsoft.com/office/drawing/2014/main" id="{BA442A2C-62E6-4ACF-B996-A72A35831FFD}"/>
              </a:ext>
            </a:extLst>
          </p:cNvPr>
          <p:cNvSpPr>
            <a:spLocks noGrp="1"/>
          </p:cNvSpPr>
          <p:nvPr>
            <p:ph type="sldNum" sz="quarter" idx="12"/>
          </p:nvPr>
        </p:nvSpPr>
        <p:spPr/>
        <p:txBody>
          <a:bodyPr/>
          <a:lstStyle/>
          <a:p>
            <a:r>
              <a:rPr lang="en-US"/>
              <a:t> 2</a:t>
            </a:r>
          </a:p>
          <a:p>
            <a:endParaRPr lang="en-US"/>
          </a:p>
        </p:txBody>
      </p:sp>
      <p:sp>
        <p:nvSpPr>
          <p:cNvPr id="5" name="Footer Placeholder 4">
            <a:extLst>
              <a:ext uri="{FF2B5EF4-FFF2-40B4-BE49-F238E27FC236}">
                <a16:creationId xmlns:a16="http://schemas.microsoft.com/office/drawing/2014/main" id="{77DCDDCB-D6F0-4E16-9CBD-60B8F4DFB656}"/>
              </a:ext>
            </a:extLst>
          </p:cNvPr>
          <p:cNvSpPr>
            <a:spLocks noGrp="1"/>
          </p:cNvSpPr>
          <p:nvPr>
            <p:ph type="ftr" sz="quarter" idx="11"/>
          </p:nvPr>
        </p:nvSpPr>
        <p:spPr>
          <a:xfrm>
            <a:off x="8859982" y="6494896"/>
            <a:ext cx="4114800" cy="365125"/>
          </a:xfrm>
        </p:spPr>
        <p:txBody>
          <a:bodyPr/>
          <a:lstStyle/>
          <a:p>
            <a:r>
              <a:rPr lang="en-US"/>
              <a:t>Samantha Robbins</a:t>
            </a:r>
          </a:p>
        </p:txBody>
      </p:sp>
    </p:spTree>
    <p:extLst>
      <p:ext uri="{BB962C8B-B14F-4D97-AF65-F5344CB8AC3E}">
        <p14:creationId xmlns:p14="http://schemas.microsoft.com/office/powerpoint/2010/main" val="3385455372"/>
      </p:ext>
    </p:extLst>
  </p:cSld>
  <p:clrMapOvr>
    <a:masterClrMapping/>
  </p:clrMapOvr>
  <mc:AlternateContent xmlns:mc="http://schemas.openxmlformats.org/markup-compatibility/2006">
    <mc:Choice xmlns:p14="http://schemas.microsoft.com/office/powerpoint/2010/main" Requires="p14">
      <p:transition spd="slow" p14:dur="2000" advTm="113581"/>
    </mc:Choice>
    <mc:Fallback>
      <p:transition spd="slow" advTm="11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numSld="999"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airplane that is flying in the sky&#10;&#10;Description automatically generated">
            <a:extLst>
              <a:ext uri="{FF2B5EF4-FFF2-40B4-BE49-F238E27FC236}">
                <a16:creationId xmlns:a16="http://schemas.microsoft.com/office/drawing/2014/main" id="{FABEDE6F-E5A8-44F6-9B8A-B8BE04662A7D}"/>
              </a:ext>
            </a:extLst>
          </p:cNvPr>
          <p:cNvPicPr>
            <a:picLocks noChangeAspect="1"/>
          </p:cNvPicPr>
          <p:nvPr/>
        </p:nvPicPr>
        <p:blipFill rotWithShape="1">
          <a:blip r:embed="rId5"/>
          <a:srcRect l="10422" r="2" b="2"/>
          <a:stretch/>
        </p:blipFill>
        <p:spPr>
          <a:xfrm>
            <a:off x="5115314" y="11"/>
            <a:ext cx="4118110" cy="2534946"/>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4" descr="A person riding on the back of a bicycle&#10;&#10;Description automatically generated">
            <a:extLst>
              <a:ext uri="{FF2B5EF4-FFF2-40B4-BE49-F238E27FC236}">
                <a16:creationId xmlns:a16="http://schemas.microsoft.com/office/drawing/2014/main" id="{C643A1B8-F86D-42CC-8819-36A245DADEA7}"/>
              </a:ext>
            </a:extLst>
          </p:cNvPr>
          <p:cNvPicPr>
            <a:picLocks noChangeAspect="1"/>
          </p:cNvPicPr>
          <p:nvPr/>
        </p:nvPicPr>
        <p:blipFill rotWithShape="1">
          <a:blip r:embed="rId6"/>
          <a:srcRect l="14600" r="4664" b="4"/>
          <a:stretch/>
        </p:blipFill>
        <p:spPr>
          <a:xfrm>
            <a:off x="8540496" y="3146253"/>
            <a:ext cx="3661880" cy="3038462"/>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6" name="Picture 6" descr="A small boat in a body of water&#10;&#10;Description automatically generated">
            <a:extLst>
              <a:ext uri="{FF2B5EF4-FFF2-40B4-BE49-F238E27FC236}">
                <a16:creationId xmlns:a16="http://schemas.microsoft.com/office/drawing/2014/main" id="{0A4A38B6-147C-4842-A85E-8A62EF4C299C}"/>
              </a:ext>
            </a:extLst>
          </p:cNvPr>
          <p:cNvPicPr>
            <a:picLocks noChangeAspect="1"/>
          </p:cNvPicPr>
          <p:nvPr/>
        </p:nvPicPr>
        <p:blipFill rotWithShape="1">
          <a:blip r:embed="rId7"/>
          <a:srcRect r="21217" b="4"/>
          <a:stretch/>
        </p:blipFill>
        <p:spPr>
          <a:xfrm>
            <a:off x="5168826" y="3148273"/>
            <a:ext cx="4064598" cy="300770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28" name="Freeform: Shape 27">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3A5880-91FE-4087-963B-651F1E0D4FE8}"/>
              </a:ext>
            </a:extLst>
          </p:cNvPr>
          <p:cNvSpPr>
            <a:spLocks noGrp="1"/>
          </p:cNvSpPr>
          <p:nvPr>
            <p:ph type="title"/>
          </p:nvPr>
        </p:nvSpPr>
        <p:spPr>
          <a:xfrm>
            <a:off x="448056" y="685800"/>
            <a:ext cx="4922338" cy="1325563"/>
          </a:xfrm>
        </p:spPr>
        <p:txBody>
          <a:bodyPr vert="horz" lIns="91440" tIns="45720" rIns="91440" bIns="45720" rtlCol="0">
            <a:normAutofit/>
          </a:bodyPr>
          <a:lstStyle/>
          <a:p>
            <a:r>
              <a:rPr lang="en-US" sz="3400">
                <a:ea typeface="+mj-lt"/>
                <a:cs typeface="+mj-lt"/>
              </a:rPr>
              <a:t>Background/Current State of the Art</a:t>
            </a:r>
            <a:endParaRPr lang="en-US" sz="3400"/>
          </a:p>
        </p:txBody>
      </p:sp>
      <p:sp>
        <p:nvSpPr>
          <p:cNvPr id="32" name="Rectangle 31">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54F8B9-20E4-43B6-8B75-D0307832093E}"/>
              </a:ext>
            </a:extLst>
          </p:cNvPr>
          <p:cNvSpPr>
            <a:spLocks noGrp="1"/>
          </p:cNvSpPr>
          <p:nvPr>
            <p:ph idx="1"/>
          </p:nvPr>
        </p:nvSpPr>
        <p:spPr>
          <a:xfrm>
            <a:off x="443548" y="2514600"/>
            <a:ext cx="4926846" cy="3896696"/>
          </a:xfrm>
        </p:spPr>
        <p:txBody>
          <a:bodyPr vert="horz" lIns="91440" tIns="45720" rIns="91440" bIns="45720" rtlCol="0" anchor="t">
            <a:normAutofit lnSpcReduction="10000"/>
          </a:bodyPr>
          <a:lstStyle/>
          <a:p>
            <a:pPr>
              <a:lnSpc>
                <a:spcPct val="100000"/>
              </a:lnSpc>
            </a:pPr>
            <a:r>
              <a:rPr lang="en-US" sz="1400" b="1" dirty="0"/>
              <a:t>Human Powered Vehicle (HPV):</a:t>
            </a:r>
            <a:r>
              <a:rPr lang="en-US" sz="1400" dirty="0"/>
              <a:t> Vehicle that is powered only by muscular strength. [1]</a:t>
            </a:r>
          </a:p>
          <a:p>
            <a:pPr>
              <a:lnSpc>
                <a:spcPct val="100000"/>
              </a:lnSpc>
            </a:pPr>
            <a:r>
              <a:rPr lang="en-US" sz="1400" b="1" dirty="0"/>
              <a:t>HPV Categories: </a:t>
            </a:r>
            <a:r>
              <a:rPr lang="en-US" sz="1400" dirty="0"/>
              <a:t>[1]</a:t>
            </a:r>
          </a:p>
          <a:p>
            <a:pPr lvl="1">
              <a:lnSpc>
                <a:spcPct val="100000"/>
              </a:lnSpc>
            </a:pPr>
            <a:r>
              <a:rPr lang="en-US" sz="1200" dirty="0"/>
              <a:t>Land</a:t>
            </a:r>
          </a:p>
          <a:p>
            <a:pPr lvl="2">
              <a:lnSpc>
                <a:spcPct val="100000"/>
              </a:lnSpc>
            </a:pPr>
            <a:r>
              <a:rPr lang="en-US" sz="1050" dirty="0"/>
              <a:t>Bicycles</a:t>
            </a:r>
          </a:p>
          <a:p>
            <a:pPr lvl="2">
              <a:lnSpc>
                <a:spcPct val="100000"/>
              </a:lnSpc>
            </a:pPr>
            <a:r>
              <a:rPr lang="en-US" sz="1050" dirty="0"/>
              <a:t>Velomobiles</a:t>
            </a:r>
          </a:p>
          <a:p>
            <a:pPr lvl="1">
              <a:lnSpc>
                <a:spcPct val="100000"/>
              </a:lnSpc>
            </a:pPr>
            <a:r>
              <a:rPr lang="en-US" sz="1200" dirty="0"/>
              <a:t>Water</a:t>
            </a:r>
          </a:p>
          <a:p>
            <a:pPr lvl="2">
              <a:lnSpc>
                <a:spcPct val="100000"/>
              </a:lnSpc>
            </a:pPr>
            <a:r>
              <a:rPr lang="en-US" sz="1050" dirty="0"/>
              <a:t>Canoes</a:t>
            </a:r>
          </a:p>
          <a:p>
            <a:pPr lvl="2">
              <a:lnSpc>
                <a:spcPct val="100000"/>
              </a:lnSpc>
            </a:pPr>
            <a:r>
              <a:rPr lang="en-US" sz="1050" dirty="0"/>
              <a:t>Row Boats</a:t>
            </a:r>
          </a:p>
          <a:p>
            <a:pPr lvl="2">
              <a:lnSpc>
                <a:spcPct val="100000"/>
              </a:lnSpc>
            </a:pPr>
            <a:r>
              <a:rPr lang="en-US" sz="1050" dirty="0"/>
              <a:t>Pedal Boats</a:t>
            </a:r>
          </a:p>
          <a:p>
            <a:pPr lvl="2">
              <a:lnSpc>
                <a:spcPct val="100000"/>
              </a:lnSpc>
            </a:pPr>
            <a:r>
              <a:rPr lang="en-US" sz="1050" dirty="0"/>
              <a:t>Submarines</a:t>
            </a:r>
          </a:p>
          <a:p>
            <a:pPr lvl="1">
              <a:lnSpc>
                <a:spcPct val="100000"/>
              </a:lnSpc>
            </a:pPr>
            <a:r>
              <a:rPr lang="en-US" sz="1200" dirty="0"/>
              <a:t>Rail</a:t>
            </a:r>
          </a:p>
          <a:p>
            <a:pPr lvl="2">
              <a:lnSpc>
                <a:spcPct val="100000"/>
              </a:lnSpc>
            </a:pPr>
            <a:r>
              <a:rPr lang="en-US" sz="1050" dirty="0"/>
              <a:t>Pedal Trains</a:t>
            </a:r>
          </a:p>
          <a:p>
            <a:pPr lvl="1">
              <a:lnSpc>
                <a:spcPct val="100000"/>
              </a:lnSpc>
            </a:pPr>
            <a:r>
              <a:rPr lang="en-US" sz="1200" dirty="0"/>
              <a:t>Air</a:t>
            </a:r>
          </a:p>
          <a:p>
            <a:pPr lvl="2">
              <a:lnSpc>
                <a:spcPct val="100000"/>
              </a:lnSpc>
            </a:pPr>
            <a:r>
              <a:rPr lang="en-US" sz="1050" dirty="0"/>
              <a:t>Airplanes</a:t>
            </a:r>
          </a:p>
          <a:p>
            <a:pPr lvl="2">
              <a:lnSpc>
                <a:spcPct val="100000"/>
              </a:lnSpc>
            </a:pPr>
            <a:r>
              <a:rPr lang="en-US" sz="1050" dirty="0"/>
              <a:t>Balloons</a:t>
            </a:r>
          </a:p>
          <a:p>
            <a:pPr lvl="2">
              <a:lnSpc>
                <a:spcPct val="100000"/>
              </a:lnSpc>
            </a:pPr>
            <a:r>
              <a:rPr lang="en-US" sz="1050" dirty="0"/>
              <a:t>Helicopters</a:t>
            </a:r>
          </a:p>
        </p:txBody>
      </p:sp>
      <p:pic>
        <p:nvPicPr>
          <p:cNvPr id="7" name="Picture 7" descr="A person sitting on a train track near a field&#10;&#10;Description automatically generated">
            <a:extLst>
              <a:ext uri="{FF2B5EF4-FFF2-40B4-BE49-F238E27FC236}">
                <a16:creationId xmlns:a16="http://schemas.microsoft.com/office/drawing/2014/main" id="{A39DBB11-EA77-40B8-BD42-D6103102012C}"/>
              </a:ext>
            </a:extLst>
          </p:cNvPr>
          <p:cNvPicPr>
            <a:picLocks noChangeAspect="1"/>
          </p:cNvPicPr>
          <p:nvPr/>
        </p:nvPicPr>
        <p:blipFill rotWithShape="1">
          <a:blip r:embed="rId8"/>
          <a:srcRect r="19246" b="4"/>
          <a:stretch/>
        </p:blipFill>
        <p:spPr>
          <a:xfrm>
            <a:off x="8529321" y="10"/>
            <a:ext cx="3662680" cy="2514590"/>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Audio 4">
            <a:hlinkClick r:id="" action="ppaction://media"/>
            <a:extLst>
              <a:ext uri="{FF2B5EF4-FFF2-40B4-BE49-F238E27FC236}">
                <a16:creationId xmlns:a16="http://schemas.microsoft.com/office/drawing/2014/main" id="{77718F22-5C51-41F9-A4CC-B26AC56976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36400" y="6502400"/>
            <a:ext cx="203200" cy="203200"/>
          </a:xfrm>
          <a:prstGeom prst="rect">
            <a:avLst/>
          </a:prstGeom>
        </p:spPr>
      </p:pic>
      <p:sp>
        <p:nvSpPr>
          <p:cNvPr id="9" name="Slide Number Placeholder 8">
            <a:extLst>
              <a:ext uri="{FF2B5EF4-FFF2-40B4-BE49-F238E27FC236}">
                <a16:creationId xmlns:a16="http://schemas.microsoft.com/office/drawing/2014/main" id="{58EF91E3-798B-43F7-AD03-A4B7376F046C}"/>
              </a:ext>
            </a:extLst>
          </p:cNvPr>
          <p:cNvSpPr>
            <a:spLocks noGrp="1"/>
          </p:cNvSpPr>
          <p:nvPr>
            <p:ph type="sldNum" sz="quarter" idx="12"/>
          </p:nvPr>
        </p:nvSpPr>
        <p:spPr/>
        <p:txBody>
          <a:bodyPr/>
          <a:lstStyle/>
          <a:p>
            <a:fld id="{B2DC25EE-239B-4C5F-AAD1-255A7D5F1EE2}" type="slidenum">
              <a:rPr lang="en-US" smtClean="0"/>
              <a:t>3</a:t>
            </a:fld>
            <a:endParaRPr lang="en-US"/>
          </a:p>
        </p:txBody>
      </p:sp>
      <p:sp>
        <p:nvSpPr>
          <p:cNvPr id="10" name="Footer Placeholder 9">
            <a:extLst>
              <a:ext uri="{FF2B5EF4-FFF2-40B4-BE49-F238E27FC236}">
                <a16:creationId xmlns:a16="http://schemas.microsoft.com/office/drawing/2014/main" id="{EFCC197D-B81F-44B5-A7B4-EED27DCDAB81}"/>
              </a:ext>
            </a:extLst>
          </p:cNvPr>
          <p:cNvSpPr>
            <a:spLocks noGrp="1"/>
          </p:cNvSpPr>
          <p:nvPr>
            <p:ph type="ftr" sz="quarter" idx="11"/>
          </p:nvPr>
        </p:nvSpPr>
        <p:spPr>
          <a:xfrm>
            <a:off x="9178636" y="6494895"/>
            <a:ext cx="4114800" cy="365125"/>
          </a:xfrm>
        </p:spPr>
        <p:txBody>
          <a:bodyPr/>
          <a:lstStyle/>
          <a:p>
            <a:r>
              <a:rPr lang="en-US">
                <a:ea typeface="+mn-lt"/>
                <a:cs typeface="+mn-lt"/>
              </a:rPr>
              <a:t>Sebastian </a:t>
            </a:r>
            <a:r>
              <a:rPr lang="en-US" err="1">
                <a:ea typeface="+mn-lt"/>
                <a:cs typeface="+mn-lt"/>
              </a:rPr>
              <a:t>Ruvalcaba</a:t>
            </a:r>
            <a:endParaRPr lang="en-US"/>
          </a:p>
        </p:txBody>
      </p:sp>
      <p:sp>
        <p:nvSpPr>
          <p:cNvPr id="11" name="TextBox 10">
            <a:extLst>
              <a:ext uri="{FF2B5EF4-FFF2-40B4-BE49-F238E27FC236}">
                <a16:creationId xmlns:a16="http://schemas.microsoft.com/office/drawing/2014/main" id="{12F457BA-BA99-9D44-877D-363A594014D6}"/>
              </a:ext>
            </a:extLst>
          </p:cNvPr>
          <p:cNvSpPr txBox="1"/>
          <p:nvPr/>
        </p:nvSpPr>
        <p:spPr>
          <a:xfrm>
            <a:off x="6245491" y="2593265"/>
            <a:ext cx="1971304" cy="261610"/>
          </a:xfrm>
          <a:prstGeom prst="rect">
            <a:avLst/>
          </a:prstGeom>
          <a:noFill/>
        </p:spPr>
        <p:txBody>
          <a:bodyPr wrap="square" rtlCol="0">
            <a:spAutoFit/>
          </a:bodyPr>
          <a:lstStyle/>
          <a:p>
            <a:r>
              <a:rPr lang="en-LK" sz="1100"/>
              <a:t>Figure 1.1: HPV Aeroplane</a:t>
            </a:r>
          </a:p>
        </p:txBody>
      </p:sp>
      <p:sp>
        <p:nvSpPr>
          <p:cNvPr id="17" name="TextBox 16">
            <a:extLst>
              <a:ext uri="{FF2B5EF4-FFF2-40B4-BE49-F238E27FC236}">
                <a16:creationId xmlns:a16="http://schemas.microsoft.com/office/drawing/2014/main" id="{8737D8A5-D6C4-DD46-AB0D-E365546A09C9}"/>
              </a:ext>
            </a:extLst>
          </p:cNvPr>
          <p:cNvSpPr txBox="1"/>
          <p:nvPr/>
        </p:nvSpPr>
        <p:spPr>
          <a:xfrm>
            <a:off x="9426003" y="2568816"/>
            <a:ext cx="1971304" cy="261610"/>
          </a:xfrm>
          <a:prstGeom prst="rect">
            <a:avLst/>
          </a:prstGeom>
          <a:noFill/>
        </p:spPr>
        <p:txBody>
          <a:bodyPr wrap="square" rtlCol="0">
            <a:spAutoFit/>
          </a:bodyPr>
          <a:lstStyle/>
          <a:p>
            <a:r>
              <a:rPr lang="en-LK" sz="1100"/>
              <a:t>Figure 1.2: HPV Pedal trains</a:t>
            </a:r>
          </a:p>
        </p:txBody>
      </p:sp>
      <p:sp>
        <p:nvSpPr>
          <p:cNvPr id="19" name="TextBox 18">
            <a:extLst>
              <a:ext uri="{FF2B5EF4-FFF2-40B4-BE49-F238E27FC236}">
                <a16:creationId xmlns:a16="http://schemas.microsoft.com/office/drawing/2014/main" id="{648A1CB2-8772-3C4B-8213-CE4770CBF9D0}"/>
              </a:ext>
            </a:extLst>
          </p:cNvPr>
          <p:cNvSpPr txBox="1"/>
          <p:nvPr/>
        </p:nvSpPr>
        <p:spPr>
          <a:xfrm>
            <a:off x="9013978" y="6272539"/>
            <a:ext cx="1971304" cy="261610"/>
          </a:xfrm>
          <a:prstGeom prst="rect">
            <a:avLst/>
          </a:prstGeom>
          <a:noFill/>
        </p:spPr>
        <p:txBody>
          <a:bodyPr wrap="square" rtlCol="0">
            <a:spAutoFit/>
          </a:bodyPr>
          <a:lstStyle/>
          <a:p>
            <a:r>
              <a:rPr lang="en-LK" sz="1100"/>
              <a:t>Figure 1.4: HPV Bicycle</a:t>
            </a:r>
          </a:p>
        </p:txBody>
      </p:sp>
      <p:sp>
        <p:nvSpPr>
          <p:cNvPr id="20" name="TextBox 19">
            <a:extLst>
              <a:ext uri="{FF2B5EF4-FFF2-40B4-BE49-F238E27FC236}">
                <a16:creationId xmlns:a16="http://schemas.microsoft.com/office/drawing/2014/main" id="{F643F9D6-903A-8F46-BBFB-D69BB8712F35}"/>
              </a:ext>
            </a:extLst>
          </p:cNvPr>
          <p:cNvSpPr txBox="1"/>
          <p:nvPr/>
        </p:nvSpPr>
        <p:spPr>
          <a:xfrm>
            <a:off x="6105334" y="6280491"/>
            <a:ext cx="1971304" cy="261610"/>
          </a:xfrm>
          <a:prstGeom prst="rect">
            <a:avLst/>
          </a:prstGeom>
          <a:noFill/>
        </p:spPr>
        <p:txBody>
          <a:bodyPr wrap="square" rtlCol="0">
            <a:spAutoFit/>
          </a:bodyPr>
          <a:lstStyle/>
          <a:p>
            <a:r>
              <a:rPr lang="en-LK" sz="1100"/>
              <a:t>Figure 1.3: HPV Pedal Boats</a:t>
            </a:r>
          </a:p>
        </p:txBody>
      </p:sp>
    </p:spTree>
    <p:extLst>
      <p:ext uri="{BB962C8B-B14F-4D97-AF65-F5344CB8AC3E}">
        <p14:creationId xmlns:p14="http://schemas.microsoft.com/office/powerpoint/2010/main" val="1522363516"/>
      </p:ext>
    </p:extLst>
  </p:cSld>
  <p:clrMapOvr>
    <a:masterClrMapping/>
  </p:clrMapOvr>
  <mc:AlternateContent xmlns:mc="http://schemas.openxmlformats.org/markup-compatibility/2006">
    <mc:Choice xmlns:p14="http://schemas.microsoft.com/office/powerpoint/2010/main" Requires="p14">
      <p:transition spd="slow" p14:dur="2000" advTm="51654"/>
    </mc:Choice>
    <mc:Fallback>
      <p:transition spd="slow" advTm="5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ECEA-2F3A-47BC-BA7E-571FA2B93AF4}"/>
              </a:ext>
            </a:extLst>
          </p:cNvPr>
          <p:cNvSpPr>
            <a:spLocks noGrp="1"/>
          </p:cNvSpPr>
          <p:nvPr>
            <p:ph type="title"/>
          </p:nvPr>
        </p:nvSpPr>
        <p:spPr>
          <a:xfrm>
            <a:off x="721545" y="24602"/>
            <a:ext cx="10168128" cy="1179576"/>
          </a:xfrm>
        </p:spPr>
        <p:txBody>
          <a:bodyPr>
            <a:normAutofit fontScale="90000"/>
          </a:bodyPr>
          <a:lstStyle/>
          <a:p>
            <a:br>
              <a:rPr lang="en-US">
                <a:ea typeface="+mj-lt"/>
                <a:cs typeface="+mj-lt"/>
              </a:rPr>
            </a:br>
            <a:br>
              <a:rPr lang="en-US">
                <a:ea typeface="+mj-lt"/>
                <a:cs typeface="+mj-lt"/>
              </a:rPr>
            </a:br>
            <a:r>
              <a:rPr lang="en-US"/>
              <a:t>Background/Current State of the Art Cont.</a:t>
            </a:r>
            <a:br>
              <a:rPr lang="en-US"/>
            </a:br>
            <a:br>
              <a:rPr lang="en-US"/>
            </a:br>
            <a:endParaRPr lang="en-US"/>
          </a:p>
        </p:txBody>
      </p:sp>
      <p:sp>
        <p:nvSpPr>
          <p:cNvPr id="3" name="Content Placeholder 2">
            <a:extLst>
              <a:ext uri="{FF2B5EF4-FFF2-40B4-BE49-F238E27FC236}">
                <a16:creationId xmlns:a16="http://schemas.microsoft.com/office/drawing/2014/main" id="{756374B6-408E-4869-9DD6-102A6A34E18F}"/>
              </a:ext>
            </a:extLst>
          </p:cNvPr>
          <p:cNvSpPr>
            <a:spLocks noGrp="1"/>
          </p:cNvSpPr>
          <p:nvPr>
            <p:ph idx="1"/>
          </p:nvPr>
        </p:nvSpPr>
        <p:spPr>
          <a:xfrm>
            <a:off x="1115568" y="2478024"/>
            <a:ext cx="3864720" cy="3694176"/>
          </a:xfrm>
        </p:spPr>
        <p:txBody>
          <a:bodyPr vert="horz" lIns="91440" tIns="45720" rIns="91440" bIns="45720" rtlCol="0" anchor="t">
            <a:normAutofit/>
          </a:bodyPr>
          <a:lstStyle/>
          <a:p>
            <a:r>
              <a:rPr lang="en-US" sz="2000" b="1"/>
              <a:t>Focus:</a:t>
            </a:r>
            <a:r>
              <a:rPr lang="en-US" sz="2000"/>
              <a:t> Land HPV (Bicycle)</a:t>
            </a:r>
          </a:p>
          <a:p>
            <a:r>
              <a:rPr lang="en-US" sz="2000" b="1"/>
              <a:t>Current Solutions:</a:t>
            </a:r>
          </a:p>
          <a:p>
            <a:pPr lvl="1"/>
            <a:r>
              <a:rPr lang="en-US" sz="1600"/>
              <a:t>Upright Bicycle</a:t>
            </a:r>
          </a:p>
          <a:p>
            <a:pPr lvl="1"/>
            <a:r>
              <a:rPr lang="en-US" sz="1600"/>
              <a:t>Recumbent Bicycle</a:t>
            </a:r>
          </a:p>
          <a:p>
            <a:pPr lvl="2"/>
            <a:r>
              <a:rPr lang="en-US" sz="1400"/>
              <a:t>2 Wheel and 3 Wheel Tricycle</a:t>
            </a:r>
          </a:p>
          <a:p>
            <a:pPr lvl="2"/>
            <a:endParaRPr lang="en-US" sz="1200"/>
          </a:p>
        </p:txBody>
      </p:sp>
      <p:pic>
        <p:nvPicPr>
          <p:cNvPr id="1026" name="Picture 2" descr="Best Mountain Bike Brands of 2020 | Switchback Travel">
            <a:extLst>
              <a:ext uri="{FF2B5EF4-FFF2-40B4-BE49-F238E27FC236}">
                <a16:creationId xmlns:a16="http://schemas.microsoft.com/office/drawing/2014/main" id="{91916285-0783-45D7-A2AD-27C0B3671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694" y="1439336"/>
            <a:ext cx="2984497" cy="1989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ap Road Bike Adult 700c Aluminum Road Bicycle Full Alloy ...">
            <a:extLst>
              <a:ext uri="{FF2B5EF4-FFF2-40B4-BE49-F238E27FC236}">
                <a16:creationId xmlns:a16="http://schemas.microsoft.com/office/drawing/2014/main" id="{C3FA4CC3-0C5F-434A-A1DA-201987440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212" y="1439334"/>
            <a:ext cx="3513104" cy="19896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tom built recumbent bikes &amp; trikes | AZUB recumbents">
            <a:extLst>
              <a:ext uri="{FF2B5EF4-FFF2-40B4-BE49-F238E27FC236}">
                <a16:creationId xmlns:a16="http://schemas.microsoft.com/office/drawing/2014/main" id="{C029259C-F2C1-44FE-AC5A-F2C5BD721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280" y="4325112"/>
            <a:ext cx="4103327" cy="2211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cumbent Bikes - Lay Down Bicycles | HubPages">
            <a:extLst>
              <a:ext uri="{FF2B5EF4-FFF2-40B4-BE49-F238E27FC236}">
                <a16:creationId xmlns:a16="http://schemas.microsoft.com/office/drawing/2014/main" id="{10F01404-8A89-4159-844F-331040FA8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2633" y="4192258"/>
            <a:ext cx="3523767" cy="22119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D7CA243-E341-4D61-BFAD-E01A6C22E5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36400" y="6502400"/>
            <a:ext cx="203200" cy="203200"/>
          </a:xfrm>
          <a:prstGeom prst="rect">
            <a:avLst/>
          </a:prstGeom>
        </p:spPr>
      </p:pic>
      <p:sp>
        <p:nvSpPr>
          <p:cNvPr id="5" name="Slide Number Placeholder 4">
            <a:extLst>
              <a:ext uri="{FF2B5EF4-FFF2-40B4-BE49-F238E27FC236}">
                <a16:creationId xmlns:a16="http://schemas.microsoft.com/office/drawing/2014/main" id="{BA904C4A-6155-4C0C-8D19-823728436BB7}"/>
              </a:ext>
            </a:extLst>
          </p:cNvPr>
          <p:cNvSpPr>
            <a:spLocks noGrp="1"/>
          </p:cNvSpPr>
          <p:nvPr>
            <p:ph type="sldNum" sz="quarter" idx="12"/>
          </p:nvPr>
        </p:nvSpPr>
        <p:spPr/>
        <p:txBody>
          <a:bodyPr/>
          <a:lstStyle/>
          <a:p>
            <a:fld id="{B2DC25EE-239B-4C5F-AAD1-255A7D5F1EE2}" type="slidenum">
              <a:rPr lang="en-US" smtClean="0"/>
              <a:t>4</a:t>
            </a:fld>
            <a:endParaRPr lang="en-US"/>
          </a:p>
        </p:txBody>
      </p:sp>
      <p:sp>
        <p:nvSpPr>
          <p:cNvPr id="6" name="Footer Placeholder 5">
            <a:extLst>
              <a:ext uri="{FF2B5EF4-FFF2-40B4-BE49-F238E27FC236}">
                <a16:creationId xmlns:a16="http://schemas.microsoft.com/office/drawing/2014/main" id="{BCF8498C-E151-45F3-A513-A74B4F4FE7F3}"/>
              </a:ext>
            </a:extLst>
          </p:cNvPr>
          <p:cNvSpPr>
            <a:spLocks noGrp="1"/>
          </p:cNvSpPr>
          <p:nvPr>
            <p:ph type="ftr" sz="quarter" idx="11"/>
          </p:nvPr>
        </p:nvSpPr>
        <p:spPr>
          <a:xfrm>
            <a:off x="9117280" y="6537062"/>
            <a:ext cx="4114800" cy="365125"/>
          </a:xfrm>
        </p:spPr>
        <p:txBody>
          <a:bodyPr/>
          <a:lstStyle/>
          <a:p>
            <a:r>
              <a:rPr lang="en-US">
                <a:ea typeface="+mn-lt"/>
                <a:cs typeface="+mn-lt"/>
              </a:rPr>
              <a:t>Sebastian </a:t>
            </a:r>
            <a:r>
              <a:rPr lang="en-US" err="1">
                <a:ea typeface="+mn-lt"/>
                <a:cs typeface="+mn-lt"/>
              </a:rPr>
              <a:t>Ruvalcaba</a:t>
            </a:r>
            <a:endParaRPr lang="en-US"/>
          </a:p>
        </p:txBody>
      </p:sp>
      <p:sp>
        <p:nvSpPr>
          <p:cNvPr id="12" name="TextBox 11">
            <a:extLst>
              <a:ext uri="{FF2B5EF4-FFF2-40B4-BE49-F238E27FC236}">
                <a16:creationId xmlns:a16="http://schemas.microsoft.com/office/drawing/2014/main" id="{878D4518-1245-A24D-A0EF-EB5EA0B5DC83}"/>
              </a:ext>
            </a:extLst>
          </p:cNvPr>
          <p:cNvSpPr txBox="1"/>
          <p:nvPr/>
        </p:nvSpPr>
        <p:spPr>
          <a:xfrm>
            <a:off x="8540496" y="3528276"/>
            <a:ext cx="1971304" cy="261610"/>
          </a:xfrm>
          <a:prstGeom prst="rect">
            <a:avLst/>
          </a:prstGeom>
          <a:noFill/>
        </p:spPr>
        <p:txBody>
          <a:bodyPr wrap="square" rtlCol="0">
            <a:spAutoFit/>
          </a:bodyPr>
          <a:lstStyle/>
          <a:p>
            <a:r>
              <a:rPr lang="en-LK" sz="1100"/>
              <a:t>Figure 1.6 : 2 wheel upright</a:t>
            </a:r>
          </a:p>
        </p:txBody>
      </p:sp>
      <p:sp>
        <p:nvSpPr>
          <p:cNvPr id="13" name="TextBox 12">
            <a:extLst>
              <a:ext uri="{FF2B5EF4-FFF2-40B4-BE49-F238E27FC236}">
                <a16:creationId xmlns:a16="http://schemas.microsoft.com/office/drawing/2014/main" id="{A6607FF6-2EA4-0D48-B11A-ED7D2C5B5C2D}"/>
              </a:ext>
            </a:extLst>
          </p:cNvPr>
          <p:cNvSpPr txBox="1"/>
          <p:nvPr/>
        </p:nvSpPr>
        <p:spPr>
          <a:xfrm>
            <a:off x="5209789" y="6502400"/>
            <a:ext cx="2230866" cy="261610"/>
          </a:xfrm>
          <a:prstGeom prst="rect">
            <a:avLst/>
          </a:prstGeom>
          <a:noFill/>
        </p:spPr>
        <p:txBody>
          <a:bodyPr wrap="square" rtlCol="0">
            <a:spAutoFit/>
          </a:bodyPr>
          <a:lstStyle/>
          <a:p>
            <a:r>
              <a:rPr lang="en-LK" sz="1100"/>
              <a:t>Figure 1.7: Recumbent Tricycle</a:t>
            </a:r>
          </a:p>
        </p:txBody>
      </p:sp>
      <p:sp>
        <p:nvSpPr>
          <p:cNvPr id="14" name="TextBox 13">
            <a:extLst>
              <a:ext uri="{FF2B5EF4-FFF2-40B4-BE49-F238E27FC236}">
                <a16:creationId xmlns:a16="http://schemas.microsoft.com/office/drawing/2014/main" id="{06988567-DB32-0A43-BC21-D674B4618319}"/>
              </a:ext>
            </a:extLst>
          </p:cNvPr>
          <p:cNvSpPr txBox="1"/>
          <p:nvPr/>
        </p:nvSpPr>
        <p:spPr>
          <a:xfrm>
            <a:off x="8286963" y="6435093"/>
            <a:ext cx="2163672" cy="430887"/>
          </a:xfrm>
          <a:prstGeom prst="rect">
            <a:avLst/>
          </a:prstGeom>
          <a:noFill/>
        </p:spPr>
        <p:txBody>
          <a:bodyPr wrap="square" rtlCol="0">
            <a:spAutoFit/>
          </a:bodyPr>
          <a:lstStyle/>
          <a:p>
            <a:r>
              <a:rPr lang="en-LK" sz="1100"/>
              <a:t>Figure 1.8: 2 wheel Recumbent</a:t>
            </a:r>
          </a:p>
        </p:txBody>
      </p:sp>
      <p:sp>
        <p:nvSpPr>
          <p:cNvPr id="15" name="TextBox 14">
            <a:extLst>
              <a:ext uri="{FF2B5EF4-FFF2-40B4-BE49-F238E27FC236}">
                <a16:creationId xmlns:a16="http://schemas.microsoft.com/office/drawing/2014/main" id="{A83F3222-28C1-C54E-BF73-7B0F232D09C2}"/>
              </a:ext>
            </a:extLst>
          </p:cNvPr>
          <p:cNvSpPr txBox="1"/>
          <p:nvPr/>
        </p:nvSpPr>
        <p:spPr>
          <a:xfrm>
            <a:off x="5209789" y="3528276"/>
            <a:ext cx="1971304" cy="261610"/>
          </a:xfrm>
          <a:prstGeom prst="rect">
            <a:avLst/>
          </a:prstGeom>
          <a:noFill/>
        </p:spPr>
        <p:txBody>
          <a:bodyPr wrap="square" rtlCol="0">
            <a:spAutoFit/>
          </a:bodyPr>
          <a:lstStyle/>
          <a:p>
            <a:r>
              <a:rPr lang="en-LK" sz="1100"/>
              <a:t>Figure 1.5: 2 wheel Upright</a:t>
            </a:r>
          </a:p>
        </p:txBody>
      </p:sp>
    </p:spTree>
    <p:extLst>
      <p:ext uri="{BB962C8B-B14F-4D97-AF65-F5344CB8AC3E}">
        <p14:creationId xmlns:p14="http://schemas.microsoft.com/office/powerpoint/2010/main" val="3588473598"/>
      </p:ext>
    </p:extLst>
  </p:cSld>
  <p:clrMapOvr>
    <a:masterClrMapping/>
  </p:clrMapOvr>
  <mc:AlternateContent xmlns:mc="http://schemas.openxmlformats.org/markup-compatibility/2006">
    <mc:Choice xmlns:p14="http://schemas.microsoft.com/office/powerpoint/2010/main" Requires="p14">
      <p:transition spd="slow" p14:dur="2000" advTm="15226"/>
    </mc:Choice>
    <mc:Fallback>
      <p:transition spd="slow" advTm="1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ECEA-2F3A-47BC-BA7E-571FA2B93AF4}"/>
              </a:ext>
            </a:extLst>
          </p:cNvPr>
          <p:cNvSpPr>
            <a:spLocks noGrp="1"/>
          </p:cNvSpPr>
          <p:nvPr>
            <p:ph type="title"/>
          </p:nvPr>
        </p:nvSpPr>
        <p:spPr/>
        <p:txBody>
          <a:bodyPr>
            <a:normAutofit fontScale="90000"/>
          </a:bodyPr>
          <a:lstStyle/>
          <a:p>
            <a:br>
              <a:rPr lang="en-US">
                <a:ea typeface="+mj-lt"/>
                <a:cs typeface="+mj-lt"/>
              </a:rPr>
            </a:br>
            <a:br>
              <a:rPr lang="en-US">
                <a:ea typeface="+mj-lt"/>
                <a:cs typeface="+mj-lt"/>
              </a:rPr>
            </a:br>
            <a:r>
              <a:rPr lang="en-US">
                <a:ea typeface="+mj-lt"/>
                <a:cs typeface="+mj-lt"/>
              </a:rPr>
              <a:t>Background/Current State of the Art Cont.</a:t>
            </a:r>
            <a:br>
              <a:rPr lang="en-US"/>
            </a:br>
            <a:br>
              <a:rPr lang="en-US"/>
            </a:br>
            <a:endParaRPr lang="en-US"/>
          </a:p>
        </p:txBody>
      </p:sp>
      <p:sp>
        <p:nvSpPr>
          <p:cNvPr id="3" name="Content Placeholder 2">
            <a:extLst>
              <a:ext uri="{FF2B5EF4-FFF2-40B4-BE49-F238E27FC236}">
                <a16:creationId xmlns:a16="http://schemas.microsoft.com/office/drawing/2014/main" id="{756374B6-408E-4869-9DD6-102A6A34E18F}"/>
              </a:ext>
            </a:extLst>
          </p:cNvPr>
          <p:cNvSpPr>
            <a:spLocks noGrp="1"/>
          </p:cNvSpPr>
          <p:nvPr>
            <p:ph idx="1"/>
          </p:nvPr>
        </p:nvSpPr>
        <p:spPr>
          <a:xfrm>
            <a:off x="1115568" y="3796066"/>
            <a:ext cx="3780391" cy="3065853"/>
          </a:xfrm>
        </p:spPr>
        <p:txBody>
          <a:bodyPr vert="horz" lIns="91440" tIns="45720" rIns="91440" bIns="45720" rtlCol="0" anchor="t">
            <a:normAutofit fontScale="70000" lnSpcReduction="20000"/>
          </a:bodyPr>
          <a:lstStyle/>
          <a:p>
            <a:pPr marL="0" indent="0">
              <a:buNone/>
            </a:pPr>
            <a:r>
              <a:rPr lang="en-US" sz="2000" b="1"/>
              <a:t>Upright </a:t>
            </a:r>
            <a:r>
              <a:rPr lang="en-US" sz="2000"/>
              <a:t>[2,4]</a:t>
            </a:r>
            <a:endParaRPr lang="en-US" sz="2000" b="1"/>
          </a:p>
          <a:p>
            <a:pPr marL="0" indent="0">
              <a:buNone/>
            </a:pPr>
            <a:r>
              <a:rPr lang="en-US" sz="2000" b="1"/>
              <a:t>Pros</a:t>
            </a:r>
          </a:p>
          <a:p>
            <a:r>
              <a:rPr lang="en-US" sz="2000"/>
              <a:t>Power</a:t>
            </a:r>
          </a:p>
          <a:p>
            <a:r>
              <a:rPr lang="en-US" sz="2000"/>
              <a:t>Balance Flexibility</a:t>
            </a:r>
          </a:p>
          <a:p>
            <a:r>
              <a:rPr lang="en-US" sz="2000"/>
              <a:t>Inexpensive</a:t>
            </a:r>
          </a:p>
          <a:p>
            <a:pPr marL="0" indent="0">
              <a:buNone/>
            </a:pPr>
            <a:r>
              <a:rPr lang="en-US" sz="2000" b="1"/>
              <a:t>Cons</a:t>
            </a:r>
          </a:p>
          <a:p>
            <a:r>
              <a:rPr lang="en-US" sz="2000"/>
              <a:t>Back Strain/Fatigue</a:t>
            </a:r>
          </a:p>
          <a:p>
            <a:r>
              <a:rPr lang="en-US" sz="2000"/>
              <a:t>Higher Injury Risk</a:t>
            </a:r>
          </a:p>
          <a:p>
            <a:r>
              <a:rPr lang="en-US" sz="2000"/>
              <a:t>Uncomfortable</a:t>
            </a:r>
          </a:p>
          <a:p>
            <a:endParaRPr lang="en-US" sz="2000"/>
          </a:p>
          <a:p>
            <a:endParaRPr lang="en-US" sz="2000"/>
          </a:p>
        </p:txBody>
      </p:sp>
      <p:sp>
        <p:nvSpPr>
          <p:cNvPr id="4" name="Content Placeholder 2">
            <a:extLst>
              <a:ext uri="{FF2B5EF4-FFF2-40B4-BE49-F238E27FC236}">
                <a16:creationId xmlns:a16="http://schemas.microsoft.com/office/drawing/2014/main" id="{5A9D2958-CE5F-403F-98AB-A5349B8FB864}"/>
              </a:ext>
            </a:extLst>
          </p:cNvPr>
          <p:cNvSpPr txBox="1">
            <a:spLocks/>
          </p:cNvSpPr>
          <p:nvPr/>
        </p:nvSpPr>
        <p:spPr>
          <a:xfrm>
            <a:off x="6424313" y="3796066"/>
            <a:ext cx="3780391" cy="286729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Recumbent </a:t>
            </a:r>
            <a:r>
              <a:rPr lang="en-US" sz="2000"/>
              <a:t>[3,4]</a:t>
            </a:r>
            <a:endParaRPr lang="en-US" sz="2000" b="1"/>
          </a:p>
          <a:p>
            <a:pPr marL="0" indent="0">
              <a:buFont typeface="Arial" panose="020B0604020202020204" pitchFamily="34" charset="0"/>
              <a:buNone/>
            </a:pPr>
            <a:r>
              <a:rPr lang="en-US" sz="2000" b="1"/>
              <a:t>Pros</a:t>
            </a:r>
          </a:p>
          <a:p>
            <a:r>
              <a:rPr lang="en-US" sz="2000"/>
              <a:t>Comfort</a:t>
            </a:r>
          </a:p>
          <a:p>
            <a:r>
              <a:rPr lang="en-US" sz="2000"/>
              <a:t>Speed</a:t>
            </a:r>
          </a:p>
          <a:p>
            <a:r>
              <a:rPr lang="en-US" sz="2000"/>
              <a:t>Safety</a:t>
            </a:r>
          </a:p>
          <a:p>
            <a:pPr marL="0" indent="0">
              <a:buFont typeface="Arial" panose="020B0604020202020204" pitchFamily="34" charset="0"/>
              <a:buNone/>
            </a:pPr>
            <a:r>
              <a:rPr lang="en-US" sz="2000" b="1"/>
              <a:t>Cons</a:t>
            </a:r>
          </a:p>
          <a:p>
            <a:r>
              <a:rPr lang="en-US" sz="2000"/>
              <a:t>Weight</a:t>
            </a:r>
          </a:p>
          <a:p>
            <a:r>
              <a:rPr lang="en-US" sz="2000"/>
              <a:t>Power</a:t>
            </a:r>
          </a:p>
          <a:p>
            <a:r>
              <a:rPr lang="en-US" sz="2000"/>
              <a:t>Visibility</a:t>
            </a:r>
          </a:p>
        </p:txBody>
      </p:sp>
      <p:pic>
        <p:nvPicPr>
          <p:cNvPr id="1026" name="Picture 2" descr="Amazon.com : Kent Gzr700 Road Bike, 700C : Sports &amp; Outdoors">
            <a:extLst>
              <a:ext uri="{FF2B5EF4-FFF2-40B4-BE49-F238E27FC236}">
                <a16:creationId xmlns:a16="http://schemas.microsoft.com/office/drawing/2014/main" id="{6160A917-A7E6-46BF-9BE9-9F33424E7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033" y="1680155"/>
            <a:ext cx="2207219" cy="1630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t Bent with Reclining Cycling - We Love Cycling magazine">
            <a:extLst>
              <a:ext uri="{FF2B5EF4-FFF2-40B4-BE49-F238E27FC236}">
                <a16:creationId xmlns:a16="http://schemas.microsoft.com/office/drawing/2014/main" id="{FE92EB7B-786A-4140-B8B2-7DF131659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764" y="1501331"/>
            <a:ext cx="4432663" cy="1946793"/>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20E1DA1B-DD35-44C4-85DC-45505DAC57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36400" y="6502400"/>
            <a:ext cx="203200" cy="203200"/>
          </a:xfrm>
          <a:prstGeom prst="rect">
            <a:avLst/>
          </a:prstGeom>
        </p:spPr>
      </p:pic>
      <p:sp>
        <p:nvSpPr>
          <p:cNvPr id="5" name="Slide Number Placeholder 4">
            <a:extLst>
              <a:ext uri="{FF2B5EF4-FFF2-40B4-BE49-F238E27FC236}">
                <a16:creationId xmlns:a16="http://schemas.microsoft.com/office/drawing/2014/main" id="{AF4917E4-AC48-4645-8DF1-2D4C6B03565A}"/>
              </a:ext>
            </a:extLst>
          </p:cNvPr>
          <p:cNvSpPr>
            <a:spLocks noGrp="1"/>
          </p:cNvSpPr>
          <p:nvPr>
            <p:ph type="sldNum" sz="quarter" idx="12"/>
          </p:nvPr>
        </p:nvSpPr>
        <p:spPr/>
        <p:txBody>
          <a:bodyPr/>
          <a:lstStyle/>
          <a:p>
            <a:fld id="{B2DC25EE-239B-4C5F-AAD1-255A7D5F1EE2}" type="slidenum">
              <a:rPr lang="en-US" smtClean="0"/>
              <a:t>5</a:t>
            </a:fld>
            <a:endParaRPr lang="en-US"/>
          </a:p>
        </p:txBody>
      </p:sp>
      <p:sp>
        <p:nvSpPr>
          <p:cNvPr id="6" name="Footer Placeholder 5">
            <a:extLst>
              <a:ext uri="{FF2B5EF4-FFF2-40B4-BE49-F238E27FC236}">
                <a16:creationId xmlns:a16="http://schemas.microsoft.com/office/drawing/2014/main" id="{863CB992-B4DC-42C2-A5AC-64BA6A9A191A}"/>
              </a:ext>
            </a:extLst>
          </p:cNvPr>
          <p:cNvSpPr>
            <a:spLocks noGrp="1"/>
          </p:cNvSpPr>
          <p:nvPr>
            <p:ph type="ftr" sz="quarter" idx="11"/>
          </p:nvPr>
        </p:nvSpPr>
        <p:spPr>
          <a:xfrm>
            <a:off x="8956964" y="6481041"/>
            <a:ext cx="4114800" cy="365125"/>
          </a:xfrm>
        </p:spPr>
        <p:txBody>
          <a:bodyPr/>
          <a:lstStyle/>
          <a:p>
            <a:r>
              <a:rPr lang="en-US">
                <a:ea typeface="+mn-lt"/>
                <a:cs typeface="+mn-lt"/>
              </a:rPr>
              <a:t>Sebastian Ruvalcaba</a:t>
            </a:r>
            <a:endParaRPr lang="en-US"/>
          </a:p>
        </p:txBody>
      </p:sp>
      <p:sp>
        <p:nvSpPr>
          <p:cNvPr id="10" name="TextBox 9">
            <a:extLst>
              <a:ext uri="{FF2B5EF4-FFF2-40B4-BE49-F238E27FC236}">
                <a16:creationId xmlns:a16="http://schemas.microsoft.com/office/drawing/2014/main" id="{5A01B621-C320-D141-9B1E-81EBFA41F7C5}"/>
              </a:ext>
            </a:extLst>
          </p:cNvPr>
          <p:cNvSpPr txBox="1"/>
          <p:nvPr/>
        </p:nvSpPr>
        <p:spPr>
          <a:xfrm>
            <a:off x="2553990" y="3285491"/>
            <a:ext cx="1971304" cy="261610"/>
          </a:xfrm>
          <a:prstGeom prst="rect">
            <a:avLst/>
          </a:prstGeom>
          <a:noFill/>
        </p:spPr>
        <p:txBody>
          <a:bodyPr wrap="square" rtlCol="0">
            <a:spAutoFit/>
          </a:bodyPr>
          <a:lstStyle/>
          <a:p>
            <a:r>
              <a:rPr lang="en-LK" sz="1100"/>
              <a:t>Figure 1.9: 2 wheel upright</a:t>
            </a:r>
          </a:p>
        </p:txBody>
      </p:sp>
      <p:sp>
        <p:nvSpPr>
          <p:cNvPr id="11" name="TextBox 10">
            <a:extLst>
              <a:ext uri="{FF2B5EF4-FFF2-40B4-BE49-F238E27FC236}">
                <a16:creationId xmlns:a16="http://schemas.microsoft.com/office/drawing/2014/main" id="{612E3C69-517B-0048-9D23-C04C371C7027}"/>
              </a:ext>
            </a:extLst>
          </p:cNvPr>
          <p:cNvSpPr txBox="1"/>
          <p:nvPr/>
        </p:nvSpPr>
        <p:spPr>
          <a:xfrm>
            <a:off x="8314507" y="3458298"/>
            <a:ext cx="2597919" cy="261610"/>
          </a:xfrm>
          <a:prstGeom prst="rect">
            <a:avLst/>
          </a:prstGeom>
          <a:noFill/>
        </p:spPr>
        <p:txBody>
          <a:bodyPr wrap="square" rtlCol="0">
            <a:spAutoFit/>
          </a:bodyPr>
          <a:lstStyle/>
          <a:p>
            <a:r>
              <a:rPr lang="en-LK" sz="1100"/>
              <a:t>Figure 1.10 : 2 wheel Recumbent</a:t>
            </a:r>
          </a:p>
        </p:txBody>
      </p:sp>
    </p:spTree>
    <p:extLst>
      <p:ext uri="{BB962C8B-B14F-4D97-AF65-F5344CB8AC3E}">
        <p14:creationId xmlns:p14="http://schemas.microsoft.com/office/powerpoint/2010/main" val="2526385989"/>
      </p:ext>
    </p:extLst>
  </p:cSld>
  <p:clrMapOvr>
    <a:masterClrMapping/>
  </p:clrMapOvr>
  <mc:AlternateContent xmlns:mc="http://schemas.openxmlformats.org/markup-compatibility/2006">
    <mc:Choice xmlns:p14="http://schemas.microsoft.com/office/powerpoint/2010/main" Requires="p14">
      <p:transition spd="slow" p14:dur="2000" advTm="63737"/>
    </mc:Choice>
    <mc:Fallback>
      <p:transition spd="slow" advTm="6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ECEA-2F3A-47BC-BA7E-571FA2B93AF4}"/>
              </a:ext>
            </a:extLst>
          </p:cNvPr>
          <p:cNvSpPr>
            <a:spLocks noGrp="1"/>
          </p:cNvSpPr>
          <p:nvPr>
            <p:ph type="title"/>
          </p:nvPr>
        </p:nvSpPr>
        <p:spPr/>
        <p:txBody>
          <a:bodyPr>
            <a:normAutofit fontScale="90000"/>
          </a:bodyPr>
          <a:lstStyle/>
          <a:p>
            <a:br>
              <a:rPr lang="en-US">
                <a:ea typeface="+mj-lt"/>
                <a:cs typeface="+mj-lt"/>
              </a:rPr>
            </a:br>
            <a:br>
              <a:rPr lang="en-US">
                <a:ea typeface="+mj-lt"/>
                <a:cs typeface="+mj-lt"/>
              </a:rPr>
            </a:br>
            <a:r>
              <a:rPr lang="en-US">
                <a:ea typeface="+mj-lt"/>
                <a:cs typeface="+mj-lt"/>
              </a:rPr>
              <a:t>Customer Requirements</a:t>
            </a:r>
            <a:r>
              <a:rPr lang="en-US"/>
              <a:t> </a:t>
            </a:r>
            <a:br>
              <a:rPr lang="en-US"/>
            </a:br>
            <a:br>
              <a:rPr lang="en-US"/>
            </a:br>
            <a:endParaRPr lang="en-US"/>
          </a:p>
        </p:txBody>
      </p:sp>
      <p:sp>
        <p:nvSpPr>
          <p:cNvPr id="3" name="Content Placeholder 2">
            <a:extLst>
              <a:ext uri="{FF2B5EF4-FFF2-40B4-BE49-F238E27FC236}">
                <a16:creationId xmlns:a16="http://schemas.microsoft.com/office/drawing/2014/main" id="{756374B6-408E-4869-9DD6-102A6A34E18F}"/>
              </a:ext>
            </a:extLst>
          </p:cNvPr>
          <p:cNvSpPr>
            <a:spLocks noGrp="1"/>
          </p:cNvSpPr>
          <p:nvPr>
            <p:ph idx="1"/>
          </p:nvPr>
        </p:nvSpPr>
        <p:spPr/>
        <p:txBody>
          <a:bodyPr vert="horz" lIns="91440" tIns="45720" rIns="91440" bIns="45720" rtlCol="0" anchor="t">
            <a:normAutofit/>
          </a:bodyPr>
          <a:lstStyle/>
          <a:p>
            <a:r>
              <a:rPr lang="en-US" sz="2000"/>
              <a:t>Design, prototype, test, and manufacture an ASME HPV</a:t>
            </a:r>
          </a:p>
          <a:p>
            <a:pPr lvl="1"/>
            <a:r>
              <a:rPr lang="en-US" sz="1600"/>
              <a:t>High speed</a:t>
            </a:r>
          </a:p>
          <a:p>
            <a:pPr lvl="1"/>
            <a:r>
              <a:rPr lang="en-US" sz="1600"/>
              <a:t>High strength-to-weight ratio</a:t>
            </a:r>
          </a:p>
          <a:p>
            <a:pPr lvl="1"/>
            <a:r>
              <a:rPr lang="en-US" sz="1600"/>
              <a:t>Maneuverable</a:t>
            </a:r>
          </a:p>
          <a:p>
            <a:pPr lvl="1"/>
            <a:r>
              <a:rPr lang="en-US" sz="1600"/>
              <a:t>Cargo space </a:t>
            </a:r>
          </a:p>
          <a:p>
            <a:pPr lvl="1"/>
            <a:r>
              <a:rPr lang="en-US" sz="1600"/>
              <a:t>Unobstructed view</a:t>
            </a:r>
          </a:p>
          <a:p>
            <a:pPr lvl="1"/>
            <a:r>
              <a:rPr lang="en-US" sz="1600"/>
              <a:t>Safety</a:t>
            </a:r>
          </a:p>
          <a:p>
            <a:pPr lvl="1"/>
            <a:r>
              <a:rPr lang="en-US" sz="1600"/>
              <a:t>Aerodynamic</a:t>
            </a:r>
          </a:p>
          <a:p>
            <a:pPr lvl="1"/>
            <a:endParaRPr lang="en-US" sz="1600"/>
          </a:p>
        </p:txBody>
      </p:sp>
      <p:pic>
        <p:nvPicPr>
          <p:cNvPr id="4" name="Customer requirem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5928" y="5958174"/>
            <a:ext cx="812800" cy="812800"/>
          </a:xfrm>
          <a:prstGeom prst="rect">
            <a:avLst/>
          </a:prstGeom>
        </p:spPr>
      </p:pic>
      <p:sp>
        <p:nvSpPr>
          <p:cNvPr id="5" name="Slide Number Placeholder 4">
            <a:extLst>
              <a:ext uri="{FF2B5EF4-FFF2-40B4-BE49-F238E27FC236}">
                <a16:creationId xmlns:a16="http://schemas.microsoft.com/office/drawing/2014/main" id="{E6FE2865-1B45-43DF-8E88-ADCEA7525533}"/>
              </a:ext>
            </a:extLst>
          </p:cNvPr>
          <p:cNvSpPr>
            <a:spLocks noGrp="1"/>
          </p:cNvSpPr>
          <p:nvPr>
            <p:ph type="sldNum" sz="quarter" idx="12"/>
          </p:nvPr>
        </p:nvSpPr>
        <p:spPr/>
        <p:txBody>
          <a:bodyPr/>
          <a:lstStyle/>
          <a:p>
            <a:fld id="{B2DC25EE-239B-4C5F-AAD1-255A7D5F1EE2}" type="slidenum">
              <a:rPr lang="en-US" smtClean="0"/>
              <a:t>6</a:t>
            </a:fld>
            <a:endParaRPr lang="en-US"/>
          </a:p>
        </p:txBody>
      </p:sp>
      <p:sp>
        <p:nvSpPr>
          <p:cNvPr id="6" name="Footer Placeholder 5">
            <a:extLst>
              <a:ext uri="{FF2B5EF4-FFF2-40B4-BE49-F238E27FC236}">
                <a16:creationId xmlns:a16="http://schemas.microsoft.com/office/drawing/2014/main" id="{263FB740-A228-4F8D-8525-88F654B6168A}"/>
              </a:ext>
            </a:extLst>
          </p:cNvPr>
          <p:cNvSpPr>
            <a:spLocks noGrp="1"/>
          </p:cNvSpPr>
          <p:nvPr>
            <p:ph type="ftr" sz="quarter" idx="11"/>
          </p:nvPr>
        </p:nvSpPr>
        <p:spPr>
          <a:xfrm>
            <a:off x="9227127" y="6536459"/>
            <a:ext cx="4114800" cy="365125"/>
          </a:xfrm>
        </p:spPr>
        <p:txBody>
          <a:bodyPr/>
          <a:lstStyle/>
          <a:p>
            <a:r>
              <a:rPr lang="en-US">
                <a:ea typeface="+mn-lt"/>
                <a:cs typeface="+mn-lt"/>
              </a:rPr>
              <a:t>Paolo Quattrociocch</a:t>
            </a:r>
            <a:endParaRPr lang="en-US"/>
          </a:p>
        </p:txBody>
      </p:sp>
    </p:spTree>
    <p:extLst>
      <p:ext uri="{BB962C8B-B14F-4D97-AF65-F5344CB8AC3E}">
        <p14:creationId xmlns:p14="http://schemas.microsoft.com/office/powerpoint/2010/main" val="11210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CE39-D564-4839-8B8C-2B2F5FC5AD3E}"/>
              </a:ext>
            </a:extLst>
          </p:cNvPr>
          <p:cNvSpPr>
            <a:spLocks noGrp="1"/>
          </p:cNvSpPr>
          <p:nvPr>
            <p:ph type="title"/>
          </p:nvPr>
        </p:nvSpPr>
        <p:spPr/>
        <p:txBody>
          <a:bodyPr/>
          <a:lstStyle/>
          <a:p>
            <a:r>
              <a:rPr lang="en-US"/>
              <a:t>Engineering Requirements</a:t>
            </a:r>
          </a:p>
        </p:txBody>
      </p:sp>
      <p:sp>
        <p:nvSpPr>
          <p:cNvPr id="3" name="Content Placeholder 2">
            <a:extLst>
              <a:ext uri="{FF2B5EF4-FFF2-40B4-BE49-F238E27FC236}">
                <a16:creationId xmlns:a16="http://schemas.microsoft.com/office/drawing/2014/main" id="{EE8B8F67-C696-43EB-81C0-81D545FB4B28}"/>
              </a:ext>
            </a:extLst>
          </p:cNvPr>
          <p:cNvSpPr>
            <a:spLocks noGrp="1"/>
          </p:cNvSpPr>
          <p:nvPr>
            <p:ph idx="1"/>
          </p:nvPr>
        </p:nvSpPr>
        <p:spPr/>
        <p:txBody>
          <a:bodyPr vert="horz" lIns="91440" tIns="45720" rIns="91440" bIns="45720" rtlCol="0" anchor="t">
            <a:normAutofit/>
          </a:bodyPr>
          <a:lstStyle/>
          <a:p>
            <a:r>
              <a:rPr lang="en-US" sz="2000"/>
              <a:t>Optimal turning radius (feet)</a:t>
            </a:r>
          </a:p>
          <a:p>
            <a:r>
              <a:rPr lang="en-US" sz="2000"/>
              <a:t>Effective gearing (input vs output RPM)</a:t>
            </a:r>
          </a:p>
          <a:p>
            <a:r>
              <a:rPr lang="en-US" sz="2000"/>
              <a:t>Lightweight design (pounds)</a:t>
            </a:r>
          </a:p>
          <a:p>
            <a:r>
              <a:rPr lang="en-US" sz="2000"/>
              <a:t>Top speed 45 miles per hour (mph)</a:t>
            </a:r>
          </a:p>
          <a:p>
            <a:r>
              <a:rPr lang="en-US" sz="2000"/>
              <a:t>Ensure safety of rider (</a:t>
            </a:r>
            <a:r>
              <a:rPr lang="en-US" sz="2000" err="1"/>
              <a:t>ksi</a:t>
            </a:r>
            <a:r>
              <a:rPr lang="en-US" sz="2000"/>
              <a:t>)</a:t>
            </a:r>
          </a:p>
          <a:p>
            <a:r>
              <a:rPr lang="en-US" sz="2000"/>
              <a:t>Adjustable (inches)</a:t>
            </a:r>
          </a:p>
        </p:txBody>
      </p:sp>
      <p:pic>
        <p:nvPicPr>
          <p:cNvPr id="4" name="Picture 4" descr="A close up of text on a white background&#10;&#10;Description automatically generated">
            <a:extLst>
              <a:ext uri="{FF2B5EF4-FFF2-40B4-BE49-F238E27FC236}">
                <a16:creationId xmlns:a16="http://schemas.microsoft.com/office/drawing/2014/main" id="{18E542DB-5857-4ABD-84C1-DF5E4D0F1C76}"/>
              </a:ext>
            </a:extLst>
          </p:cNvPr>
          <p:cNvPicPr>
            <a:picLocks noChangeAspect="1"/>
          </p:cNvPicPr>
          <p:nvPr/>
        </p:nvPicPr>
        <p:blipFill>
          <a:blip r:embed="rId4"/>
          <a:stretch>
            <a:fillRect/>
          </a:stretch>
        </p:blipFill>
        <p:spPr>
          <a:xfrm>
            <a:off x="6849522" y="2501640"/>
            <a:ext cx="3145766" cy="292013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8518" y="5870731"/>
            <a:ext cx="812800" cy="812800"/>
          </a:xfrm>
          <a:prstGeom prst="rect">
            <a:avLst/>
          </a:prstGeom>
        </p:spPr>
      </p:pic>
      <p:sp>
        <p:nvSpPr>
          <p:cNvPr id="6" name="Slide Number Placeholder 5">
            <a:extLst>
              <a:ext uri="{FF2B5EF4-FFF2-40B4-BE49-F238E27FC236}">
                <a16:creationId xmlns:a16="http://schemas.microsoft.com/office/drawing/2014/main" id="{1C369807-A904-45EA-AA10-F342BF88795E}"/>
              </a:ext>
            </a:extLst>
          </p:cNvPr>
          <p:cNvSpPr>
            <a:spLocks noGrp="1"/>
          </p:cNvSpPr>
          <p:nvPr>
            <p:ph type="sldNum" sz="quarter" idx="12"/>
          </p:nvPr>
        </p:nvSpPr>
        <p:spPr/>
        <p:txBody>
          <a:bodyPr/>
          <a:lstStyle/>
          <a:p>
            <a:fld id="{B2DC25EE-239B-4C5F-AAD1-255A7D5F1EE2}" type="slidenum">
              <a:rPr lang="en-US" smtClean="0"/>
              <a:t>7</a:t>
            </a:fld>
            <a:endParaRPr lang="en-US"/>
          </a:p>
        </p:txBody>
      </p:sp>
      <p:sp>
        <p:nvSpPr>
          <p:cNvPr id="7" name="Footer Placeholder 6">
            <a:extLst>
              <a:ext uri="{FF2B5EF4-FFF2-40B4-BE49-F238E27FC236}">
                <a16:creationId xmlns:a16="http://schemas.microsoft.com/office/drawing/2014/main" id="{7BA73CAC-4C64-4D46-AAB4-93915A2ED200}"/>
              </a:ext>
            </a:extLst>
          </p:cNvPr>
          <p:cNvSpPr>
            <a:spLocks noGrp="1"/>
          </p:cNvSpPr>
          <p:nvPr>
            <p:ph type="ftr" sz="quarter" idx="11"/>
          </p:nvPr>
        </p:nvSpPr>
        <p:spPr>
          <a:xfrm>
            <a:off x="8970818" y="6543386"/>
            <a:ext cx="4114800" cy="365125"/>
          </a:xfrm>
        </p:spPr>
        <p:txBody>
          <a:bodyPr/>
          <a:lstStyle/>
          <a:p>
            <a:r>
              <a:rPr lang="en-US">
                <a:ea typeface="+mn-lt"/>
                <a:cs typeface="+mn-lt"/>
              </a:rPr>
              <a:t>Paolo Quattrociocch</a:t>
            </a:r>
            <a:endParaRPr lang="en-US"/>
          </a:p>
        </p:txBody>
      </p:sp>
      <p:sp>
        <p:nvSpPr>
          <p:cNvPr id="8" name="TextBox 7">
            <a:extLst>
              <a:ext uri="{FF2B5EF4-FFF2-40B4-BE49-F238E27FC236}">
                <a16:creationId xmlns:a16="http://schemas.microsoft.com/office/drawing/2014/main" id="{E00B4E41-143F-874C-B18C-78630521A3D1}"/>
              </a:ext>
            </a:extLst>
          </p:cNvPr>
          <p:cNvSpPr txBox="1"/>
          <p:nvPr/>
        </p:nvSpPr>
        <p:spPr>
          <a:xfrm>
            <a:off x="7088591" y="5366098"/>
            <a:ext cx="2637300" cy="261610"/>
          </a:xfrm>
          <a:prstGeom prst="rect">
            <a:avLst/>
          </a:prstGeom>
          <a:noFill/>
        </p:spPr>
        <p:txBody>
          <a:bodyPr wrap="square" rtlCol="0">
            <a:spAutoFit/>
          </a:bodyPr>
          <a:lstStyle/>
          <a:p>
            <a:r>
              <a:rPr lang="en-LK" sz="1100"/>
              <a:t>Figure 1.11: Stress vs Strain graph</a:t>
            </a:r>
          </a:p>
        </p:txBody>
      </p:sp>
    </p:spTree>
    <p:extLst>
      <p:ext uri="{BB962C8B-B14F-4D97-AF65-F5344CB8AC3E}">
        <p14:creationId xmlns:p14="http://schemas.microsoft.com/office/powerpoint/2010/main" val="40973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8CC5-22C6-46EC-AD85-1DFB8482BEA0}"/>
              </a:ext>
            </a:extLst>
          </p:cNvPr>
          <p:cNvSpPr>
            <a:spLocks noGrp="1"/>
          </p:cNvSpPr>
          <p:nvPr>
            <p:ph type="title"/>
          </p:nvPr>
        </p:nvSpPr>
        <p:spPr/>
        <p:txBody>
          <a:bodyPr/>
          <a:lstStyle/>
          <a:p>
            <a:r>
              <a:rPr lang="en-US">
                <a:ea typeface="+mj-lt"/>
                <a:cs typeface="+mj-lt"/>
              </a:rPr>
              <a:t>Concept Generation</a:t>
            </a:r>
            <a:endParaRPr lang="en-US"/>
          </a:p>
        </p:txBody>
      </p:sp>
      <p:sp>
        <p:nvSpPr>
          <p:cNvPr id="3" name="Content Placeholder 2">
            <a:extLst>
              <a:ext uri="{FF2B5EF4-FFF2-40B4-BE49-F238E27FC236}">
                <a16:creationId xmlns:a16="http://schemas.microsoft.com/office/drawing/2014/main" id="{9A27FC1D-C78D-4EAB-95E8-AF8E6AF9ED3E}"/>
              </a:ext>
            </a:extLst>
          </p:cNvPr>
          <p:cNvSpPr>
            <a:spLocks noGrp="1"/>
          </p:cNvSpPr>
          <p:nvPr>
            <p:ph idx="1"/>
          </p:nvPr>
        </p:nvSpPr>
        <p:spPr>
          <a:xfrm>
            <a:off x="382323" y="2017949"/>
            <a:ext cx="10168128" cy="4312402"/>
          </a:xfrm>
        </p:spPr>
        <p:txBody>
          <a:bodyPr vert="horz" lIns="91440" tIns="45720" rIns="91440" bIns="45720" rtlCol="0" anchor="t">
            <a:normAutofit fontScale="85000" lnSpcReduction="20000"/>
          </a:bodyPr>
          <a:lstStyle/>
          <a:p>
            <a:pPr marL="0" indent="0">
              <a:buNone/>
            </a:pPr>
            <a:r>
              <a:rPr lang="en-US" sz="2000"/>
              <a:t>Concept Selected</a:t>
            </a:r>
          </a:p>
          <a:p>
            <a:r>
              <a:rPr lang="en-US" sz="2000"/>
              <a:t>Single rider</a:t>
            </a:r>
          </a:p>
          <a:p>
            <a:r>
              <a:rPr lang="en-US" sz="2000"/>
              <a:t>Two wheels</a:t>
            </a:r>
          </a:p>
          <a:p>
            <a:r>
              <a:rPr lang="en-US" sz="2000"/>
              <a:t>Recumbent</a:t>
            </a:r>
          </a:p>
          <a:p>
            <a:endParaRPr lang="en-US" sz="2000"/>
          </a:p>
          <a:p>
            <a:pPr marL="0" indent="0">
              <a:buNone/>
            </a:pPr>
            <a:r>
              <a:rPr lang="en-US" sz="2000"/>
              <a:t>Selection Method- mainly through decision matrices</a:t>
            </a:r>
          </a:p>
          <a:p>
            <a:pPr marL="0" indent="0">
              <a:buNone/>
            </a:pPr>
            <a:endParaRPr lang="en-US" sz="2000"/>
          </a:p>
          <a:p>
            <a:pPr marL="0" indent="0">
              <a:buNone/>
            </a:pPr>
            <a:r>
              <a:rPr lang="en-US" sz="2000"/>
              <a:t>Other Concepts</a:t>
            </a:r>
          </a:p>
          <a:p>
            <a:pPr marL="342900" indent="-342900"/>
            <a:r>
              <a:rPr lang="en-US" sz="2000"/>
              <a:t>Three wheels</a:t>
            </a:r>
          </a:p>
          <a:p>
            <a:pPr marL="342900" indent="-342900"/>
            <a:r>
              <a:rPr lang="en-US" sz="2000"/>
              <a:t>Tandem </a:t>
            </a:r>
          </a:p>
          <a:p>
            <a:pPr marL="342900" indent="-342900"/>
            <a:r>
              <a:rPr lang="en-US" sz="2000"/>
              <a:t>Upright</a:t>
            </a:r>
          </a:p>
          <a:p>
            <a:pPr marL="342900" indent="-342900"/>
            <a:r>
              <a:rPr lang="en-US" sz="2000"/>
              <a:t>Training Wheels</a:t>
            </a:r>
          </a:p>
          <a:p>
            <a:pPr marL="0" indent="0">
              <a:buNone/>
            </a:pPr>
            <a:endParaRPr lang="en-US"/>
          </a:p>
        </p:txBody>
      </p:sp>
      <p:pic>
        <p:nvPicPr>
          <p:cNvPr id="4" name="Picture 4" descr="A person riding on the back of a bicycle&#10;&#10;Description automatically generated">
            <a:extLst>
              <a:ext uri="{FF2B5EF4-FFF2-40B4-BE49-F238E27FC236}">
                <a16:creationId xmlns:a16="http://schemas.microsoft.com/office/drawing/2014/main" id="{24AE788B-8AA5-469B-9FD1-19CA84D8AD40}"/>
              </a:ext>
            </a:extLst>
          </p:cNvPr>
          <p:cNvPicPr>
            <a:picLocks noChangeAspect="1"/>
          </p:cNvPicPr>
          <p:nvPr/>
        </p:nvPicPr>
        <p:blipFill>
          <a:blip r:embed="rId5"/>
          <a:stretch>
            <a:fillRect/>
          </a:stretch>
        </p:blipFill>
        <p:spPr>
          <a:xfrm>
            <a:off x="9173497" y="691945"/>
            <a:ext cx="2743200" cy="2057400"/>
          </a:xfrm>
          <a:prstGeom prst="rect">
            <a:avLst/>
          </a:prstGeom>
        </p:spPr>
      </p:pic>
      <p:sp>
        <p:nvSpPr>
          <p:cNvPr id="5" name="TextBox 4">
            <a:extLst>
              <a:ext uri="{FF2B5EF4-FFF2-40B4-BE49-F238E27FC236}">
                <a16:creationId xmlns:a16="http://schemas.microsoft.com/office/drawing/2014/main" id="{FCF2D62C-A458-43DB-A8CB-DA971FAD7323}"/>
              </a:ext>
            </a:extLst>
          </p:cNvPr>
          <p:cNvSpPr txBox="1"/>
          <p:nvPr/>
        </p:nvSpPr>
        <p:spPr>
          <a:xfrm>
            <a:off x="9161206" y="288085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Figure 1.12: Tandem, 2 Wheel, Recumbent/Upright</a:t>
            </a:r>
          </a:p>
        </p:txBody>
      </p:sp>
      <p:pic>
        <p:nvPicPr>
          <p:cNvPr id="6" name="Picture 6" descr="A person riding on the back of a bicycle&#10;&#10;Description automatically generated">
            <a:extLst>
              <a:ext uri="{FF2B5EF4-FFF2-40B4-BE49-F238E27FC236}">
                <a16:creationId xmlns:a16="http://schemas.microsoft.com/office/drawing/2014/main" id="{E2710501-911D-48FC-AC06-77F45C8AD0CF}"/>
              </a:ext>
            </a:extLst>
          </p:cNvPr>
          <p:cNvPicPr>
            <a:picLocks noChangeAspect="1"/>
          </p:cNvPicPr>
          <p:nvPr/>
        </p:nvPicPr>
        <p:blipFill>
          <a:blip r:embed="rId6"/>
          <a:stretch>
            <a:fillRect/>
          </a:stretch>
        </p:blipFill>
        <p:spPr>
          <a:xfrm>
            <a:off x="9161206" y="3768436"/>
            <a:ext cx="2743200" cy="1828354"/>
          </a:xfrm>
          <a:prstGeom prst="rect">
            <a:avLst/>
          </a:prstGeom>
        </p:spPr>
      </p:pic>
      <p:sp>
        <p:nvSpPr>
          <p:cNvPr id="7" name="TextBox 6">
            <a:extLst>
              <a:ext uri="{FF2B5EF4-FFF2-40B4-BE49-F238E27FC236}">
                <a16:creationId xmlns:a16="http://schemas.microsoft.com/office/drawing/2014/main" id="{8B73C729-7004-4D53-8433-6A708D063023}"/>
              </a:ext>
            </a:extLst>
          </p:cNvPr>
          <p:cNvSpPr txBox="1"/>
          <p:nvPr/>
        </p:nvSpPr>
        <p:spPr>
          <a:xfrm>
            <a:off x="9205759" y="562927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Figure 1.13: Single Rider, 2 Wheel, Recumbent</a:t>
            </a:r>
          </a:p>
        </p:txBody>
      </p:sp>
      <p:pic>
        <p:nvPicPr>
          <p:cNvPr id="9" name="Recorded Sound">
            <a:hlinkClick r:id="" action="ppaction://media"/>
            <a:extLst>
              <a:ext uri="{FF2B5EF4-FFF2-40B4-BE49-F238E27FC236}">
                <a16:creationId xmlns:a16="http://schemas.microsoft.com/office/drawing/2014/main" id="{7BDE5CB6-CFC2-4D4B-B6A1-6E3797C63C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3696" y="6308089"/>
            <a:ext cx="406400" cy="406400"/>
          </a:xfrm>
          <a:prstGeom prst="rect">
            <a:avLst/>
          </a:prstGeom>
        </p:spPr>
      </p:pic>
      <p:sp>
        <p:nvSpPr>
          <p:cNvPr id="8" name="Slide Number Placeholder 7">
            <a:extLst>
              <a:ext uri="{FF2B5EF4-FFF2-40B4-BE49-F238E27FC236}">
                <a16:creationId xmlns:a16="http://schemas.microsoft.com/office/drawing/2014/main" id="{E5CFA832-6B73-4F2F-A3D9-8F9FF218B3A6}"/>
              </a:ext>
            </a:extLst>
          </p:cNvPr>
          <p:cNvSpPr>
            <a:spLocks noGrp="1"/>
          </p:cNvSpPr>
          <p:nvPr>
            <p:ph type="sldNum" sz="quarter" idx="12"/>
          </p:nvPr>
        </p:nvSpPr>
        <p:spPr/>
        <p:txBody>
          <a:bodyPr/>
          <a:lstStyle/>
          <a:p>
            <a:fld id="{B2DC25EE-239B-4C5F-AAD1-255A7D5F1EE2}" type="slidenum">
              <a:rPr lang="en-US" smtClean="0"/>
              <a:t>8</a:t>
            </a:fld>
            <a:endParaRPr lang="en-US"/>
          </a:p>
        </p:txBody>
      </p:sp>
      <p:sp>
        <p:nvSpPr>
          <p:cNvPr id="10" name="Footer Placeholder 9">
            <a:extLst>
              <a:ext uri="{FF2B5EF4-FFF2-40B4-BE49-F238E27FC236}">
                <a16:creationId xmlns:a16="http://schemas.microsoft.com/office/drawing/2014/main" id="{F02262DC-FACA-4C46-9991-CC495F9118D1}"/>
              </a:ext>
            </a:extLst>
          </p:cNvPr>
          <p:cNvSpPr>
            <a:spLocks noGrp="1"/>
          </p:cNvSpPr>
          <p:nvPr>
            <p:ph type="ftr" sz="quarter" idx="11"/>
          </p:nvPr>
        </p:nvSpPr>
        <p:spPr>
          <a:xfrm>
            <a:off x="9022191" y="6567708"/>
            <a:ext cx="4114800" cy="365125"/>
          </a:xfrm>
        </p:spPr>
        <p:txBody>
          <a:bodyPr/>
          <a:lstStyle/>
          <a:p>
            <a:r>
              <a:rPr lang="en-US"/>
              <a:t>Allison Bedrin</a:t>
            </a:r>
          </a:p>
        </p:txBody>
      </p:sp>
    </p:spTree>
    <p:extLst>
      <p:ext uri="{BB962C8B-B14F-4D97-AF65-F5344CB8AC3E}">
        <p14:creationId xmlns:p14="http://schemas.microsoft.com/office/powerpoint/2010/main" val="13477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9">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DDAB08-9F10-4CFB-A2F8-FE7266935679}"/>
              </a:ext>
            </a:extLst>
          </p:cNvPr>
          <p:cNvSpPr>
            <a:spLocks noGrp="1"/>
          </p:cNvSpPr>
          <p:nvPr>
            <p:ph type="title"/>
          </p:nvPr>
        </p:nvSpPr>
        <p:spPr>
          <a:xfrm>
            <a:off x="1223835" y="158242"/>
            <a:ext cx="6248972" cy="885317"/>
          </a:xfrm>
        </p:spPr>
        <p:txBody>
          <a:bodyPr anchor="b">
            <a:normAutofit/>
          </a:bodyPr>
          <a:lstStyle/>
          <a:p>
            <a:r>
              <a:rPr lang="en-US">
                <a:ea typeface="+mj-lt"/>
                <a:cs typeface="+mj-lt"/>
              </a:rPr>
              <a:t>Skills Acquired</a:t>
            </a:r>
            <a:endParaRPr lang="en-US"/>
          </a:p>
        </p:txBody>
      </p:sp>
      <p:sp>
        <p:nvSpPr>
          <p:cNvPr id="48" name="Rectangle 51">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lose up of a map&#10;&#10;Description automatically generated">
            <a:extLst>
              <a:ext uri="{FF2B5EF4-FFF2-40B4-BE49-F238E27FC236}">
                <a16:creationId xmlns:a16="http://schemas.microsoft.com/office/drawing/2014/main" id="{B70F7B72-5D2A-4771-AC19-9B7C07E1BD1C}"/>
              </a:ext>
            </a:extLst>
          </p:cNvPr>
          <p:cNvPicPr>
            <a:picLocks noChangeAspect="1"/>
          </p:cNvPicPr>
          <p:nvPr/>
        </p:nvPicPr>
        <p:blipFill rotWithShape="1">
          <a:blip r:embed="rId5"/>
          <a:srcRect l="19285" r="5827" b="-1"/>
          <a:stretch/>
        </p:blipFill>
        <p:spPr>
          <a:xfrm>
            <a:off x="7934299" y="516494"/>
            <a:ext cx="4218766" cy="2407248"/>
          </a:xfrm>
          <a:prstGeom prst="rect">
            <a:avLst/>
          </a:prstGeom>
        </p:spPr>
      </p:pic>
      <p:sp>
        <p:nvSpPr>
          <p:cNvPr id="49" name="Rectangle 53">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6A7ED13-EDC5-4FAB-B457-2BF85BB693EA}"/>
              </a:ext>
            </a:extLst>
          </p:cNvPr>
          <p:cNvSpPr>
            <a:spLocks noGrp="1"/>
          </p:cNvSpPr>
          <p:nvPr>
            <p:ph idx="1"/>
          </p:nvPr>
        </p:nvSpPr>
        <p:spPr>
          <a:xfrm>
            <a:off x="1460" y="1467708"/>
            <a:ext cx="7518971" cy="5206746"/>
          </a:xfrm>
        </p:spPr>
        <p:txBody>
          <a:bodyPr vert="horz" lIns="91440" tIns="45720" rIns="91440" bIns="45720" rtlCol="0" anchor="t">
            <a:normAutofit/>
          </a:bodyPr>
          <a:lstStyle/>
          <a:p>
            <a:pPr lvl="1"/>
            <a:r>
              <a:rPr lang="en-US" sz="2000"/>
              <a:t>FEA Simulations</a:t>
            </a:r>
          </a:p>
          <a:p>
            <a:pPr lvl="1"/>
            <a:r>
              <a:rPr lang="en-US" sz="2000"/>
              <a:t>Ansys Fluent</a:t>
            </a:r>
          </a:p>
          <a:p>
            <a:pPr lvl="1"/>
            <a:r>
              <a:rPr lang="en-US" sz="2000"/>
              <a:t>Design for manufacturing and costing tools on SolidWorks</a:t>
            </a:r>
          </a:p>
          <a:p>
            <a:pPr lvl="1"/>
            <a:r>
              <a:rPr lang="en-US" sz="2000"/>
              <a:t>Advance SolidWorks  Techniques</a:t>
            </a:r>
          </a:p>
          <a:p>
            <a:pPr lvl="1"/>
            <a:r>
              <a:rPr lang="en-US" sz="2000"/>
              <a:t>SolidWorks design tables and equations</a:t>
            </a:r>
          </a:p>
          <a:p>
            <a:pPr lvl="1"/>
            <a:r>
              <a:rPr lang="en-US" sz="2000"/>
              <a:t>SolidWorks toolbox</a:t>
            </a:r>
          </a:p>
          <a:p>
            <a:pPr lvl="1"/>
            <a:endParaRPr lang="en-US" sz="2000"/>
          </a:p>
          <a:p>
            <a:pPr marL="457200" lvl="1" indent="0">
              <a:buNone/>
            </a:pPr>
            <a:r>
              <a:rPr lang="en-US" sz="2000"/>
              <a:t>Skills for the future: Manufacturing and Assembly</a:t>
            </a:r>
          </a:p>
          <a:p>
            <a:pPr lvl="1"/>
            <a:endParaRPr lang="en-US" sz="1800"/>
          </a:p>
        </p:txBody>
      </p:sp>
      <p:pic>
        <p:nvPicPr>
          <p:cNvPr id="5" name="Picture 5" descr="A picture containing crane, skiing, bicycle&#10;&#10;Description automatically generated">
            <a:extLst>
              <a:ext uri="{FF2B5EF4-FFF2-40B4-BE49-F238E27FC236}">
                <a16:creationId xmlns:a16="http://schemas.microsoft.com/office/drawing/2014/main" id="{9EC0CD60-277F-4906-9F6B-532C48E5AA6D}"/>
              </a:ext>
            </a:extLst>
          </p:cNvPr>
          <p:cNvPicPr>
            <a:picLocks noChangeAspect="1"/>
          </p:cNvPicPr>
          <p:nvPr/>
        </p:nvPicPr>
        <p:blipFill rotWithShape="1">
          <a:blip r:embed="rId6"/>
          <a:srcRect t="842" b="6792"/>
          <a:stretch/>
        </p:blipFill>
        <p:spPr>
          <a:xfrm>
            <a:off x="7934299" y="3261960"/>
            <a:ext cx="4218766" cy="2961967"/>
          </a:xfrm>
          <a:prstGeom prst="rect">
            <a:avLst/>
          </a:prstGeom>
        </p:spPr>
      </p:pic>
      <p:sp>
        <p:nvSpPr>
          <p:cNvPr id="6" name="TextBox 5">
            <a:extLst>
              <a:ext uri="{FF2B5EF4-FFF2-40B4-BE49-F238E27FC236}">
                <a16:creationId xmlns:a16="http://schemas.microsoft.com/office/drawing/2014/main" id="{9D8E46F0-C4E9-44DC-AB03-BCE95CF046B9}"/>
              </a:ext>
            </a:extLst>
          </p:cNvPr>
          <p:cNvSpPr txBox="1"/>
          <p:nvPr/>
        </p:nvSpPr>
        <p:spPr>
          <a:xfrm>
            <a:off x="8096668" y="288491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Figure 1.14 : Air flow over a fairing</a:t>
            </a:r>
          </a:p>
        </p:txBody>
      </p:sp>
      <p:sp>
        <p:nvSpPr>
          <p:cNvPr id="10" name="TextBox 9">
            <a:extLst>
              <a:ext uri="{FF2B5EF4-FFF2-40B4-BE49-F238E27FC236}">
                <a16:creationId xmlns:a16="http://schemas.microsoft.com/office/drawing/2014/main" id="{60AC147F-6082-49BC-B726-CB457132EB8E}"/>
              </a:ext>
            </a:extLst>
          </p:cNvPr>
          <p:cNvSpPr txBox="1"/>
          <p:nvPr/>
        </p:nvSpPr>
        <p:spPr>
          <a:xfrm>
            <a:off x="8149791" y="6364559"/>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Figure 1.15 :FEA analysis for a frame </a:t>
            </a:r>
          </a:p>
        </p:txBody>
      </p:sp>
      <p:pic>
        <p:nvPicPr>
          <p:cNvPr id="7" name="Recorded Sound" descr="Recorded Sound">
            <a:hlinkClick r:id="" action="ppaction://media"/>
            <a:extLst>
              <a:ext uri="{FF2B5EF4-FFF2-40B4-BE49-F238E27FC236}">
                <a16:creationId xmlns:a16="http://schemas.microsoft.com/office/drawing/2014/main" id="{B399C9F8-B05D-9243-A6DF-B01701B90F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8668" y="6112047"/>
            <a:ext cx="812800" cy="812800"/>
          </a:xfrm>
          <a:prstGeom prst="rect">
            <a:avLst/>
          </a:prstGeom>
        </p:spPr>
      </p:pic>
      <p:sp>
        <p:nvSpPr>
          <p:cNvPr id="8" name="Slide Number Placeholder 7">
            <a:extLst>
              <a:ext uri="{FF2B5EF4-FFF2-40B4-BE49-F238E27FC236}">
                <a16:creationId xmlns:a16="http://schemas.microsoft.com/office/drawing/2014/main" id="{00BD32DF-ABF0-46A0-8CDA-F52531BA9AE5}"/>
              </a:ext>
            </a:extLst>
          </p:cNvPr>
          <p:cNvSpPr>
            <a:spLocks noGrp="1"/>
          </p:cNvSpPr>
          <p:nvPr>
            <p:ph type="sldNum" sz="quarter" idx="12"/>
          </p:nvPr>
        </p:nvSpPr>
        <p:spPr/>
        <p:txBody>
          <a:bodyPr/>
          <a:lstStyle/>
          <a:p>
            <a:fld id="{B2DC25EE-239B-4C5F-AAD1-255A7D5F1EE2}" type="slidenum">
              <a:rPr lang="en-US" smtClean="0"/>
              <a:t>9</a:t>
            </a:fld>
            <a:endParaRPr lang="en-US"/>
          </a:p>
        </p:txBody>
      </p:sp>
      <p:sp>
        <p:nvSpPr>
          <p:cNvPr id="9" name="Footer Placeholder 8">
            <a:extLst>
              <a:ext uri="{FF2B5EF4-FFF2-40B4-BE49-F238E27FC236}">
                <a16:creationId xmlns:a16="http://schemas.microsoft.com/office/drawing/2014/main" id="{7EA45A9E-29A1-4760-8810-C252D2E9A651}"/>
              </a:ext>
            </a:extLst>
          </p:cNvPr>
          <p:cNvSpPr>
            <a:spLocks noGrp="1"/>
          </p:cNvSpPr>
          <p:nvPr>
            <p:ph type="ftr" sz="quarter" idx="11"/>
          </p:nvPr>
        </p:nvSpPr>
        <p:spPr>
          <a:xfrm>
            <a:off x="8666220" y="6562146"/>
            <a:ext cx="4114800" cy="365125"/>
          </a:xfrm>
        </p:spPr>
        <p:txBody>
          <a:bodyPr/>
          <a:lstStyle/>
          <a:p>
            <a:r>
              <a:rPr lang="en-US"/>
              <a:t>Anu Alujjage</a:t>
            </a:r>
          </a:p>
        </p:txBody>
      </p:sp>
    </p:spTree>
    <p:extLst>
      <p:ext uri="{BB962C8B-B14F-4D97-AF65-F5344CB8AC3E}">
        <p14:creationId xmlns:p14="http://schemas.microsoft.com/office/powerpoint/2010/main" val="74478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ccentBoxVTI">
  <a:themeElements>
    <a:clrScheme name="AnalogousFromDarkSeedLeftStep">
      <a:dk1>
        <a:srgbClr val="000000"/>
      </a:dk1>
      <a:lt1>
        <a:srgbClr val="FFFFFF"/>
      </a:lt1>
      <a:dk2>
        <a:srgbClr val="242E41"/>
      </a:dk2>
      <a:lt2>
        <a:srgbClr val="E2E8E4"/>
      </a:lt2>
      <a:accent1>
        <a:srgbClr val="E729A7"/>
      </a:accent1>
      <a:accent2>
        <a:srgbClr val="C517D5"/>
      </a:accent2>
      <a:accent3>
        <a:srgbClr val="8829E7"/>
      </a:accent3>
      <a:accent4>
        <a:srgbClr val="4E41DC"/>
      </a:accent4>
      <a:accent5>
        <a:srgbClr val="2968E7"/>
      </a:accent5>
      <a:accent6>
        <a:srgbClr val="17A5D5"/>
      </a:accent6>
      <a:hlink>
        <a:srgbClr val="5E70C9"/>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2787D10DF6114A9CC081C7E103805D" ma:contentTypeVersion="4" ma:contentTypeDescription="Create a new document." ma:contentTypeScope="" ma:versionID="b7de85c14a23280a500e4d516b9a5ca2">
  <xsd:schema xmlns:xsd="http://www.w3.org/2001/XMLSchema" xmlns:xs="http://www.w3.org/2001/XMLSchema" xmlns:p="http://schemas.microsoft.com/office/2006/metadata/properties" xmlns:ns2="586bf104-dc2e-471d-90ed-41d390c56d9e" targetNamespace="http://schemas.microsoft.com/office/2006/metadata/properties" ma:root="true" ma:fieldsID="2e65181d8e9eafeb5386287948a0e83c" ns2:_="">
    <xsd:import namespace="586bf104-dc2e-471d-90ed-41d390c56d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bf104-dc2e-471d-90ed-41d390c56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9B19DC-1D93-4426-B014-BB15947C6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bf104-dc2e-471d-90ed-41d390c56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2C18E9-708A-4D53-8C24-FD9450073620}">
  <ds:schemaRefs>
    <ds:schemaRef ds:uri="http://schemas.microsoft.com/sharepoint/v3/contenttype/forms"/>
  </ds:schemaRefs>
</ds:datastoreItem>
</file>

<file path=customXml/itemProps3.xml><?xml version="1.0" encoding="utf-8"?>
<ds:datastoreItem xmlns:ds="http://schemas.openxmlformats.org/officeDocument/2006/customXml" ds:itemID="{EED9FE12-CDD8-45F4-B635-4F411CC55A0E}">
  <ds:schemaRefs>
    <ds:schemaRef ds:uri="http://www.w3.org/XML/1998/namespace"/>
    <ds:schemaRef ds:uri="http://purl.org/dc/elements/1.1/"/>
    <ds:schemaRef ds:uri="586bf104-dc2e-471d-90ed-41d390c56d9e"/>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1505</Words>
  <Application>Microsoft Macintosh PowerPoint</Application>
  <PresentationFormat>Widescreen</PresentationFormat>
  <Paragraphs>167</Paragraphs>
  <Slides>12</Slides>
  <Notes>4</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Roboto Slab</vt:lpstr>
      <vt:lpstr>AccentBoxVTI</vt:lpstr>
      <vt:lpstr>PowerPoint Presentation</vt:lpstr>
      <vt:lpstr>Project Description</vt:lpstr>
      <vt:lpstr>Background/Current State of the Art</vt:lpstr>
      <vt:lpstr>  Background/Current State of the Art Cont.  </vt:lpstr>
      <vt:lpstr>  Background/Current State of the Art Cont.  </vt:lpstr>
      <vt:lpstr>  Customer Requirements   </vt:lpstr>
      <vt:lpstr>Engineering Requirements</vt:lpstr>
      <vt:lpstr>Concept Generation</vt:lpstr>
      <vt:lpstr>Skills Acquired</vt:lpstr>
      <vt:lpstr>Concept Evaluation</vt:lpstr>
      <vt:lpstr>Any Questions?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Anuththara Sewvandi Jayasekara Alujjage</cp:lastModifiedBy>
  <cp:revision>1</cp:revision>
  <dcterms:created xsi:type="dcterms:W3CDTF">2013-07-15T20:26:40Z</dcterms:created>
  <dcterms:modified xsi:type="dcterms:W3CDTF">2020-08-03T19:11:16Z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0x0101006D2787D10DF6114A9CC081C7E103805D</vt:lpwstr>
  </property>
</Properties>
</file>