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4"/>
  </p:sldMasterIdLst>
  <p:notesMasterIdLst>
    <p:notesMasterId r:id="rId20"/>
  </p:notesMasterIdLst>
  <p:sldIdLst>
    <p:sldId id="256" r:id="rId5"/>
    <p:sldId id="257" r:id="rId6"/>
    <p:sldId id="262" r:id="rId7"/>
    <p:sldId id="263" r:id="rId8"/>
    <p:sldId id="258" r:id="rId9"/>
    <p:sldId id="269" r:id="rId10"/>
    <p:sldId id="259" r:id="rId11"/>
    <p:sldId id="265" r:id="rId12"/>
    <p:sldId id="268" r:id="rId13"/>
    <p:sldId id="264" r:id="rId14"/>
    <p:sldId id="266" r:id="rId15"/>
    <p:sldId id="261" r:id="rId16"/>
    <p:sldId id="267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6B7141-D6B7-4F97-BCB7-FB8CBED414E6}" v="31" dt="2020-08-03T20:08:25.799"/>
    <p1510:client id="{1EF4E035-266E-4DE3-92DE-AC6CD57A5AAF}" v="8" dt="2020-08-03T22:01:44.059"/>
    <p1510:client id="{2760C9DC-CBBF-4587-8891-75CC917C6C51}" v="200" dt="2020-08-03T21:36:53.889"/>
    <p1510:client id="{484C3977-22A1-4016-8FA1-9ACD85705DAC}" v="740" dt="2020-08-04T11:21:23.512"/>
    <p1510:client id="{56E9FFF2-0DAD-497B-8BDA-BD3806E9014D}" v="349" dt="2020-08-04T12:58:04.318"/>
    <p1510:client id="{698FE906-1027-462F-81FB-66E0DF282D80}" v="686" dt="2020-08-04T06:55:14.343"/>
    <p1510:client id="{836D0DDC-07C3-4F53-A3C9-03AA2D93FFA1}" v="503" dt="2020-08-04T02:16:48.651"/>
    <p1510:client id="{93386A68-C8C0-4CFA-8E38-D4F1D3CBD26F}" v="126" dt="2020-08-04T05:56:35.362"/>
    <p1510:client id="{F5D2E206-E360-4676-9CDE-F8484B2B3B64}" v="23" dt="2020-08-04T00:57:35.054"/>
    <p1510:client id="{F8E6F5AE-0376-E146-87FF-DEE469F37101}" v="2803" dt="2020-08-04T13:24:58.5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8"/>
  </p:normalViewPr>
  <p:slideViewPr>
    <p:cSldViewPr snapToGrid="0" snapToObjects="1">
      <p:cViewPr varScale="1">
        <p:scale>
          <a:sx n="105" d="100"/>
          <a:sy n="105" d="100"/>
        </p:scale>
        <p:origin x="8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lison L Bedrin" userId="S::alb754@nau.edu::851a48c4-9e38-4dc4-8719-111a5acea6ed" providerId="AD" clId="Web-{F5D2E206-E360-4676-9CDE-F8484B2B3B64}"/>
    <pc:docChg chg="addSld modSld">
      <pc:chgData name="Allison L Bedrin" userId="S::alb754@nau.edu::851a48c4-9e38-4dc4-8719-111a5acea6ed" providerId="AD" clId="Web-{F5D2E206-E360-4676-9CDE-F8484B2B3B64}" dt="2020-08-04T00:57:34.757" v="21" actId="20577"/>
      <pc:docMkLst>
        <pc:docMk/>
      </pc:docMkLst>
      <pc:sldChg chg="modSp new">
        <pc:chgData name="Allison L Bedrin" userId="S::alb754@nau.edu::851a48c4-9e38-4dc4-8719-111a5acea6ed" providerId="AD" clId="Web-{F5D2E206-E360-4676-9CDE-F8484B2B3B64}" dt="2020-08-04T00:57:33.382" v="19" actId="20577"/>
        <pc:sldMkLst>
          <pc:docMk/>
          <pc:sldMk cId="258399599" sldId="268"/>
        </pc:sldMkLst>
        <pc:spChg chg="mod">
          <ac:chgData name="Allison L Bedrin" userId="S::alb754@nau.edu::851a48c4-9e38-4dc4-8719-111a5acea6ed" providerId="AD" clId="Web-{F5D2E206-E360-4676-9CDE-F8484B2B3B64}" dt="2020-08-04T00:57:33.382" v="19" actId="20577"/>
          <ac:spMkLst>
            <pc:docMk/>
            <pc:sldMk cId="258399599" sldId="268"/>
            <ac:spMk id="2" creationId="{01985C05-6343-4F33-B63E-61B53212263D}"/>
          </ac:spMkLst>
        </pc:spChg>
      </pc:sldChg>
    </pc:docChg>
  </pc:docChgLst>
  <pc:docChgLst>
    <pc:chgData name="Ryan Matthew Podell" userId="83942294-0867-4d0c-98eb-b6380490c767" providerId="ADAL" clId="{56E9FFF2-0DAD-497B-8BDA-BD3806E9014D}"/>
    <pc:docChg chg="undo custSel addSld modSld">
      <pc:chgData name="Ryan Matthew Podell" userId="83942294-0867-4d0c-98eb-b6380490c767" providerId="ADAL" clId="{56E9FFF2-0DAD-497B-8BDA-BD3806E9014D}" dt="2020-08-04T03:08:42.385" v="848"/>
      <pc:docMkLst>
        <pc:docMk/>
      </pc:docMkLst>
      <pc:sldChg chg="addSp delSp modSp mod modTransition modClrScheme modAnim chgLayout">
        <pc:chgData name="Ryan Matthew Podell" userId="83942294-0867-4d0c-98eb-b6380490c767" providerId="ADAL" clId="{56E9FFF2-0DAD-497B-8BDA-BD3806E9014D}" dt="2020-08-04T03:08:42.385" v="848"/>
        <pc:sldMkLst>
          <pc:docMk/>
          <pc:sldMk cId="71195754" sldId="264"/>
        </pc:sldMkLst>
        <pc:spChg chg="add mod ord">
          <ac:chgData name="Ryan Matthew Podell" userId="83942294-0867-4d0c-98eb-b6380490c767" providerId="ADAL" clId="{56E9FFF2-0DAD-497B-8BDA-BD3806E9014D}" dt="2020-08-03T03:25:47.703" v="43" actId="700"/>
          <ac:spMkLst>
            <pc:docMk/>
            <pc:sldMk cId="71195754" sldId="264"/>
            <ac:spMk id="2" creationId="{50F9347F-AE84-42C9-85B2-5DB56920AED8}"/>
          </ac:spMkLst>
        </pc:spChg>
        <pc:spChg chg="del mod ord">
          <ac:chgData name="Ryan Matthew Podell" userId="83942294-0867-4d0c-98eb-b6380490c767" providerId="ADAL" clId="{56E9FFF2-0DAD-497B-8BDA-BD3806E9014D}" dt="2020-08-03T03:25:47.703" v="43" actId="700"/>
          <ac:spMkLst>
            <pc:docMk/>
            <pc:sldMk cId="71195754" sldId="264"/>
            <ac:spMk id="3" creationId="{72F888CF-792A-4845-A56F-0585E8D7306C}"/>
          </ac:spMkLst>
        </pc:spChg>
        <pc:spChg chg="add del mod ord">
          <ac:chgData name="Ryan Matthew Podell" userId="83942294-0867-4d0c-98eb-b6380490c767" providerId="ADAL" clId="{56E9FFF2-0DAD-497B-8BDA-BD3806E9014D}" dt="2020-08-03T03:25:47.703" v="43" actId="700"/>
          <ac:spMkLst>
            <pc:docMk/>
            <pc:sldMk cId="71195754" sldId="264"/>
            <ac:spMk id="4" creationId="{3C9246BB-74B5-4A14-AC2D-DE836C9AE699}"/>
          </ac:spMkLst>
        </pc:spChg>
        <pc:spChg chg="mod">
          <ac:chgData name="Ryan Matthew Podell" userId="83942294-0867-4d0c-98eb-b6380490c767" providerId="ADAL" clId="{56E9FFF2-0DAD-497B-8BDA-BD3806E9014D}" dt="2020-08-04T02:54:39.926" v="840" actId="1076"/>
          <ac:spMkLst>
            <pc:docMk/>
            <pc:sldMk cId="71195754" sldId="264"/>
            <ac:spMk id="4" creationId="{CDFC0274-F3B6-480F-940F-5A89E685F6BA}"/>
          </ac:spMkLst>
        </pc:spChg>
        <pc:spChg chg="add mod ord">
          <ac:chgData name="Ryan Matthew Podell" userId="83942294-0867-4d0c-98eb-b6380490c767" providerId="ADAL" clId="{56E9FFF2-0DAD-497B-8BDA-BD3806E9014D}" dt="2020-08-04T02:29:52.235" v="825" actId="20577"/>
          <ac:spMkLst>
            <pc:docMk/>
            <pc:sldMk cId="71195754" sldId="264"/>
            <ac:spMk id="5" creationId="{15BAADB3-D803-4ED3-996E-EA28E64838DA}"/>
          </ac:spMkLst>
        </pc:spChg>
        <pc:picChg chg="add del mod">
          <ac:chgData name="Ryan Matthew Podell" userId="83942294-0867-4d0c-98eb-b6380490c767" providerId="ADAL" clId="{56E9FFF2-0DAD-497B-8BDA-BD3806E9014D}" dt="2020-08-04T03:02:54.756" v="845"/>
          <ac:picMkLst>
            <pc:docMk/>
            <pc:sldMk cId="71195754" sldId="264"/>
            <ac:picMk id="6" creationId="{2BC03C60-4D28-46C6-9E2B-EAFB738B3E6E}"/>
          </ac:picMkLst>
        </pc:picChg>
        <pc:picChg chg="add del mod">
          <ac:chgData name="Ryan Matthew Podell" userId="83942294-0867-4d0c-98eb-b6380490c767" providerId="ADAL" clId="{56E9FFF2-0DAD-497B-8BDA-BD3806E9014D}" dt="2020-08-04T03:07:31.609" v="847"/>
          <ac:picMkLst>
            <pc:docMk/>
            <pc:sldMk cId="71195754" sldId="264"/>
            <ac:picMk id="7" creationId="{F6850E56-2B60-4186-9B10-0F689F924416}"/>
          </ac:picMkLst>
        </pc:picChg>
        <pc:picChg chg="add mod">
          <ac:chgData name="Ryan Matthew Podell" userId="83942294-0867-4d0c-98eb-b6380490c767" providerId="ADAL" clId="{56E9FFF2-0DAD-497B-8BDA-BD3806E9014D}" dt="2020-08-04T03:08:42.385" v="848"/>
          <ac:picMkLst>
            <pc:docMk/>
            <pc:sldMk cId="71195754" sldId="264"/>
            <ac:picMk id="8" creationId="{EE119B55-0915-4754-817E-0D92CA5BA014}"/>
          </ac:picMkLst>
        </pc:picChg>
      </pc:sldChg>
      <pc:sldChg chg="addSp delSp modSp new mod modClrScheme chgLayout">
        <pc:chgData name="Ryan Matthew Podell" userId="83942294-0867-4d0c-98eb-b6380490c767" providerId="ADAL" clId="{56E9FFF2-0DAD-497B-8BDA-BD3806E9014D}" dt="2020-08-03T03:52:13.987" v="787" actId="14100"/>
        <pc:sldMkLst>
          <pc:docMk/>
          <pc:sldMk cId="3208483037" sldId="266"/>
        </pc:sldMkLst>
        <pc:spChg chg="mod ord">
          <ac:chgData name="Ryan Matthew Podell" userId="83942294-0867-4d0c-98eb-b6380490c767" providerId="ADAL" clId="{56E9FFF2-0DAD-497B-8BDA-BD3806E9014D}" dt="2020-08-03T03:46:57.296" v="476" actId="700"/>
          <ac:spMkLst>
            <pc:docMk/>
            <pc:sldMk cId="3208483037" sldId="266"/>
            <ac:spMk id="2" creationId="{915093E9-9678-43B0-9351-681505FB550C}"/>
          </ac:spMkLst>
        </pc:spChg>
        <pc:spChg chg="mod ord">
          <ac:chgData name="Ryan Matthew Podell" userId="83942294-0867-4d0c-98eb-b6380490c767" providerId="ADAL" clId="{56E9FFF2-0DAD-497B-8BDA-BD3806E9014D}" dt="2020-08-03T03:52:13.987" v="787" actId="14100"/>
          <ac:spMkLst>
            <pc:docMk/>
            <pc:sldMk cId="3208483037" sldId="266"/>
            <ac:spMk id="3" creationId="{FC95F916-961C-46EE-A634-ED6B592C8307}"/>
          </ac:spMkLst>
        </pc:spChg>
        <pc:spChg chg="del mod ord">
          <ac:chgData name="Ryan Matthew Podell" userId="83942294-0867-4d0c-98eb-b6380490c767" providerId="ADAL" clId="{56E9FFF2-0DAD-497B-8BDA-BD3806E9014D}" dt="2020-08-03T03:44:39.796" v="373" actId="700"/>
          <ac:spMkLst>
            <pc:docMk/>
            <pc:sldMk cId="3208483037" sldId="266"/>
            <ac:spMk id="4" creationId="{D87520A2-B60D-471B-B13C-62251267C934}"/>
          </ac:spMkLst>
        </pc:spChg>
        <pc:spChg chg="add del mod ord">
          <ac:chgData name="Ryan Matthew Podell" userId="83942294-0867-4d0c-98eb-b6380490c767" providerId="ADAL" clId="{56E9FFF2-0DAD-497B-8BDA-BD3806E9014D}" dt="2020-08-03T03:44:45.940" v="374" actId="700"/>
          <ac:spMkLst>
            <pc:docMk/>
            <pc:sldMk cId="3208483037" sldId="266"/>
            <ac:spMk id="5" creationId="{1030429A-528C-4621-BAE1-9D1C4CF99DE1}"/>
          </ac:spMkLst>
        </pc:spChg>
        <pc:spChg chg="add del mod ord">
          <ac:chgData name="Ryan Matthew Podell" userId="83942294-0867-4d0c-98eb-b6380490c767" providerId="ADAL" clId="{56E9FFF2-0DAD-497B-8BDA-BD3806E9014D}" dt="2020-08-03T03:44:45.940" v="374" actId="700"/>
          <ac:spMkLst>
            <pc:docMk/>
            <pc:sldMk cId="3208483037" sldId="266"/>
            <ac:spMk id="6" creationId="{DA4705CE-E99C-4E0E-9E2F-F241B9672583}"/>
          </ac:spMkLst>
        </pc:spChg>
        <pc:spChg chg="add del mod ord">
          <ac:chgData name="Ryan Matthew Podell" userId="83942294-0867-4d0c-98eb-b6380490c767" providerId="ADAL" clId="{56E9FFF2-0DAD-497B-8BDA-BD3806E9014D}" dt="2020-08-03T03:44:45.940" v="374" actId="700"/>
          <ac:spMkLst>
            <pc:docMk/>
            <pc:sldMk cId="3208483037" sldId="266"/>
            <ac:spMk id="7" creationId="{33720408-5DB1-43E3-A1A0-90E0E705AD74}"/>
          </ac:spMkLst>
        </pc:spChg>
        <pc:spChg chg="add del mod ord">
          <ac:chgData name="Ryan Matthew Podell" userId="83942294-0867-4d0c-98eb-b6380490c767" providerId="ADAL" clId="{56E9FFF2-0DAD-497B-8BDA-BD3806E9014D}" dt="2020-08-03T03:46:57.296" v="476" actId="700"/>
          <ac:spMkLst>
            <pc:docMk/>
            <pc:sldMk cId="3208483037" sldId="266"/>
            <ac:spMk id="8" creationId="{226B6259-E80F-4602-8E83-E271DEFA4DF3}"/>
          </ac:spMkLst>
        </pc:spChg>
      </pc:sldChg>
      <pc:sldChg chg="addSp delSp modSp mod modTransition modAnim">
        <pc:chgData name="Ryan Matthew Podell" userId="83942294-0867-4d0c-98eb-b6380490c767" providerId="ADAL" clId="{56E9FFF2-0DAD-497B-8BDA-BD3806E9014D}" dt="2020-08-04T03:02:18.990" v="844"/>
        <pc:sldMkLst>
          <pc:docMk/>
          <pc:sldMk cId="258399599" sldId="268"/>
        </pc:sldMkLst>
        <pc:spChg chg="mod">
          <ac:chgData name="Ryan Matthew Podell" userId="83942294-0867-4d0c-98eb-b6380490c767" providerId="ADAL" clId="{56E9FFF2-0DAD-497B-8BDA-BD3806E9014D}" dt="2020-08-04T02:54:21.484" v="832" actId="20577"/>
          <ac:spMkLst>
            <pc:docMk/>
            <pc:sldMk cId="258399599" sldId="268"/>
            <ac:spMk id="5" creationId="{0C59A01A-3129-49A9-8D30-60EC39ED5D6F}"/>
          </ac:spMkLst>
        </pc:spChg>
        <pc:picChg chg="add del mod">
          <ac:chgData name="Ryan Matthew Podell" userId="83942294-0867-4d0c-98eb-b6380490c767" providerId="ADAL" clId="{56E9FFF2-0DAD-497B-8BDA-BD3806E9014D}" dt="2020-08-04T03:01:50.025" v="843"/>
          <ac:picMkLst>
            <pc:docMk/>
            <pc:sldMk cId="258399599" sldId="268"/>
            <ac:picMk id="6" creationId="{904A8760-5485-46DC-BA50-9C67C1A6DFC1}"/>
          </ac:picMkLst>
        </pc:picChg>
        <pc:picChg chg="add mod">
          <ac:chgData name="Ryan Matthew Podell" userId="83942294-0867-4d0c-98eb-b6380490c767" providerId="ADAL" clId="{56E9FFF2-0DAD-497B-8BDA-BD3806E9014D}" dt="2020-08-04T03:02:18.990" v="844"/>
          <ac:picMkLst>
            <pc:docMk/>
            <pc:sldMk cId="258399599" sldId="268"/>
            <ac:picMk id="7" creationId="{6ACAE272-1D40-4A66-B2F4-21F3B193ABE7}"/>
          </ac:picMkLst>
        </pc:picChg>
      </pc:sldChg>
    </pc:docChg>
  </pc:docChgLst>
  <pc:docChgLst>
    <pc:chgData name="Samantha Robbins" userId="S::sar437@nau.edu::9a9f5fe2-7151-44c0-9c45-2c5864de7d63" providerId="AD" clId="Web-{E199911D-20BF-4C0C-BBF8-7113A93CCAD0}"/>
    <pc:docChg chg="addSld modSld">
      <pc:chgData name="Samantha Robbins" userId="S::sar437@nau.edu::9a9f5fe2-7151-44c0-9c45-2c5864de7d63" providerId="AD" clId="Web-{E199911D-20BF-4C0C-BBF8-7113A93CCAD0}" dt="2020-07-31T13:55:59.274" v="120" actId="20577"/>
      <pc:docMkLst>
        <pc:docMk/>
      </pc:docMkLst>
      <pc:sldChg chg="modSp new">
        <pc:chgData name="Samantha Robbins" userId="S::sar437@nau.edu::9a9f5fe2-7151-44c0-9c45-2c5864de7d63" providerId="AD" clId="Web-{E199911D-20BF-4C0C-BBF8-7113A93CCAD0}" dt="2020-07-31T13:54:04.959" v="27" actId="20577"/>
        <pc:sldMkLst>
          <pc:docMk/>
          <pc:sldMk cId="1953300656" sldId="257"/>
        </pc:sldMkLst>
        <pc:spChg chg="mod">
          <ac:chgData name="Samantha Robbins" userId="S::sar437@nau.edu::9a9f5fe2-7151-44c0-9c45-2c5864de7d63" providerId="AD" clId="Web-{E199911D-20BF-4C0C-BBF8-7113A93CCAD0}" dt="2020-07-31T13:54:04.959" v="27" actId="20577"/>
          <ac:spMkLst>
            <pc:docMk/>
            <pc:sldMk cId="1953300656" sldId="257"/>
            <ac:spMk id="2" creationId="{8BC9BF6D-E315-457E-BD2A-974695934E24}"/>
          </ac:spMkLst>
        </pc:spChg>
      </pc:sldChg>
      <pc:sldChg chg="modSp new">
        <pc:chgData name="Samantha Robbins" userId="S::sar437@nau.edu::9a9f5fe2-7151-44c0-9c45-2c5864de7d63" providerId="AD" clId="Web-{E199911D-20BF-4C0C-BBF8-7113A93CCAD0}" dt="2020-07-31T13:54:28.037" v="42" actId="20577"/>
        <pc:sldMkLst>
          <pc:docMk/>
          <pc:sldMk cId="131427885" sldId="258"/>
        </pc:sldMkLst>
        <pc:spChg chg="mod">
          <ac:chgData name="Samantha Robbins" userId="S::sar437@nau.edu::9a9f5fe2-7151-44c0-9c45-2c5864de7d63" providerId="AD" clId="Web-{E199911D-20BF-4C0C-BBF8-7113A93CCAD0}" dt="2020-07-31T13:54:28.037" v="42" actId="20577"/>
          <ac:spMkLst>
            <pc:docMk/>
            <pc:sldMk cId="131427885" sldId="258"/>
            <ac:spMk id="2" creationId="{BE799214-6B65-43BC-ADB4-29CEEFA840B3}"/>
          </ac:spMkLst>
        </pc:spChg>
      </pc:sldChg>
      <pc:sldChg chg="modSp new">
        <pc:chgData name="Samantha Robbins" userId="S::sar437@nau.edu::9a9f5fe2-7151-44c0-9c45-2c5864de7d63" providerId="AD" clId="Web-{E199911D-20BF-4C0C-BBF8-7113A93CCAD0}" dt="2020-07-31T13:54:45.928" v="89" actId="20577"/>
        <pc:sldMkLst>
          <pc:docMk/>
          <pc:sldMk cId="1604288698" sldId="259"/>
        </pc:sldMkLst>
        <pc:spChg chg="mod">
          <ac:chgData name="Samantha Robbins" userId="S::sar437@nau.edu::9a9f5fe2-7151-44c0-9c45-2c5864de7d63" providerId="AD" clId="Web-{E199911D-20BF-4C0C-BBF8-7113A93CCAD0}" dt="2020-07-31T13:54:45.928" v="89" actId="20577"/>
          <ac:spMkLst>
            <pc:docMk/>
            <pc:sldMk cId="1604288698" sldId="259"/>
            <ac:spMk id="2" creationId="{3F0D3893-69FB-4CFA-B7CE-501D86AC8D73}"/>
          </ac:spMkLst>
        </pc:spChg>
      </pc:sldChg>
      <pc:sldChg chg="modSp new">
        <pc:chgData name="Samantha Robbins" userId="S::sar437@nau.edu::9a9f5fe2-7151-44c0-9c45-2c5864de7d63" providerId="AD" clId="Web-{E199911D-20BF-4C0C-BBF8-7113A93CCAD0}" dt="2020-07-31T13:54:58.022" v="106" actId="20577"/>
        <pc:sldMkLst>
          <pc:docMk/>
          <pc:sldMk cId="3345999542" sldId="260"/>
        </pc:sldMkLst>
        <pc:spChg chg="mod">
          <ac:chgData name="Samantha Robbins" userId="S::sar437@nau.edu::9a9f5fe2-7151-44c0-9c45-2c5864de7d63" providerId="AD" clId="Web-{E199911D-20BF-4C0C-BBF8-7113A93CCAD0}" dt="2020-07-31T13:54:58.022" v="106" actId="20577"/>
          <ac:spMkLst>
            <pc:docMk/>
            <pc:sldMk cId="3345999542" sldId="260"/>
            <ac:spMk id="2" creationId="{7A8D1437-F226-40ED-870F-75E665D05419}"/>
          </ac:spMkLst>
        </pc:spChg>
      </pc:sldChg>
      <pc:sldChg chg="modSp new">
        <pc:chgData name="Samantha Robbins" userId="S::sar437@nau.edu::9a9f5fe2-7151-44c0-9c45-2c5864de7d63" providerId="AD" clId="Web-{E199911D-20BF-4C0C-BBF8-7113A93CCAD0}" dt="2020-07-31T13:55:59.274" v="119" actId="20577"/>
        <pc:sldMkLst>
          <pc:docMk/>
          <pc:sldMk cId="3425644222" sldId="261"/>
        </pc:sldMkLst>
        <pc:spChg chg="mod">
          <ac:chgData name="Samantha Robbins" userId="S::sar437@nau.edu::9a9f5fe2-7151-44c0-9c45-2c5864de7d63" providerId="AD" clId="Web-{E199911D-20BF-4C0C-BBF8-7113A93CCAD0}" dt="2020-07-31T13:55:59.274" v="119" actId="20577"/>
          <ac:spMkLst>
            <pc:docMk/>
            <pc:sldMk cId="3425644222" sldId="261"/>
            <ac:spMk id="2" creationId="{85A6B12B-04DF-4A65-8DDC-95F525C9FF2B}"/>
          </ac:spMkLst>
        </pc:spChg>
      </pc:sldChg>
    </pc:docChg>
  </pc:docChgLst>
  <pc:docChgLst>
    <pc:chgData name="Allison Bedrin" userId="851a48c4-9e38-4dc4-8719-111a5acea6ed" providerId="ADAL" clId="{93386A68-C8C0-4CFA-8E38-D4F1D3CBD26F}"/>
    <pc:docChg chg="modSld">
      <pc:chgData name="Allison Bedrin" userId="851a48c4-9e38-4dc4-8719-111a5acea6ed" providerId="ADAL" clId="{93386A68-C8C0-4CFA-8E38-D4F1D3CBD26F}" dt="2020-08-04T05:56:35.362" v="124" actId="1035"/>
      <pc:docMkLst>
        <pc:docMk/>
      </pc:docMkLst>
      <pc:sldChg chg="modSp">
        <pc:chgData name="Allison Bedrin" userId="851a48c4-9e38-4dc4-8719-111a5acea6ed" providerId="ADAL" clId="{93386A68-C8C0-4CFA-8E38-D4F1D3CBD26F}" dt="2020-08-04T05:56:35.362" v="124" actId="1035"/>
        <pc:sldMkLst>
          <pc:docMk/>
          <pc:sldMk cId="3208483037" sldId="266"/>
        </pc:sldMkLst>
        <pc:picChg chg="mod">
          <ac:chgData name="Allison Bedrin" userId="851a48c4-9e38-4dc4-8719-111a5acea6ed" providerId="ADAL" clId="{93386A68-C8C0-4CFA-8E38-D4F1D3CBD26F}" dt="2020-08-04T05:56:35.362" v="124" actId="1035"/>
          <ac:picMkLst>
            <pc:docMk/>
            <pc:sldMk cId="3208483037" sldId="266"/>
            <ac:picMk id="5" creationId="{1D732267-F09E-41E1-A03D-B761CACA8955}"/>
          </ac:picMkLst>
        </pc:picChg>
      </pc:sldChg>
    </pc:docChg>
  </pc:docChgLst>
  <pc:docChgLst>
    <pc:chgData name="Allison L Bedrin" userId="S::alb754@nau.edu::851a48c4-9e38-4dc4-8719-111a5acea6ed" providerId="AD" clId="Web-{836D0DDC-07C3-4F53-A3C9-03AA2D93FFA1}"/>
    <pc:docChg chg="modSld modMainMaster">
      <pc:chgData name="Allison L Bedrin" userId="S::alb754@nau.edu::851a48c4-9e38-4dc4-8719-111a5acea6ed" providerId="AD" clId="Web-{836D0DDC-07C3-4F53-A3C9-03AA2D93FFA1}" dt="2020-08-04T02:16:48.651" v="501" actId="20577"/>
      <pc:docMkLst>
        <pc:docMk/>
      </pc:docMkLst>
      <pc:sldChg chg="addSp modSp">
        <pc:chgData name="Allison L Bedrin" userId="S::alb754@nau.edu::851a48c4-9e38-4dc4-8719-111a5acea6ed" providerId="AD" clId="Web-{836D0DDC-07C3-4F53-A3C9-03AA2D93FFA1}" dt="2020-08-04T01:04:35.671" v="487"/>
        <pc:sldMkLst>
          <pc:docMk/>
          <pc:sldMk cId="109857222" sldId="256"/>
        </pc:sldMkLst>
        <pc:spChg chg="add mod">
          <ac:chgData name="Allison L Bedrin" userId="S::alb754@nau.edu::851a48c4-9e38-4dc4-8719-111a5acea6ed" providerId="AD" clId="Web-{836D0DDC-07C3-4F53-A3C9-03AA2D93FFA1}" dt="2020-08-04T01:04:35.671" v="487"/>
          <ac:spMkLst>
            <pc:docMk/>
            <pc:sldMk cId="109857222" sldId="256"/>
            <ac:spMk id="5" creationId="{9564EC4D-4822-44A3-B457-5798958FF844}"/>
          </ac:spMkLst>
        </pc:spChg>
      </pc:sldChg>
      <pc:sldChg chg="addSp modSp">
        <pc:chgData name="Allison L Bedrin" userId="S::alb754@nau.edu::851a48c4-9e38-4dc4-8719-111a5acea6ed" providerId="AD" clId="Web-{836D0DDC-07C3-4F53-A3C9-03AA2D93FFA1}" dt="2020-08-04T01:04:35.671" v="487"/>
        <pc:sldMkLst>
          <pc:docMk/>
          <pc:sldMk cId="1953300656" sldId="257"/>
        </pc:sldMkLst>
        <pc:spChg chg="add mod">
          <ac:chgData name="Allison L Bedrin" userId="S::alb754@nau.edu::851a48c4-9e38-4dc4-8719-111a5acea6ed" providerId="AD" clId="Web-{836D0DDC-07C3-4F53-A3C9-03AA2D93FFA1}" dt="2020-08-04T01:04:35.671" v="487"/>
          <ac:spMkLst>
            <pc:docMk/>
            <pc:sldMk cId="1953300656" sldId="257"/>
            <ac:spMk id="3" creationId="{6CB15F6C-1942-4187-983D-08573E5A9F7C}"/>
          </ac:spMkLst>
        </pc:spChg>
      </pc:sldChg>
      <pc:sldChg chg="addSp modSp">
        <pc:chgData name="Allison L Bedrin" userId="S::alb754@nau.edu::851a48c4-9e38-4dc4-8719-111a5acea6ed" providerId="AD" clId="Web-{836D0DDC-07C3-4F53-A3C9-03AA2D93FFA1}" dt="2020-08-04T01:04:35.671" v="487"/>
        <pc:sldMkLst>
          <pc:docMk/>
          <pc:sldMk cId="131427885" sldId="258"/>
        </pc:sldMkLst>
        <pc:spChg chg="add mod">
          <ac:chgData name="Allison L Bedrin" userId="S::alb754@nau.edu::851a48c4-9e38-4dc4-8719-111a5acea6ed" providerId="AD" clId="Web-{836D0DDC-07C3-4F53-A3C9-03AA2D93FFA1}" dt="2020-08-04T01:04:35.671" v="487"/>
          <ac:spMkLst>
            <pc:docMk/>
            <pc:sldMk cId="131427885" sldId="258"/>
            <ac:spMk id="4" creationId="{EEE73ABE-43CA-46FA-B7B7-4DE67F35F902}"/>
          </ac:spMkLst>
        </pc:spChg>
      </pc:sldChg>
      <pc:sldChg chg="addSp modSp">
        <pc:chgData name="Allison L Bedrin" userId="S::alb754@nau.edu::851a48c4-9e38-4dc4-8719-111a5acea6ed" providerId="AD" clId="Web-{836D0DDC-07C3-4F53-A3C9-03AA2D93FFA1}" dt="2020-08-04T01:04:35.671" v="487"/>
        <pc:sldMkLst>
          <pc:docMk/>
          <pc:sldMk cId="1604288698" sldId="259"/>
        </pc:sldMkLst>
        <pc:spChg chg="add mod">
          <ac:chgData name="Allison L Bedrin" userId="S::alb754@nau.edu::851a48c4-9e38-4dc4-8719-111a5acea6ed" providerId="AD" clId="Web-{836D0DDC-07C3-4F53-A3C9-03AA2D93FFA1}" dt="2020-08-04T01:04:35.671" v="487"/>
          <ac:spMkLst>
            <pc:docMk/>
            <pc:sldMk cId="1604288698" sldId="259"/>
            <ac:spMk id="5" creationId="{EECC8326-8577-4319-9FA1-D4B46B99D04A}"/>
          </ac:spMkLst>
        </pc:spChg>
      </pc:sldChg>
      <pc:sldChg chg="addSp modSp">
        <pc:chgData name="Allison L Bedrin" userId="S::alb754@nau.edu::851a48c4-9e38-4dc4-8719-111a5acea6ed" providerId="AD" clId="Web-{836D0DDC-07C3-4F53-A3C9-03AA2D93FFA1}" dt="2020-08-04T01:04:35.671" v="487"/>
        <pc:sldMkLst>
          <pc:docMk/>
          <pc:sldMk cId="3425644222" sldId="261"/>
        </pc:sldMkLst>
        <pc:spChg chg="add mod">
          <ac:chgData name="Allison L Bedrin" userId="S::alb754@nau.edu::851a48c4-9e38-4dc4-8719-111a5acea6ed" providerId="AD" clId="Web-{836D0DDC-07C3-4F53-A3C9-03AA2D93FFA1}" dt="2020-08-04T01:04:35.671" v="487"/>
          <ac:spMkLst>
            <pc:docMk/>
            <pc:sldMk cId="3425644222" sldId="261"/>
            <ac:spMk id="3" creationId="{502F35F6-EDE4-44B4-AA34-FFE13C89AE53}"/>
          </ac:spMkLst>
        </pc:spChg>
      </pc:sldChg>
      <pc:sldChg chg="addSp modSp">
        <pc:chgData name="Allison L Bedrin" userId="S::alb754@nau.edu::851a48c4-9e38-4dc4-8719-111a5acea6ed" providerId="AD" clId="Web-{836D0DDC-07C3-4F53-A3C9-03AA2D93FFA1}" dt="2020-08-04T01:04:35.671" v="487"/>
        <pc:sldMkLst>
          <pc:docMk/>
          <pc:sldMk cId="2663998026" sldId="262"/>
        </pc:sldMkLst>
        <pc:spChg chg="add mod">
          <ac:chgData name="Allison L Bedrin" userId="S::alb754@nau.edu::851a48c4-9e38-4dc4-8719-111a5acea6ed" providerId="AD" clId="Web-{836D0DDC-07C3-4F53-A3C9-03AA2D93FFA1}" dt="2020-08-04T01:04:35.671" v="487"/>
          <ac:spMkLst>
            <pc:docMk/>
            <pc:sldMk cId="2663998026" sldId="262"/>
            <ac:spMk id="4" creationId="{5DD09A6D-CBF9-4868-B20B-AA8A99AE8663}"/>
          </ac:spMkLst>
        </pc:spChg>
      </pc:sldChg>
      <pc:sldChg chg="addSp modSp">
        <pc:chgData name="Allison L Bedrin" userId="S::alb754@nau.edu::851a48c4-9e38-4dc4-8719-111a5acea6ed" providerId="AD" clId="Web-{836D0DDC-07C3-4F53-A3C9-03AA2D93FFA1}" dt="2020-08-04T01:04:35.671" v="487"/>
        <pc:sldMkLst>
          <pc:docMk/>
          <pc:sldMk cId="3453919289" sldId="263"/>
        </pc:sldMkLst>
        <pc:spChg chg="add mod">
          <ac:chgData name="Allison L Bedrin" userId="S::alb754@nau.edu::851a48c4-9e38-4dc4-8719-111a5acea6ed" providerId="AD" clId="Web-{836D0DDC-07C3-4F53-A3C9-03AA2D93FFA1}" dt="2020-08-04T01:04:35.671" v="487"/>
          <ac:spMkLst>
            <pc:docMk/>
            <pc:sldMk cId="3453919289" sldId="263"/>
            <ac:spMk id="3" creationId="{70C112FC-B076-4B9E-A92D-B81B65598BB3}"/>
          </ac:spMkLst>
        </pc:spChg>
      </pc:sldChg>
      <pc:sldChg chg="addSp modSp">
        <pc:chgData name="Allison L Bedrin" userId="S::alb754@nau.edu::851a48c4-9e38-4dc4-8719-111a5acea6ed" providerId="AD" clId="Web-{836D0DDC-07C3-4F53-A3C9-03AA2D93FFA1}" dt="2020-08-04T01:04:35.671" v="487"/>
        <pc:sldMkLst>
          <pc:docMk/>
          <pc:sldMk cId="71195754" sldId="264"/>
        </pc:sldMkLst>
        <pc:spChg chg="add mod">
          <ac:chgData name="Allison L Bedrin" userId="S::alb754@nau.edu::851a48c4-9e38-4dc4-8719-111a5acea6ed" providerId="AD" clId="Web-{836D0DDC-07C3-4F53-A3C9-03AA2D93FFA1}" dt="2020-08-04T01:04:35.671" v="487"/>
          <ac:spMkLst>
            <pc:docMk/>
            <pc:sldMk cId="71195754" sldId="264"/>
            <ac:spMk id="3" creationId="{02606479-1ABA-479C-845E-0E1079785A92}"/>
          </ac:spMkLst>
        </pc:spChg>
      </pc:sldChg>
      <pc:sldChg chg="addSp modSp">
        <pc:chgData name="Allison L Bedrin" userId="S::alb754@nau.edu::851a48c4-9e38-4dc4-8719-111a5acea6ed" providerId="AD" clId="Web-{836D0DDC-07C3-4F53-A3C9-03AA2D93FFA1}" dt="2020-08-04T01:04:35.671" v="487"/>
        <pc:sldMkLst>
          <pc:docMk/>
          <pc:sldMk cId="1418035941" sldId="265"/>
        </pc:sldMkLst>
        <pc:spChg chg="add mod">
          <ac:chgData name="Allison L Bedrin" userId="S::alb754@nau.edu::851a48c4-9e38-4dc4-8719-111a5acea6ed" providerId="AD" clId="Web-{836D0DDC-07C3-4F53-A3C9-03AA2D93FFA1}" dt="2020-08-04T01:04:35.671" v="487"/>
          <ac:spMkLst>
            <pc:docMk/>
            <pc:sldMk cId="1418035941" sldId="265"/>
            <ac:spMk id="3" creationId="{B0E04D62-352C-477B-B2E8-0C844103CCE6}"/>
          </ac:spMkLst>
        </pc:spChg>
      </pc:sldChg>
      <pc:sldChg chg="addSp modSp">
        <pc:chgData name="Allison L Bedrin" userId="S::alb754@nau.edu::851a48c4-9e38-4dc4-8719-111a5acea6ed" providerId="AD" clId="Web-{836D0DDC-07C3-4F53-A3C9-03AA2D93FFA1}" dt="2020-08-04T02:16:48.651" v="501" actId="20577"/>
        <pc:sldMkLst>
          <pc:docMk/>
          <pc:sldMk cId="3208483037" sldId="266"/>
        </pc:sldMkLst>
        <pc:spChg chg="add mod">
          <ac:chgData name="Allison L Bedrin" userId="S::alb754@nau.edu::851a48c4-9e38-4dc4-8719-111a5acea6ed" providerId="AD" clId="Web-{836D0DDC-07C3-4F53-A3C9-03AA2D93FFA1}" dt="2020-08-04T01:04:35.671" v="487"/>
          <ac:spMkLst>
            <pc:docMk/>
            <pc:sldMk cId="3208483037" sldId="266"/>
            <ac:spMk id="4" creationId="{398AD36F-8064-4D1B-88D3-18CF31196364}"/>
          </ac:spMkLst>
        </pc:spChg>
        <pc:spChg chg="add mod">
          <ac:chgData name="Allison L Bedrin" userId="S::alb754@nau.edu::851a48c4-9e38-4dc4-8719-111a5acea6ed" providerId="AD" clId="Web-{836D0DDC-07C3-4F53-A3C9-03AA2D93FFA1}" dt="2020-08-04T02:16:48.651" v="501" actId="20577"/>
          <ac:spMkLst>
            <pc:docMk/>
            <pc:sldMk cId="3208483037" sldId="266"/>
            <ac:spMk id="6" creationId="{3E4EF431-C792-4760-BE37-EDA12152CA01}"/>
          </ac:spMkLst>
        </pc:spChg>
      </pc:sldChg>
      <pc:sldChg chg="addSp modSp">
        <pc:chgData name="Allison L Bedrin" userId="S::alb754@nau.edu::851a48c4-9e38-4dc4-8719-111a5acea6ed" providerId="AD" clId="Web-{836D0DDC-07C3-4F53-A3C9-03AA2D93FFA1}" dt="2020-08-04T01:04:35.671" v="487"/>
        <pc:sldMkLst>
          <pc:docMk/>
          <pc:sldMk cId="1395265277" sldId="267"/>
        </pc:sldMkLst>
        <pc:spChg chg="add mod">
          <ac:chgData name="Allison L Bedrin" userId="S::alb754@nau.edu::851a48c4-9e38-4dc4-8719-111a5acea6ed" providerId="AD" clId="Web-{836D0DDC-07C3-4F53-A3C9-03AA2D93FFA1}" dt="2020-08-04T01:04:35.671" v="487"/>
          <ac:spMkLst>
            <pc:docMk/>
            <pc:sldMk cId="1395265277" sldId="267"/>
            <ac:spMk id="3" creationId="{ACE22D88-6006-4A27-9771-C12817DAD468}"/>
          </ac:spMkLst>
        </pc:spChg>
      </pc:sldChg>
      <pc:sldChg chg="addSp modSp">
        <pc:chgData name="Allison L Bedrin" userId="S::alb754@nau.edu::851a48c4-9e38-4dc4-8719-111a5acea6ed" providerId="AD" clId="Web-{836D0DDC-07C3-4F53-A3C9-03AA2D93FFA1}" dt="2020-08-04T01:04:31.437" v="486"/>
        <pc:sldMkLst>
          <pc:docMk/>
          <pc:sldMk cId="258399599" sldId="268"/>
        </pc:sldMkLst>
        <pc:spChg chg="mod">
          <ac:chgData name="Allison L Bedrin" userId="S::alb754@nau.edu::851a48c4-9e38-4dc4-8719-111a5acea6ed" providerId="AD" clId="Web-{836D0DDC-07C3-4F53-A3C9-03AA2D93FFA1}" dt="2020-08-04T01:00:31.651" v="46" actId="20577"/>
          <ac:spMkLst>
            <pc:docMk/>
            <pc:sldMk cId="258399599" sldId="268"/>
            <ac:spMk id="2" creationId="{01985C05-6343-4F33-B63E-61B53212263D}"/>
          </ac:spMkLst>
        </pc:spChg>
        <pc:spChg chg="mod">
          <ac:chgData name="Allison L Bedrin" userId="S::alb754@nau.edu::851a48c4-9e38-4dc4-8719-111a5acea6ed" providerId="AD" clId="Web-{836D0DDC-07C3-4F53-A3C9-03AA2D93FFA1}" dt="2020-08-04T01:04:31.249" v="484" actId="20577"/>
          <ac:spMkLst>
            <pc:docMk/>
            <pc:sldMk cId="258399599" sldId="268"/>
            <ac:spMk id="3" creationId="{460C7F30-F797-4AA2-912B-F009C9955B90}"/>
          </ac:spMkLst>
        </pc:spChg>
        <pc:spChg chg="add mod">
          <ac:chgData name="Allison L Bedrin" userId="S::alb754@nau.edu::851a48c4-9e38-4dc4-8719-111a5acea6ed" providerId="AD" clId="Web-{836D0DDC-07C3-4F53-A3C9-03AA2D93FFA1}" dt="2020-08-04T01:04:31.437" v="486"/>
          <ac:spMkLst>
            <pc:docMk/>
            <pc:sldMk cId="258399599" sldId="268"/>
            <ac:spMk id="4" creationId="{744CABE5-A06B-4BFB-98BA-486CEAF01662}"/>
          </ac:spMkLst>
        </pc:spChg>
      </pc:sldChg>
      <pc:sldMasterChg chg="mod modSldLayout">
        <pc:chgData name="Allison L Bedrin" userId="S::alb754@nau.edu::851a48c4-9e38-4dc4-8719-111a5acea6ed" providerId="AD" clId="Web-{836D0DDC-07C3-4F53-A3C9-03AA2D93FFA1}" dt="2020-08-04T01:04:42.671" v="488"/>
        <pc:sldMasterMkLst>
          <pc:docMk/>
          <pc:sldMasterMk cId="481890775" sldId="2147483685"/>
        </pc:sldMasterMkLst>
        <pc:sldLayoutChg chg="mod">
          <pc:chgData name="Allison L Bedrin" userId="S::alb754@nau.edu::851a48c4-9e38-4dc4-8719-111a5acea6ed" providerId="AD" clId="Web-{836D0DDC-07C3-4F53-A3C9-03AA2D93FFA1}" dt="2020-08-04T01:04:42.671" v="488"/>
          <pc:sldLayoutMkLst>
            <pc:docMk/>
            <pc:sldMasterMk cId="481890775" sldId="2147483685"/>
            <pc:sldLayoutMk cId="4199175874" sldId="2147483674"/>
          </pc:sldLayoutMkLst>
        </pc:sldLayoutChg>
        <pc:sldLayoutChg chg="mod">
          <pc:chgData name="Allison L Bedrin" userId="S::alb754@nau.edu::851a48c4-9e38-4dc4-8719-111a5acea6ed" providerId="AD" clId="Web-{836D0DDC-07C3-4F53-A3C9-03AA2D93FFA1}" dt="2020-08-04T01:04:42.671" v="488"/>
          <pc:sldLayoutMkLst>
            <pc:docMk/>
            <pc:sldMasterMk cId="481890775" sldId="2147483685"/>
            <pc:sldLayoutMk cId="481851356" sldId="2147483675"/>
          </pc:sldLayoutMkLst>
        </pc:sldLayoutChg>
        <pc:sldLayoutChg chg="mod">
          <pc:chgData name="Allison L Bedrin" userId="S::alb754@nau.edu::851a48c4-9e38-4dc4-8719-111a5acea6ed" providerId="AD" clId="Web-{836D0DDC-07C3-4F53-A3C9-03AA2D93FFA1}" dt="2020-08-04T01:04:42.671" v="488"/>
          <pc:sldLayoutMkLst>
            <pc:docMk/>
            <pc:sldMasterMk cId="481890775" sldId="2147483685"/>
            <pc:sldLayoutMk cId="774868622" sldId="2147483676"/>
          </pc:sldLayoutMkLst>
        </pc:sldLayoutChg>
        <pc:sldLayoutChg chg="mod">
          <pc:chgData name="Allison L Bedrin" userId="S::alb754@nau.edu::851a48c4-9e38-4dc4-8719-111a5acea6ed" providerId="AD" clId="Web-{836D0DDC-07C3-4F53-A3C9-03AA2D93FFA1}" dt="2020-08-04T01:04:42.671" v="488"/>
          <pc:sldLayoutMkLst>
            <pc:docMk/>
            <pc:sldMasterMk cId="481890775" sldId="2147483685"/>
            <pc:sldLayoutMk cId="3905978834" sldId="2147483677"/>
          </pc:sldLayoutMkLst>
        </pc:sldLayoutChg>
        <pc:sldLayoutChg chg="mod">
          <pc:chgData name="Allison L Bedrin" userId="S::alb754@nau.edu::851a48c4-9e38-4dc4-8719-111a5acea6ed" providerId="AD" clId="Web-{836D0DDC-07C3-4F53-A3C9-03AA2D93FFA1}" dt="2020-08-04T01:04:42.671" v="488"/>
          <pc:sldLayoutMkLst>
            <pc:docMk/>
            <pc:sldMasterMk cId="481890775" sldId="2147483685"/>
            <pc:sldLayoutMk cId="912807040" sldId="2147483678"/>
          </pc:sldLayoutMkLst>
        </pc:sldLayoutChg>
        <pc:sldLayoutChg chg="mod">
          <pc:chgData name="Allison L Bedrin" userId="S::alb754@nau.edu::851a48c4-9e38-4dc4-8719-111a5acea6ed" providerId="AD" clId="Web-{836D0DDC-07C3-4F53-A3C9-03AA2D93FFA1}" dt="2020-08-04T01:04:42.671" v="488"/>
          <pc:sldLayoutMkLst>
            <pc:docMk/>
            <pc:sldMasterMk cId="481890775" sldId="2147483685"/>
            <pc:sldLayoutMk cId="515719515" sldId="2147483679"/>
          </pc:sldLayoutMkLst>
        </pc:sldLayoutChg>
        <pc:sldLayoutChg chg="mod">
          <pc:chgData name="Allison L Bedrin" userId="S::alb754@nau.edu::851a48c4-9e38-4dc4-8719-111a5acea6ed" providerId="AD" clId="Web-{836D0DDC-07C3-4F53-A3C9-03AA2D93FFA1}" dt="2020-08-04T01:04:42.671" v="488"/>
          <pc:sldLayoutMkLst>
            <pc:docMk/>
            <pc:sldMasterMk cId="481890775" sldId="2147483685"/>
            <pc:sldLayoutMk cId="2116621179" sldId="2147483680"/>
          </pc:sldLayoutMkLst>
        </pc:sldLayoutChg>
        <pc:sldLayoutChg chg="mod">
          <pc:chgData name="Allison L Bedrin" userId="S::alb754@nau.edu::851a48c4-9e38-4dc4-8719-111a5acea6ed" providerId="AD" clId="Web-{836D0DDC-07C3-4F53-A3C9-03AA2D93FFA1}" dt="2020-08-04T01:04:42.671" v="488"/>
          <pc:sldLayoutMkLst>
            <pc:docMk/>
            <pc:sldMasterMk cId="481890775" sldId="2147483685"/>
            <pc:sldLayoutMk cId="1873598458" sldId="2147483681"/>
          </pc:sldLayoutMkLst>
        </pc:sldLayoutChg>
        <pc:sldLayoutChg chg="mod">
          <pc:chgData name="Allison L Bedrin" userId="S::alb754@nau.edu::851a48c4-9e38-4dc4-8719-111a5acea6ed" providerId="AD" clId="Web-{836D0DDC-07C3-4F53-A3C9-03AA2D93FFA1}" dt="2020-08-04T01:04:42.671" v="488"/>
          <pc:sldLayoutMkLst>
            <pc:docMk/>
            <pc:sldMasterMk cId="481890775" sldId="2147483685"/>
            <pc:sldLayoutMk cId="3186188197" sldId="2147483682"/>
          </pc:sldLayoutMkLst>
        </pc:sldLayoutChg>
        <pc:sldLayoutChg chg="mod">
          <pc:chgData name="Allison L Bedrin" userId="S::alb754@nau.edu::851a48c4-9e38-4dc4-8719-111a5acea6ed" providerId="AD" clId="Web-{836D0DDC-07C3-4F53-A3C9-03AA2D93FFA1}" dt="2020-08-04T01:04:42.671" v="488"/>
          <pc:sldLayoutMkLst>
            <pc:docMk/>
            <pc:sldMasterMk cId="481890775" sldId="2147483685"/>
            <pc:sldLayoutMk cId="3685524664" sldId="2147483683"/>
          </pc:sldLayoutMkLst>
        </pc:sldLayoutChg>
        <pc:sldLayoutChg chg="mod">
          <pc:chgData name="Allison L Bedrin" userId="S::alb754@nau.edu::851a48c4-9e38-4dc4-8719-111a5acea6ed" providerId="AD" clId="Web-{836D0DDC-07C3-4F53-A3C9-03AA2D93FFA1}" dt="2020-08-04T01:04:42.671" v="488"/>
          <pc:sldLayoutMkLst>
            <pc:docMk/>
            <pc:sldMasterMk cId="481890775" sldId="2147483685"/>
            <pc:sldLayoutMk cId="3250518999" sldId="2147483684"/>
          </pc:sldLayoutMkLst>
        </pc:sldLayoutChg>
      </pc:sldMasterChg>
    </pc:docChg>
  </pc:docChgLst>
  <pc:docChgLst>
    <pc:chgData name="Sebastian Ruvalcaba" userId="S::sr2289@nau.edu::f4e6c6f8-a12c-4959-b712-5728ddb10ae3" providerId="AD" clId="Web-{126B7141-D6B7-4F97-BCB7-FB8CBED414E6}"/>
    <pc:docChg chg="modSld">
      <pc:chgData name="Sebastian Ruvalcaba" userId="S::sr2289@nau.edu::f4e6c6f8-a12c-4959-b712-5728ddb10ae3" providerId="AD" clId="Web-{126B7141-D6B7-4F97-BCB7-FB8CBED414E6}" dt="2020-08-03T20:08:25.471" v="29" actId="20577"/>
      <pc:docMkLst>
        <pc:docMk/>
      </pc:docMkLst>
      <pc:sldChg chg="modSp">
        <pc:chgData name="Sebastian Ruvalcaba" userId="S::sr2289@nau.edu::f4e6c6f8-a12c-4959-b712-5728ddb10ae3" providerId="AD" clId="Web-{126B7141-D6B7-4F97-BCB7-FB8CBED414E6}" dt="2020-08-03T20:08:23.346" v="27" actId="20577"/>
        <pc:sldMkLst>
          <pc:docMk/>
          <pc:sldMk cId="131427885" sldId="258"/>
        </pc:sldMkLst>
        <pc:spChg chg="mod">
          <ac:chgData name="Sebastian Ruvalcaba" userId="S::sr2289@nau.edu::f4e6c6f8-a12c-4959-b712-5728ddb10ae3" providerId="AD" clId="Web-{126B7141-D6B7-4F97-BCB7-FB8CBED414E6}" dt="2020-08-03T20:08:23.346" v="27" actId="20577"/>
          <ac:spMkLst>
            <pc:docMk/>
            <pc:sldMk cId="131427885" sldId="258"/>
            <ac:spMk id="3" creationId="{B1814F7D-8D51-48A6-8805-C1C8DAA11526}"/>
          </ac:spMkLst>
        </pc:spChg>
      </pc:sldChg>
    </pc:docChg>
  </pc:docChgLst>
  <pc:docChgLst>
    <pc:chgData name="Samantha Robbins" userId="S::sar437@nau.edu::9a9f5fe2-7151-44c0-9c45-2c5864de7d63" providerId="AD" clId="Web-{E31AF4EA-E8CD-43DE-AC85-EA2BCB9F3FEA}"/>
    <pc:docChg chg="modSld addMainMaster delMainMaster">
      <pc:chgData name="Samantha Robbins" userId="S::sar437@nau.edu::9a9f5fe2-7151-44c0-9c45-2c5864de7d63" providerId="AD" clId="Web-{E31AF4EA-E8CD-43DE-AC85-EA2BCB9F3FEA}" dt="2020-07-31T13:52:31.319" v="0"/>
      <pc:docMkLst>
        <pc:docMk/>
      </pc:docMkLst>
      <pc:sldChg chg="addSp modSp mod setBg modClrScheme chgLayout">
        <pc:chgData name="Samantha Robbins" userId="S::sar437@nau.edu::9a9f5fe2-7151-44c0-9c45-2c5864de7d63" providerId="AD" clId="Web-{E31AF4EA-E8CD-43DE-AC85-EA2BCB9F3FEA}" dt="2020-07-31T13:52:31.319" v="0"/>
        <pc:sldMkLst>
          <pc:docMk/>
          <pc:sldMk cId="109857222" sldId="256"/>
        </pc:sldMkLst>
        <pc:spChg chg="mod">
          <ac:chgData name="Samantha Robbins" userId="S::sar437@nau.edu::9a9f5fe2-7151-44c0-9c45-2c5864de7d63" providerId="AD" clId="Web-{E31AF4EA-E8CD-43DE-AC85-EA2BCB9F3FEA}" dt="2020-07-31T13:52:31.319" v="0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Samantha Robbins" userId="S::sar437@nau.edu::9a9f5fe2-7151-44c0-9c45-2c5864de7d63" providerId="AD" clId="Web-{E31AF4EA-E8CD-43DE-AC85-EA2BCB9F3FEA}" dt="2020-07-31T13:52:31.319" v="0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Samantha Robbins" userId="S::sar437@nau.edu::9a9f5fe2-7151-44c0-9c45-2c5864de7d63" providerId="AD" clId="Web-{E31AF4EA-E8CD-43DE-AC85-EA2BCB9F3FEA}" dt="2020-07-31T13:52:31.319" v="0"/>
          <ac:spMkLst>
            <pc:docMk/>
            <pc:sldMk cId="109857222" sldId="256"/>
            <ac:spMk id="8" creationId="{BAD76F3E-3A97-486B-B402-44400A8B9173}"/>
          </ac:spMkLst>
        </pc:spChg>
        <pc:spChg chg="add">
          <ac:chgData name="Samantha Robbins" userId="S::sar437@nau.edu::9a9f5fe2-7151-44c0-9c45-2c5864de7d63" providerId="AD" clId="Web-{E31AF4EA-E8CD-43DE-AC85-EA2BCB9F3FEA}" dt="2020-07-31T13:52:31.319" v="0"/>
          <ac:spMkLst>
            <pc:docMk/>
            <pc:sldMk cId="109857222" sldId="256"/>
            <ac:spMk id="10" creationId="{391F6B52-91F4-4AEB-B6DB-29FEBCF28C8B}"/>
          </ac:spMkLst>
        </pc:spChg>
        <pc:spChg chg="add">
          <ac:chgData name="Samantha Robbins" userId="S::sar437@nau.edu::9a9f5fe2-7151-44c0-9c45-2c5864de7d63" providerId="AD" clId="Web-{E31AF4EA-E8CD-43DE-AC85-EA2BCB9F3FEA}" dt="2020-07-31T13:52:31.319" v="0"/>
          <ac:spMkLst>
            <pc:docMk/>
            <pc:sldMk cId="109857222" sldId="256"/>
            <ac:spMk id="12" creationId="{2CD6F061-7C53-44F4-9794-953DB70A451B}"/>
          </ac:spMkLst>
        </pc:spChg>
      </pc:sldChg>
      <pc:sldMasterChg chg="del delSldLayout">
        <pc:chgData name="Samantha Robbins" userId="S::sar437@nau.edu::9a9f5fe2-7151-44c0-9c45-2c5864de7d63" providerId="AD" clId="Web-{E31AF4EA-E8CD-43DE-AC85-EA2BCB9F3FEA}" dt="2020-07-31T13:52:31.319" v="0"/>
        <pc:sldMasterMkLst>
          <pc:docMk/>
          <pc:sldMasterMk cId="2460954070" sldId="2147483660"/>
        </pc:sldMasterMkLst>
        <pc:sldLayoutChg chg="del">
          <pc:chgData name="Samantha Robbins" userId="S::sar437@nau.edu::9a9f5fe2-7151-44c0-9c45-2c5864de7d63" providerId="AD" clId="Web-{E31AF4EA-E8CD-43DE-AC85-EA2BCB9F3FEA}" dt="2020-07-31T13:52:31.319" v="0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Samantha Robbins" userId="S::sar437@nau.edu::9a9f5fe2-7151-44c0-9c45-2c5864de7d63" providerId="AD" clId="Web-{E31AF4EA-E8CD-43DE-AC85-EA2BCB9F3FEA}" dt="2020-07-31T13:52:31.319" v="0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Samantha Robbins" userId="S::sar437@nau.edu::9a9f5fe2-7151-44c0-9c45-2c5864de7d63" providerId="AD" clId="Web-{E31AF4EA-E8CD-43DE-AC85-EA2BCB9F3FEA}" dt="2020-07-31T13:52:31.319" v="0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Samantha Robbins" userId="S::sar437@nau.edu::9a9f5fe2-7151-44c0-9c45-2c5864de7d63" providerId="AD" clId="Web-{E31AF4EA-E8CD-43DE-AC85-EA2BCB9F3FEA}" dt="2020-07-31T13:52:31.319" v="0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Samantha Robbins" userId="S::sar437@nau.edu::9a9f5fe2-7151-44c0-9c45-2c5864de7d63" providerId="AD" clId="Web-{E31AF4EA-E8CD-43DE-AC85-EA2BCB9F3FEA}" dt="2020-07-31T13:52:31.319" v="0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Samantha Robbins" userId="S::sar437@nau.edu::9a9f5fe2-7151-44c0-9c45-2c5864de7d63" providerId="AD" clId="Web-{E31AF4EA-E8CD-43DE-AC85-EA2BCB9F3FEA}" dt="2020-07-31T13:52:31.319" v="0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Samantha Robbins" userId="S::sar437@nau.edu::9a9f5fe2-7151-44c0-9c45-2c5864de7d63" providerId="AD" clId="Web-{E31AF4EA-E8CD-43DE-AC85-EA2BCB9F3FEA}" dt="2020-07-31T13:52:31.319" v="0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Samantha Robbins" userId="S::sar437@nau.edu::9a9f5fe2-7151-44c0-9c45-2c5864de7d63" providerId="AD" clId="Web-{E31AF4EA-E8CD-43DE-AC85-EA2BCB9F3FEA}" dt="2020-07-31T13:52:31.319" v="0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Samantha Robbins" userId="S::sar437@nau.edu::9a9f5fe2-7151-44c0-9c45-2c5864de7d63" providerId="AD" clId="Web-{E31AF4EA-E8CD-43DE-AC85-EA2BCB9F3FEA}" dt="2020-07-31T13:52:31.319" v="0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Samantha Robbins" userId="S::sar437@nau.edu::9a9f5fe2-7151-44c0-9c45-2c5864de7d63" providerId="AD" clId="Web-{E31AF4EA-E8CD-43DE-AC85-EA2BCB9F3FEA}" dt="2020-07-31T13:52:31.319" v="0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Samantha Robbins" userId="S::sar437@nau.edu::9a9f5fe2-7151-44c0-9c45-2c5864de7d63" providerId="AD" clId="Web-{E31AF4EA-E8CD-43DE-AC85-EA2BCB9F3FEA}" dt="2020-07-31T13:52:31.319" v="0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addSldLayout">
        <pc:chgData name="Samantha Robbins" userId="S::sar437@nau.edu::9a9f5fe2-7151-44c0-9c45-2c5864de7d63" providerId="AD" clId="Web-{E31AF4EA-E8CD-43DE-AC85-EA2BCB9F3FEA}" dt="2020-07-31T13:52:31.319" v="0"/>
        <pc:sldMasterMkLst>
          <pc:docMk/>
          <pc:sldMasterMk cId="481890775" sldId="2147483685"/>
        </pc:sldMasterMkLst>
        <pc:sldLayoutChg chg="add">
          <pc:chgData name="Samantha Robbins" userId="S::sar437@nau.edu::9a9f5fe2-7151-44c0-9c45-2c5864de7d63" providerId="AD" clId="Web-{E31AF4EA-E8CD-43DE-AC85-EA2BCB9F3FEA}" dt="2020-07-31T13:52:31.319" v="0"/>
          <pc:sldLayoutMkLst>
            <pc:docMk/>
            <pc:sldMasterMk cId="481890775" sldId="2147483685"/>
            <pc:sldLayoutMk cId="4199175874" sldId="2147483674"/>
          </pc:sldLayoutMkLst>
        </pc:sldLayoutChg>
        <pc:sldLayoutChg chg="add">
          <pc:chgData name="Samantha Robbins" userId="S::sar437@nau.edu::9a9f5fe2-7151-44c0-9c45-2c5864de7d63" providerId="AD" clId="Web-{E31AF4EA-E8CD-43DE-AC85-EA2BCB9F3FEA}" dt="2020-07-31T13:52:31.319" v="0"/>
          <pc:sldLayoutMkLst>
            <pc:docMk/>
            <pc:sldMasterMk cId="481890775" sldId="2147483685"/>
            <pc:sldLayoutMk cId="481851356" sldId="2147483675"/>
          </pc:sldLayoutMkLst>
        </pc:sldLayoutChg>
        <pc:sldLayoutChg chg="add">
          <pc:chgData name="Samantha Robbins" userId="S::sar437@nau.edu::9a9f5fe2-7151-44c0-9c45-2c5864de7d63" providerId="AD" clId="Web-{E31AF4EA-E8CD-43DE-AC85-EA2BCB9F3FEA}" dt="2020-07-31T13:52:31.319" v="0"/>
          <pc:sldLayoutMkLst>
            <pc:docMk/>
            <pc:sldMasterMk cId="481890775" sldId="2147483685"/>
            <pc:sldLayoutMk cId="774868622" sldId="2147483676"/>
          </pc:sldLayoutMkLst>
        </pc:sldLayoutChg>
        <pc:sldLayoutChg chg="add">
          <pc:chgData name="Samantha Robbins" userId="S::sar437@nau.edu::9a9f5fe2-7151-44c0-9c45-2c5864de7d63" providerId="AD" clId="Web-{E31AF4EA-E8CD-43DE-AC85-EA2BCB9F3FEA}" dt="2020-07-31T13:52:31.319" v="0"/>
          <pc:sldLayoutMkLst>
            <pc:docMk/>
            <pc:sldMasterMk cId="481890775" sldId="2147483685"/>
            <pc:sldLayoutMk cId="3905978834" sldId="2147483677"/>
          </pc:sldLayoutMkLst>
        </pc:sldLayoutChg>
        <pc:sldLayoutChg chg="add">
          <pc:chgData name="Samantha Robbins" userId="S::sar437@nau.edu::9a9f5fe2-7151-44c0-9c45-2c5864de7d63" providerId="AD" clId="Web-{E31AF4EA-E8CD-43DE-AC85-EA2BCB9F3FEA}" dt="2020-07-31T13:52:31.319" v="0"/>
          <pc:sldLayoutMkLst>
            <pc:docMk/>
            <pc:sldMasterMk cId="481890775" sldId="2147483685"/>
            <pc:sldLayoutMk cId="912807040" sldId="2147483678"/>
          </pc:sldLayoutMkLst>
        </pc:sldLayoutChg>
        <pc:sldLayoutChg chg="add">
          <pc:chgData name="Samantha Robbins" userId="S::sar437@nau.edu::9a9f5fe2-7151-44c0-9c45-2c5864de7d63" providerId="AD" clId="Web-{E31AF4EA-E8CD-43DE-AC85-EA2BCB9F3FEA}" dt="2020-07-31T13:52:31.319" v="0"/>
          <pc:sldLayoutMkLst>
            <pc:docMk/>
            <pc:sldMasterMk cId="481890775" sldId="2147483685"/>
            <pc:sldLayoutMk cId="515719515" sldId="2147483679"/>
          </pc:sldLayoutMkLst>
        </pc:sldLayoutChg>
        <pc:sldLayoutChg chg="add">
          <pc:chgData name="Samantha Robbins" userId="S::sar437@nau.edu::9a9f5fe2-7151-44c0-9c45-2c5864de7d63" providerId="AD" clId="Web-{E31AF4EA-E8CD-43DE-AC85-EA2BCB9F3FEA}" dt="2020-07-31T13:52:31.319" v="0"/>
          <pc:sldLayoutMkLst>
            <pc:docMk/>
            <pc:sldMasterMk cId="481890775" sldId="2147483685"/>
            <pc:sldLayoutMk cId="2116621179" sldId="2147483680"/>
          </pc:sldLayoutMkLst>
        </pc:sldLayoutChg>
        <pc:sldLayoutChg chg="add">
          <pc:chgData name="Samantha Robbins" userId="S::sar437@nau.edu::9a9f5fe2-7151-44c0-9c45-2c5864de7d63" providerId="AD" clId="Web-{E31AF4EA-E8CD-43DE-AC85-EA2BCB9F3FEA}" dt="2020-07-31T13:52:31.319" v="0"/>
          <pc:sldLayoutMkLst>
            <pc:docMk/>
            <pc:sldMasterMk cId="481890775" sldId="2147483685"/>
            <pc:sldLayoutMk cId="1873598458" sldId="2147483681"/>
          </pc:sldLayoutMkLst>
        </pc:sldLayoutChg>
        <pc:sldLayoutChg chg="add">
          <pc:chgData name="Samantha Robbins" userId="S::sar437@nau.edu::9a9f5fe2-7151-44c0-9c45-2c5864de7d63" providerId="AD" clId="Web-{E31AF4EA-E8CD-43DE-AC85-EA2BCB9F3FEA}" dt="2020-07-31T13:52:31.319" v="0"/>
          <pc:sldLayoutMkLst>
            <pc:docMk/>
            <pc:sldMasterMk cId="481890775" sldId="2147483685"/>
            <pc:sldLayoutMk cId="3186188197" sldId="2147483682"/>
          </pc:sldLayoutMkLst>
        </pc:sldLayoutChg>
        <pc:sldLayoutChg chg="add">
          <pc:chgData name="Samantha Robbins" userId="S::sar437@nau.edu::9a9f5fe2-7151-44c0-9c45-2c5864de7d63" providerId="AD" clId="Web-{E31AF4EA-E8CD-43DE-AC85-EA2BCB9F3FEA}" dt="2020-07-31T13:52:31.319" v="0"/>
          <pc:sldLayoutMkLst>
            <pc:docMk/>
            <pc:sldMasterMk cId="481890775" sldId="2147483685"/>
            <pc:sldLayoutMk cId="3685524664" sldId="2147483683"/>
          </pc:sldLayoutMkLst>
        </pc:sldLayoutChg>
        <pc:sldLayoutChg chg="add">
          <pc:chgData name="Samantha Robbins" userId="S::sar437@nau.edu::9a9f5fe2-7151-44c0-9c45-2c5864de7d63" providerId="AD" clId="Web-{E31AF4EA-E8CD-43DE-AC85-EA2BCB9F3FEA}" dt="2020-07-31T13:52:31.319" v="0"/>
          <pc:sldLayoutMkLst>
            <pc:docMk/>
            <pc:sldMasterMk cId="481890775" sldId="2147483685"/>
            <pc:sldLayoutMk cId="3250518999" sldId="2147483684"/>
          </pc:sldLayoutMkLst>
        </pc:sldLayoutChg>
      </pc:sldMasterChg>
    </pc:docChg>
  </pc:docChgLst>
  <pc:docChgLst>
    <pc:chgData name="Samantha Robbins" userId="S::sar437@nau.edu::9a9f5fe2-7151-44c0-9c45-2c5864de7d63" providerId="AD" clId="Web-{2760C9DC-CBBF-4587-8891-75CC917C6C51}"/>
    <pc:docChg chg="addSld modSld">
      <pc:chgData name="Samantha Robbins" userId="S::sar437@nau.edu::9a9f5fe2-7151-44c0-9c45-2c5864de7d63" providerId="AD" clId="Web-{2760C9DC-CBBF-4587-8891-75CC917C6C51}" dt="2020-08-03T21:36:50.092" v="191"/>
      <pc:docMkLst>
        <pc:docMk/>
      </pc:docMkLst>
      <pc:sldChg chg="modSp">
        <pc:chgData name="Samantha Robbins" userId="S::sar437@nau.edu::9a9f5fe2-7151-44c0-9c45-2c5864de7d63" providerId="AD" clId="Web-{2760C9DC-CBBF-4587-8891-75CC917C6C51}" dt="2020-08-03T21:23:54.161" v="19" actId="20577"/>
        <pc:sldMkLst>
          <pc:docMk/>
          <pc:sldMk cId="3425644222" sldId="261"/>
        </pc:sldMkLst>
        <pc:spChg chg="mod">
          <ac:chgData name="Samantha Robbins" userId="S::sar437@nau.edu::9a9f5fe2-7151-44c0-9c45-2c5864de7d63" providerId="AD" clId="Web-{2760C9DC-CBBF-4587-8891-75CC917C6C51}" dt="2020-08-03T21:23:54.161" v="19" actId="20577"/>
          <ac:spMkLst>
            <pc:docMk/>
            <pc:sldMk cId="3425644222" sldId="261"/>
            <ac:spMk id="2" creationId="{85A6B12B-04DF-4A65-8DDC-95F525C9FF2B}"/>
          </ac:spMkLst>
        </pc:spChg>
      </pc:sldChg>
      <pc:sldChg chg="addSp delSp modSp new">
        <pc:chgData name="Samantha Robbins" userId="S::sar437@nau.edu::9a9f5fe2-7151-44c0-9c45-2c5864de7d63" providerId="AD" clId="Web-{2760C9DC-CBBF-4587-8891-75CC917C6C51}" dt="2020-08-03T21:36:50.092" v="191"/>
        <pc:sldMkLst>
          <pc:docMk/>
          <pc:sldMk cId="1395265277" sldId="267"/>
        </pc:sldMkLst>
        <pc:spChg chg="mod">
          <ac:chgData name="Samantha Robbins" userId="S::sar437@nau.edu::9a9f5fe2-7151-44c0-9c45-2c5864de7d63" providerId="AD" clId="Web-{2760C9DC-CBBF-4587-8891-75CC917C6C51}" dt="2020-08-03T21:24:31.568" v="49" actId="20577"/>
          <ac:spMkLst>
            <pc:docMk/>
            <pc:sldMk cId="1395265277" sldId="267"/>
            <ac:spMk id="2" creationId="{F6C24166-933A-4730-859E-08F2FC3FBE21}"/>
          </ac:spMkLst>
        </pc:spChg>
        <pc:spChg chg="add del">
          <ac:chgData name="Samantha Robbins" userId="S::sar437@nau.edu::9a9f5fe2-7151-44c0-9c45-2c5864de7d63" providerId="AD" clId="Web-{2760C9DC-CBBF-4587-8891-75CC917C6C51}" dt="2020-08-03T21:25:59.866" v="53"/>
          <ac:spMkLst>
            <pc:docMk/>
            <pc:sldMk cId="1395265277" sldId="267"/>
            <ac:spMk id="3" creationId="{216BA75F-EE69-49EF-9BA1-622B40F9A68B}"/>
          </ac:spMkLst>
        </pc:spChg>
        <pc:graphicFrameChg chg="add del mod ord modGraphic">
          <ac:chgData name="Samantha Robbins" userId="S::sar437@nau.edu::9a9f5fe2-7151-44c0-9c45-2c5864de7d63" providerId="AD" clId="Web-{2760C9DC-CBBF-4587-8891-75CC917C6C51}" dt="2020-08-03T21:25:48.069" v="52"/>
          <ac:graphicFrameMkLst>
            <pc:docMk/>
            <pc:sldMk cId="1395265277" sldId="267"/>
            <ac:graphicFrameMk id="4" creationId="{8099D2EB-4C2F-41D2-B67A-FF163C3C18D9}"/>
          </ac:graphicFrameMkLst>
        </pc:graphicFrameChg>
        <pc:graphicFrameChg chg="add mod ord modGraphic">
          <ac:chgData name="Samantha Robbins" userId="S::sar437@nau.edu::9a9f5fe2-7151-44c0-9c45-2c5864de7d63" providerId="AD" clId="Web-{2760C9DC-CBBF-4587-8891-75CC917C6C51}" dt="2020-08-03T21:36:50.092" v="191"/>
          <ac:graphicFrameMkLst>
            <pc:docMk/>
            <pc:sldMk cId="1395265277" sldId="267"/>
            <ac:graphicFrameMk id="5" creationId="{EB6DEAA1-77B0-4ED0-9A6C-CF41674674C4}"/>
          </ac:graphicFrameMkLst>
        </pc:graphicFrameChg>
      </pc:sldChg>
    </pc:docChg>
  </pc:docChgLst>
  <pc:docChgLst>
    <pc:chgData name="Samantha Robbins" userId="9a9f5fe2-7151-44c0-9c45-2c5864de7d63" providerId="ADAL" clId="{698FE906-1027-462F-81FB-66E0DF282D80}"/>
    <pc:docChg chg="undo custSel addSld modSld">
      <pc:chgData name="Samantha Robbins" userId="9a9f5fe2-7151-44c0-9c45-2c5864de7d63" providerId="ADAL" clId="{698FE906-1027-462F-81FB-66E0DF282D80}" dt="2020-08-04T06:55:14.343" v="657"/>
      <pc:docMkLst>
        <pc:docMk/>
      </pc:docMkLst>
      <pc:sldChg chg="addSp delSp modSp modTransition modAnim">
        <pc:chgData name="Samantha Robbins" userId="9a9f5fe2-7151-44c0-9c45-2c5864de7d63" providerId="ADAL" clId="{698FE906-1027-462F-81FB-66E0DF282D80}" dt="2020-08-04T06:55:14.343" v="657"/>
        <pc:sldMkLst>
          <pc:docMk/>
          <pc:sldMk cId="109857222" sldId="256"/>
        </pc:sldMkLst>
        <pc:picChg chg="add del mod">
          <ac:chgData name="Samantha Robbins" userId="9a9f5fe2-7151-44c0-9c45-2c5864de7d63" providerId="ADAL" clId="{698FE906-1027-462F-81FB-66E0DF282D80}" dt="2020-08-04T06:54:48.211" v="656"/>
          <ac:picMkLst>
            <pc:docMk/>
            <pc:sldMk cId="109857222" sldId="256"/>
            <ac:picMk id="6" creationId="{2260012B-7BC8-48F3-8194-5661D752E616}"/>
          </ac:picMkLst>
        </pc:picChg>
        <pc:picChg chg="add mod">
          <ac:chgData name="Samantha Robbins" userId="9a9f5fe2-7151-44c0-9c45-2c5864de7d63" providerId="ADAL" clId="{698FE906-1027-462F-81FB-66E0DF282D80}" dt="2020-08-04T06:55:14.343" v="657"/>
          <ac:picMkLst>
            <pc:docMk/>
            <pc:sldMk cId="109857222" sldId="256"/>
            <ac:picMk id="7" creationId="{C431743A-EA73-4DF5-8BD7-265F8B0059BE}"/>
          </ac:picMkLst>
        </pc:picChg>
      </pc:sldChg>
      <pc:sldChg chg="addSp delSp modSp modTransition modAnim delDesignElem">
        <pc:chgData name="Samantha Robbins" userId="9a9f5fe2-7151-44c0-9c45-2c5864de7d63" providerId="ADAL" clId="{698FE906-1027-462F-81FB-66E0DF282D80}" dt="2020-08-04T05:21:56.021" v="468" actId="1036"/>
        <pc:sldMkLst>
          <pc:docMk/>
          <pc:sldMk cId="3425644222" sldId="261"/>
        </pc:sldMkLst>
        <pc:spChg chg="mod">
          <ac:chgData name="Samantha Robbins" userId="9a9f5fe2-7151-44c0-9c45-2c5864de7d63" providerId="ADAL" clId="{698FE906-1027-462F-81FB-66E0DF282D80}" dt="2020-08-04T05:21:33.289" v="463" actId="255"/>
          <ac:spMkLst>
            <pc:docMk/>
            <pc:sldMk cId="3425644222" sldId="261"/>
            <ac:spMk id="2" creationId="{85A6B12B-04DF-4A65-8DDC-95F525C9FF2B}"/>
          </ac:spMkLst>
        </pc:spChg>
        <pc:spChg chg="mod">
          <ac:chgData name="Samantha Robbins" userId="9a9f5fe2-7151-44c0-9c45-2c5864de7d63" providerId="ADAL" clId="{698FE906-1027-462F-81FB-66E0DF282D80}" dt="2020-08-04T04:13:39.737" v="29" actId="20577"/>
          <ac:spMkLst>
            <pc:docMk/>
            <pc:sldMk cId="3425644222" sldId="261"/>
            <ac:spMk id="3" creationId="{502F35F6-EDE4-44B4-AA34-FFE13C89AE53}"/>
          </ac:spMkLst>
        </pc:spChg>
        <pc:spChg chg="del">
          <ac:chgData name="Samantha Robbins" userId="9a9f5fe2-7151-44c0-9c45-2c5864de7d63" providerId="ADAL" clId="{698FE906-1027-462F-81FB-66E0DF282D80}" dt="2020-08-04T05:20:19.051" v="432"/>
          <ac:spMkLst>
            <pc:docMk/>
            <pc:sldMk cId="3425644222" sldId="261"/>
            <ac:spMk id="31" creationId="{8D06CE56-3881-4ADA-8CEF-D18B02C242A3}"/>
          </ac:spMkLst>
        </pc:spChg>
        <pc:spChg chg="del">
          <ac:chgData name="Samantha Robbins" userId="9a9f5fe2-7151-44c0-9c45-2c5864de7d63" providerId="ADAL" clId="{698FE906-1027-462F-81FB-66E0DF282D80}" dt="2020-08-04T05:20:19.051" v="432"/>
          <ac:spMkLst>
            <pc:docMk/>
            <pc:sldMk cId="3425644222" sldId="261"/>
            <ac:spMk id="33" creationId="{79F3C543-62EC-4433-9C93-A2CD8764E9B4}"/>
          </ac:spMkLst>
        </pc:spChg>
        <pc:spChg chg="del">
          <ac:chgData name="Samantha Robbins" userId="9a9f5fe2-7151-44c0-9c45-2c5864de7d63" providerId="ADAL" clId="{698FE906-1027-462F-81FB-66E0DF282D80}" dt="2020-08-04T05:20:19.051" v="432"/>
          <ac:spMkLst>
            <pc:docMk/>
            <pc:sldMk cId="3425644222" sldId="261"/>
            <ac:spMk id="35" creationId="{4063B759-00FC-46D1-9898-8E8625268FAF}"/>
          </ac:spMkLst>
        </pc:spChg>
        <pc:spChg chg="del">
          <ac:chgData name="Samantha Robbins" userId="9a9f5fe2-7151-44c0-9c45-2c5864de7d63" providerId="ADAL" clId="{698FE906-1027-462F-81FB-66E0DF282D80}" dt="2020-08-04T05:20:19.051" v="432"/>
          <ac:spMkLst>
            <pc:docMk/>
            <pc:sldMk cId="3425644222" sldId="261"/>
            <ac:spMk id="37" creationId="{D5B012D8-7F27-4758-9AC6-C889B154BD73}"/>
          </ac:spMkLst>
        </pc:spChg>
        <pc:picChg chg="mod ord">
          <ac:chgData name="Samantha Robbins" userId="9a9f5fe2-7151-44c0-9c45-2c5864de7d63" providerId="ADAL" clId="{698FE906-1027-462F-81FB-66E0DF282D80}" dt="2020-08-04T05:21:56.021" v="468" actId="1036"/>
          <ac:picMkLst>
            <pc:docMk/>
            <pc:sldMk cId="3425644222" sldId="261"/>
            <ac:picMk id="4" creationId="{F1A9FA2E-E206-4E3A-9E1F-A349B384977C}"/>
          </ac:picMkLst>
        </pc:picChg>
        <pc:picChg chg="del mod">
          <ac:chgData name="Samantha Robbins" userId="9a9f5fe2-7151-44c0-9c45-2c5864de7d63" providerId="ADAL" clId="{698FE906-1027-462F-81FB-66E0DF282D80}" dt="2020-08-04T04:58:12.042" v="368"/>
          <ac:picMkLst>
            <pc:docMk/>
            <pc:sldMk cId="3425644222" sldId="261"/>
            <ac:picMk id="5" creationId="{1D45C748-C50E-41B5-B1FA-0A2D16BFA9AA}"/>
          </ac:picMkLst>
        </pc:picChg>
        <pc:picChg chg="add del mod">
          <ac:chgData name="Samantha Robbins" userId="9a9f5fe2-7151-44c0-9c45-2c5864de7d63" providerId="ADAL" clId="{698FE906-1027-462F-81FB-66E0DF282D80}" dt="2020-08-04T05:01:54.644" v="370"/>
          <ac:picMkLst>
            <pc:docMk/>
            <pc:sldMk cId="3425644222" sldId="261"/>
            <ac:picMk id="6" creationId="{6EC49B65-363C-4ECD-8736-BA9C2446C254}"/>
          </ac:picMkLst>
        </pc:picChg>
        <pc:picChg chg="add del mod">
          <ac:chgData name="Samantha Robbins" userId="9a9f5fe2-7151-44c0-9c45-2c5864de7d63" providerId="ADAL" clId="{698FE906-1027-462F-81FB-66E0DF282D80}" dt="2020-08-04T05:02:52.278" v="372"/>
          <ac:picMkLst>
            <pc:docMk/>
            <pc:sldMk cId="3425644222" sldId="261"/>
            <ac:picMk id="7" creationId="{08B11A8E-0455-485D-BC75-D1D4D66F90E7}"/>
          </ac:picMkLst>
        </pc:picChg>
        <pc:picChg chg="add mod">
          <ac:chgData name="Samantha Robbins" userId="9a9f5fe2-7151-44c0-9c45-2c5864de7d63" providerId="ADAL" clId="{698FE906-1027-462F-81FB-66E0DF282D80}" dt="2020-08-04T05:05:29.036" v="373"/>
          <ac:picMkLst>
            <pc:docMk/>
            <pc:sldMk cId="3425644222" sldId="261"/>
            <ac:picMk id="8" creationId="{CC93FA75-817D-4BDC-AA7C-3CE995464051}"/>
          </ac:picMkLst>
        </pc:picChg>
      </pc:sldChg>
      <pc:sldChg chg="addSp delSp modSp modTransition modAnim">
        <pc:chgData name="Samantha Robbins" userId="9a9f5fe2-7151-44c0-9c45-2c5864de7d63" providerId="ADAL" clId="{698FE906-1027-462F-81FB-66E0DF282D80}" dt="2020-08-04T06:49:30.038" v="654"/>
        <pc:sldMkLst>
          <pc:docMk/>
          <pc:sldMk cId="1395265277" sldId="267"/>
        </pc:sldMkLst>
        <pc:spChg chg="mod">
          <ac:chgData name="Samantha Robbins" userId="9a9f5fe2-7151-44c0-9c45-2c5864de7d63" providerId="ADAL" clId="{698FE906-1027-462F-81FB-66E0DF282D80}" dt="2020-08-04T04:13:51.345" v="38" actId="20577"/>
          <ac:spMkLst>
            <pc:docMk/>
            <pc:sldMk cId="1395265277" sldId="267"/>
            <ac:spMk id="3" creationId="{ACE22D88-6006-4A27-9771-C12817DAD468}"/>
          </ac:spMkLst>
        </pc:spChg>
        <pc:spChg chg="mod">
          <ac:chgData name="Samantha Robbins" userId="9a9f5fe2-7151-44c0-9c45-2c5864de7d63" providerId="ADAL" clId="{698FE906-1027-462F-81FB-66E0DF282D80}" dt="2020-08-04T04:46:59.577" v="224" actId="1076"/>
          <ac:spMkLst>
            <pc:docMk/>
            <pc:sldMk cId="1395265277" sldId="267"/>
            <ac:spMk id="7" creationId="{5CA2B7C2-4E09-7145-A307-686E1171584D}"/>
          </ac:spMkLst>
        </pc:spChg>
        <pc:graphicFrameChg chg="mod modGraphic">
          <ac:chgData name="Samantha Robbins" userId="9a9f5fe2-7151-44c0-9c45-2c5864de7d63" providerId="ADAL" clId="{698FE906-1027-462F-81FB-66E0DF282D80}" dt="2020-08-04T06:30:16.480" v="635" actId="20577"/>
          <ac:graphicFrameMkLst>
            <pc:docMk/>
            <pc:sldMk cId="1395265277" sldId="267"/>
            <ac:graphicFrameMk id="5" creationId="{EB6DEAA1-77B0-4ED0-9A6C-CF41674674C4}"/>
          </ac:graphicFrameMkLst>
        </pc:graphicFrameChg>
        <pc:picChg chg="add del mod">
          <ac:chgData name="Samantha Robbins" userId="9a9f5fe2-7151-44c0-9c45-2c5864de7d63" providerId="ADAL" clId="{698FE906-1027-462F-81FB-66E0DF282D80}" dt="2020-08-04T06:14:44.114" v="470"/>
          <ac:picMkLst>
            <pc:docMk/>
            <pc:sldMk cId="1395265277" sldId="267"/>
            <ac:picMk id="4" creationId="{5FC5595B-501B-422C-87BF-881F315736E8}"/>
          </ac:picMkLst>
        </pc:picChg>
        <pc:picChg chg="add del mod">
          <ac:chgData name="Samantha Robbins" userId="9a9f5fe2-7151-44c0-9c45-2c5864de7d63" providerId="ADAL" clId="{698FE906-1027-462F-81FB-66E0DF282D80}" dt="2020-08-04T06:15:42.307" v="472"/>
          <ac:picMkLst>
            <pc:docMk/>
            <pc:sldMk cId="1395265277" sldId="267"/>
            <ac:picMk id="6" creationId="{EDDE7913-86E4-420A-A9F3-0357FDD9E1D9}"/>
          </ac:picMkLst>
        </pc:picChg>
        <pc:picChg chg="add del mod">
          <ac:chgData name="Samantha Robbins" userId="9a9f5fe2-7151-44c0-9c45-2c5864de7d63" providerId="ADAL" clId="{698FE906-1027-462F-81FB-66E0DF282D80}" dt="2020-08-04T06:17:41.663" v="474"/>
          <ac:picMkLst>
            <pc:docMk/>
            <pc:sldMk cId="1395265277" sldId="267"/>
            <ac:picMk id="8" creationId="{09506BC4-2390-424C-92D0-1ABC14723B79}"/>
          </ac:picMkLst>
        </pc:picChg>
        <pc:picChg chg="add del mod">
          <ac:chgData name="Samantha Robbins" userId="9a9f5fe2-7151-44c0-9c45-2c5864de7d63" providerId="ADAL" clId="{698FE906-1027-462F-81FB-66E0DF282D80}" dt="2020-08-04T06:22:16.141" v="577"/>
          <ac:picMkLst>
            <pc:docMk/>
            <pc:sldMk cId="1395265277" sldId="267"/>
            <ac:picMk id="9" creationId="{B13BDB43-71DC-4C4C-A03A-9B77DB05D602}"/>
          </ac:picMkLst>
        </pc:picChg>
        <pc:picChg chg="add del mod">
          <ac:chgData name="Samantha Robbins" userId="9a9f5fe2-7151-44c0-9c45-2c5864de7d63" providerId="ADAL" clId="{698FE906-1027-462F-81FB-66E0DF282D80}" dt="2020-08-04T06:22:56.603" v="579"/>
          <ac:picMkLst>
            <pc:docMk/>
            <pc:sldMk cId="1395265277" sldId="267"/>
            <ac:picMk id="10" creationId="{BCC138EE-DD01-434B-A18D-4306D7DC98A3}"/>
          </ac:picMkLst>
        </pc:picChg>
        <pc:picChg chg="add del mod">
          <ac:chgData name="Samantha Robbins" userId="9a9f5fe2-7151-44c0-9c45-2c5864de7d63" providerId="ADAL" clId="{698FE906-1027-462F-81FB-66E0DF282D80}" dt="2020-08-04T06:23:27.178" v="581"/>
          <ac:picMkLst>
            <pc:docMk/>
            <pc:sldMk cId="1395265277" sldId="267"/>
            <ac:picMk id="11" creationId="{25E71DCC-1DFC-4729-B5C3-246E3D4B2482}"/>
          </ac:picMkLst>
        </pc:picChg>
        <pc:picChg chg="add del mod">
          <ac:chgData name="Samantha Robbins" userId="9a9f5fe2-7151-44c0-9c45-2c5864de7d63" providerId="ADAL" clId="{698FE906-1027-462F-81FB-66E0DF282D80}" dt="2020-08-04T06:23:45.102" v="583"/>
          <ac:picMkLst>
            <pc:docMk/>
            <pc:sldMk cId="1395265277" sldId="267"/>
            <ac:picMk id="12" creationId="{9E1C47D8-9035-4274-9797-F87B902C029B}"/>
          </ac:picMkLst>
        </pc:picChg>
        <pc:picChg chg="add del mod">
          <ac:chgData name="Samantha Robbins" userId="9a9f5fe2-7151-44c0-9c45-2c5864de7d63" providerId="ADAL" clId="{698FE906-1027-462F-81FB-66E0DF282D80}" dt="2020-08-04T06:24:29.243" v="585"/>
          <ac:picMkLst>
            <pc:docMk/>
            <pc:sldMk cId="1395265277" sldId="267"/>
            <ac:picMk id="13" creationId="{E80375C7-8170-4E1B-88DC-62D9A30CC2CD}"/>
          </ac:picMkLst>
        </pc:picChg>
        <pc:picChg chg="add del mod">
          <ac:chgData name="Samantha Robbins" userId="9a9f5fe2-7151-44c0-9c45-2c5864de7d63" providerId="ADAL" clId="{698FE906-1027-462F-81FB-66E0DF282D80}" dt="2020-08-04T06:26:03.249" v="587"/>
          <ac:picMkLst>
            <pc:docMk/>
            <pc:sldMk cId="1395265277" sldId="267"/>
            <ac:picMk id="14" creationId="{C596A172-DC79-41E5-B922-049FDBE08637}"/>
          </ac:picMkLst>
        </pc:picChg>
        <pc:picChg chg="add del mod">
          <ac:chgData name="Samantha Robbins" userId="9a9f5fe2-7151-44c0-9c45-2c5864de7d63" providerId="ADAL" clId="{698FE906-1027-462F-81FB-66E0DF282D80}" dt="2020-08-04T06:31:52.323" v="637"/>
          <ac:picMkLst>
            <pc:docMk/>
            <pc:sldMk cId="1395265277" sldId="267"/>
            <ac:picMk id="15" creationId="{44D838A7-3DB7-4FF8-9721-5CA76306CA8E}"/>
          </ac:picMkLst>
        </pc:picChg>
        <pc:picChg chg="add del mod">
          <ac:chgData name="Samantha Robbins" userId="9a9f5fe2-7151-44c0-9c45-2c5864de7d63" providerId="ADAL" clId="{698FE906-1027-462F-81FB-66E0DF282D80}" dt="2020-08-04T06:34:33.990" v="639"/>
          <ac:picMkLst>
            <pc:docMk/>
            <pc:sldMk cId="1395265277" sldId="267"/>
            <ac:picMk id="16" creationId="{669789FF-EA4A-487D-857E-3A089C230520}"/>
          </ac:picMkLst>
        </pc:picChg>
        <pc:picChg chg="add del mod">
          <ac:chgData name="Samantha Robbins" userId="9a9f5fe2-7151-44c0-9c45-2c5864de7d63" providerId="ADAL" clId="{698FE906-1027-462F-81FB-66E0DF282D80}" dt="2020-08-04T06:35:17.142" v="641"/>
          <ac:picMkLst>
            <pc:docMk/>
            <pc:sldMk cId="1395265277" sldId="267"/>
            <ac:picMk id="17" creationId="{DA908C06-B5BE-45D0-A18B-D273BF0CCBE6}"/>
          </ac:picMkLst>
        </pc:picChg>
        <pc:picChg chg="add del mod">
          <ac:chgData name="Samantha Robbins" userId="9a9f5fe2-7151-44c0-9c45-2c5864de7d63" providerId="ADAL" clId="{698FE906-1027-462F-81FB-66E0DF282D80}" dt="2020-08-04T06:36:41.307" v="643"/>
          <ac:picMkLst>
            <pc:docMk/>
            <pc:sldMk cId="1395265277" sldId="267"/>
            <ac:picMk id="18" creationId="{B65BCA4D-EAF8-449D-AE48-7834B94DBDCE}"/>
          </ac:picMkLst>
        </pc:picChg>
        <pc:picChg chg="add del mod">
          <ac:chgData name="Samantha Robbins" userId="9a9f5fe2-7151-44c0-9c45-2c5864de7d63" providerId="ADAL" clId="{698FE906-1027-462F-81FB-66E0DF282D80}" dt="2020-08-04T06:37:43.272" v="645"/>
          <ac:picMkLst>
            <pc:docMk/>
            <pc:sldMk cId="1395265277" sldId="267"/>
            <ac:picMk id="19" creationId="{9FFE5C42-5A67-4423-8C6E-8737E2B32C82}"/>
          </ac:picMkLst>
        </pc:picChg>
        <pc:picChg chg="add del mod">
          <ac:chgData name="Samantha Robbins" userId="9a9f5fe2-7151-44c0-9c45-2c5864de7d63" providerId="ADAL" clId="{698FE906-1027-462F-81FB-66E0DF282D80}" dt="2020-08-04T06:38:25.242" v="647"/>
          <ac:picMkLst>
            <pc:docMk/>
            <pc:sldMk cId="1395265277" sldId="267"/>
            <ac:picMk id="20" creationId="{FE43D45A-D1BF-494B-9EA0-38AA4DE75900}"/>
          </ac:picMkLst>
        </pc:picChg>
        <pc:picChg chg="add del mod">
          <ac:chgData name="Samantha Robbins" userId="9a9f5fe2-7151-44c0-9c45-2c5864de7d63" providerId="ADAL" clId="{698FE906-1027-462F-81FB-66E0DF282D80}" dt="2020-08-04T06:41:14.444" v="649"/>
          <ac:picMkLst>
            <pc:docMk/>
            <pc:sldMk cId="1395265277" sldId="267"/>
            <ac:picMk id="21" creationId="{229535B9-26CC-4521-94FF-A99D2D49E6E1}"/>
          </ac:picMkLst>
        </pc:picChg>
        <pc:picChg chg="add del mod">
          <ac:chgData name="Samantha Robbins" userId="9a9f5fe2-7151-44c0-9c45-2c5864de7d63" providerId="ADAL" clId="{698FE906-1027-462F-81FB-66E0DF282D80}" dt="2020-08-04T06:42:22.537" v="651"/>
          <ac:picMkLst>
            <pc:docMk/>
            <pc:sldMk cId="1395265277" sldId="267"/>
            <ac:picMk id="22" creationId="{AC50A811-C1CB-49F9-9221-031F0681101B}"/>
          </ac:picMkLst>
        </pc:picChg>
        <pc:picChg chg="add del mod">
          <ac:chgData name="Samantha Robbins" userId="9a9f5fe2-7151-44c0-9c45-2c5864de7d63" providerId="ADAL" clId="{698FE906-1027-462F-81FB-66E0DF282D80}" dt="2020-08-04T06:46:08.890" v="653"/>
          <ac:picMkLst>
            <pc:docMk/>
            <pc:sldMk cId="1395265277" sldId="267"/>
            <ac:picMk id="23" creationId="{C0402B31-CE6E-4F97-8482-F41E8BF546E2}"/>
          </ac:picMkLst>
        </pc:picChg>
        <pc:picChg chg="add mod">
          <ac:chgData name="Samantha Robbins" userId="9a9f5fe2-7151-44c0-9c45-2c5864de7d63" providerId="ADAL" clId="{698FE906-1027-462F-81FB-66E0DF282D80}" dt="2020-08-04T06:49:30.038" v="654"/>
          <ac:picMkLst>
            <pc:docMk/>
            <pc:sldMk cId="1395265277" sldId="267"/>
            <ac:picMk id="24" creationId="{64FCFAB4-B674-4635-A782-61CBF24FBDC6}"/>
          </ac:picMkLst>
        </pc:picChg>
      </pc:sldChg>
      <pc:sldChg chg="modSp add">
        <pc:chgData name="Samantha Robbins" userId="9a9f5fe2-7151-44c0-9c45-2c5864de7d63" providerId="ADAL" clId="{698FE906-1027-462F-81FB-66E0DF282D80}" dt="2020-08-04T04:50:09.718" v="365" actId="20577"/>
        <pc:sldMkLst>
          <pc:docMk/>
          <pc:sldMk cId="222729314" sldId="271"/>
        </pc:sldMkLst>
        <pc:spChg chg="mod">
          <ac:chgData name="Samantha Robbins" userId="9a9f5fe2-7151-44c0-9c45-2c5864de7d63" providerId="ADAL" clId="{698FE906-1027-462F-81FB-66E0DF282D80}" dt="2020-08-04T04:50:04.147" v="361" actId="20577"/>
          <ac:spMkLst>
            <pc:docMk/>
            <pc:sldMk cId="222729314" sldId="271"/>
            <ac:spMk id="2" creationId="{F5B29D7E-DE08-4871-8D92-F8357FC4DD0F}"/>
          </ac:spMkLst>
        </pc:spChg>
        <pc:spChg chg="mod">
          <ac:chgData name="Samantha Robbins" userId="9a9f5fe2-7151-44c0-9c45-2c5864de7d63" providerId="ADAL" clId="{698FE906-1027-462F-81FB-66E0DF282D80}" dt="2020-08-04T04:50:09.718" v="365" actId="20577"/>
          <ac:spMkLst>
            <pc:docMk/>
            <pc:sldMk cId="222729314" sldId="271"/>
            <ac:spMk id="3" creationId="{F7298956-EA5C-4C8C-B61A-E8C43F3EADA5}"/>
          </ac:spMkLst>
        </pc:spChg>
      </pc:sldChg>
    </pc:docChg>
  </pc:docChgLst>
  <pc:docChgLst>
    <pc:chgData name="Samantha Robbins" userId="S::sar437@nau.edu::9a9f5fe2-7151-44c0-9c45-2c5864de7d63" providerId="AD" clId="Web-{1EF4E035-266E-4DE3-92DE-AC6CD57A5AAF}"/>
    <pc:docChg chg="modSld">
      <pc:chgData name="Samantha Robbins" userId="S::sar437@nau.edu::9a9f5fe2-7151-44c0-9c45-2c5864de7d63" providerId="AD" clId="Web-{1EF4E035-266E-4DE3-92DE-AC6CD57A5AAF}" dt="2020-08-03T22:01:44.059" v="16"/>
      <pc:docMkLst>
        <pc:docMk/>
      </pc:docMkLst>
      <pc:sldChg chg="addSp delSp modSp mod setBg">
        <pc:chgData name="Samantha Robbins" userId="S::sar437@nau.edu::9a9f5fe2-7151-44c0-9c45-2c5864de7d63" providerId="AD" clId="Web-{1EF4E035-266E-4DE3-92DE-AC6CD57A5AAF}" dt="2020-08-03T22:01:44.059" v="16"/>
        <pc:sldMkLst>
          <pc:docMk/>
          <pc:sldMk cId="3425644222" sldId="261"/>
        </pc:sldMkLst>
        <pc:spChg chg="mod ord">
          <ac:chgData name="Samantha Robbins" userId="S::sar437@nau.edu::9a9f5fe2-7151-44c0-9c45-2c5864de7d63" providerId="AD" clId="Web-{1EF4E035-266E-4DE3-92DE-AC6CD57A5AAF}" dt="2020-08-03T22:01:44.059" v="16"/>
          <ac:spMkLst>
            <pc:docMk/>
            <pc:sldMk cId="3425644222" sldId="261"/>
            <ac:spMk id="2" creationId="{85A6B12B-04DF-4A65-8DDC-95F525C9FF2B}"/>
          </ac:spMkLst>
        </pc:spChg>
        <pc:spChg chg="del">
          <ac:chgData name="Samantha Robbins" userId="S::sar437@nau.edu::9a9f5fe2-7151-44c0-9c45-2c5864de7d63" providerId="AD" clId="Web-{1EF4E035-266E-4DE3-92DE-AC6CD57A5AAF}" dt="2020-08-03T21:58:50.698" v="0"/>
          <ac:spMkLst>
            <pc:docMk/>
            <pc:sldMk cId="3425644222" sldId="261"/>
            <ac:spMk id="3" creationId="{1772727A-080D-421F-9A6D-31BF42A59F2A}"/>
          </ac:spMkLst>
        </pc:spChg>
        <pc:spChg chg="add del">
          <ac:chgData name="Samantha Robbins" userId="S::sar437@nau.edu::9a9f5fe2-7151-44c0-9c45-2c5864de7d63" providerId="AD" clId="Web-{1EF4E035-266E-4DE3-92DE-AC6CD57A5AAF}" dt="2020-08-03T22:00:03.980" v="5"/>
          <ac:spMkLst>
            <pc:docMk/>
            <pc:sldMk cId="3425644222" sldId="261"/>
            <ac:spMk id="6" creationId="{8D06CE56-3881-4ADA-8CEF-D18B02C242A3}"/>
          </ac:spMkLst>
        </pc:spChg>
        <pc:spChg chg="add del">
          <ac:chgData name="Samantha Robbins" userId="S::sar437@nau.edu::9a9f5fe2-7151-44c0-9c45-2c5864de7d63" providerId="AD" clId="Web-{1EF4E035-266E-4DE3-92DE-AC6CD57A5AAF}" dt="2020-08-03T22:00:03.980" v="5"/>
          <ac:spMkLst>
            <pc:docMk/>
            <pc:sldMk cId="3425644222" sldId="261"/>
            <ac:spMk id="7" creationId="{79F3C543-62EC-4433-9C93-A2CD8764E9B4}"/>
          </ac:spMkLst>
        </pc:spChg>
        <pc:spChg chg="add del">
          <ac:chgData name="Samantha Robbins" userId="S::sar437@nau.edu::9a9f5fe2-7151-44c0-9c45-2c5864de7d63" providerId="AD" clId="Web-{1EF4E035-266E-4DE3-92DE-AC6CD57A5AAF}" dt="2020-08-03T22:00:03.980" v="5"/>
          <ac:spMkLst>
            <pc:docMk/>
            <pc:sldMk cId="3425644222" sldId="261"/>
            <ac:spMk id="8" creationId="{2FB82883-1DC0-4BE1-A607-009095F3355A}"/>
          </ac:spMkLst>
        </pc:spChg>
        <pc:spChg chg="add del">
          <ac:chgData name="Samantha Robbins" userId="S::sar437@nau.edu::9a9f5fe2-7151-44c0-9c45-2c5864de7d63" providerId="AD" clId="Web-{1EF4E035-266E-4DE3-92DE-AC6CD57A5AAF}" dt="2020-08-03T21:59:58.339" v="3"/>
          <ac:spMkLst>
            <pc:docMk/>
            <pc:sldMk cId="3425644222" sldId="261"/>
            <ac:spMk id="9" creationId="{8D06CE56-3881-4ADA-8CEF-D18B02C242A3}"/>
          </ac:spMkLst>
        </pc:spChg>
        <pc:spChg chg="add del">
          <ac:chgData name="Samantha Robbins" userId="S::sar437@nau.edu::9a9f5fe2-7151-44c0-9c45-2c5864de7d63" providerId="AD" clId="Web-{1EF4E035-266E-4DE3-92DE-AC6CD57A5AAF}" dt="2020-08-03T22:00:03.980" v="5"/>
          <ac:spMkLst>
            <pc:docMk/>
            <pc:sldMk cId="3425644222" sldId="261"/>
            <ac:spMk id="10" creationId="{9FA98EAA-A866-4C95-A2A8-44E46FBAD5A0}"/>
          </ac:spMkLst>
        </pc:spChg>
        <pc:spChg chg="add del">
          <ac:chgData name="Samantha Robbins" userId="S::sar437@nau.edu::9a9f5fe2-7151-44c0-9c45-2c5864de7d63" providerId="AD" clId="Web-{1EF4E035-266E-4DE3-92DE-AC6CD57A5AAF}" dt="2020-08-03T21:59:58.339" v="3"/>
          <ac:spMkLst>
            <pc:docMk/>
            <pc:sldMk cId="3425644222" sldId="261"/>
            <ac:spMk id="11" creationId="{79F3C543-62EC-4433-9C93-A2CD8764E9B4}"/>
          </ac:spMkLst>
        </pc:spChg>
        <pc:spChg chg="add del">
          <ac:chgData name="Samantha Robbins" userId="S::sar437@nau.edu::9a9f5fe2-7151-44c0-9c45-2c5864de7d63" providerId="AD" clId="Web-{1EF4E035-266E-4DE3-92DE-AC6CD57A5AAF}" dt="2020-08-03T22:01:09.105" v="13"/>
          <ac:spMkLst>
            <pc:docMk/>
            <pc:sldMk cId="3425644222" sldId="261"/>
            <ac:spMk id="12" creationId="{8D06CE56-3881-4ADA-8CEF-D18B02C242A3}"/>
          </ac:spMkLst>
        </pc:spChg>
        <pc:spChg chg="add del">
          <ac:chgData name="Samantha Robbins" userId="S::sar437@nau.edu::9a9f5fe2-7151-44c0-9c45-2c5864de7d63" providerId="AD" clId="Web-{1EF4E035-266E-4DE3-92DE-AC6CD57A5AAF}" dt="2020-08-03T21:59:58.339" v="3"/>
          <ac:spMkLst>
            <pc:docMk/>
            <pc:sldMk cId="3425644222" sldId="261"/>
            <ac:spMk id="13" creationId="{155D7866-985D-4D23-BF0E-72CA30F5C7E9}"/>
          </ac:spMkLst>
        </pc:spChg>
        <pc:spChg chg="add del">
          <ac:chgData name="Samantha Robbins" userId="S::sar437@nau.edu::9a9f5fe2-7151-44c0-9c45-2c5864de7d63" providerId="AD" clId="Web-{1EF4E035-266E-4DE3-92DE-AC6CD57A5AAF}" dt="2020-08-03T22:01:09.105" v="13"/>
          <ac:spMkLst>
            <pc:docMk/>
            <pc:sldMk cId="3425644222" sldId="261"/>
            <ac:spMk id="14" creationId="{79F3C543-62EC-4433-9C93-A2CD8764E9B4}"/>
          </ac:spMkLst>
        </pc:spChg>
        <pc:spChg chg="add del">
          <ac:chgData name="Samantha Robbins" userId="S::sar437@nau.edu::9a9f5fe2-7151-44c0-9c45-2c5864de7d63" providerId="AD" clId="Web-{1EF4E035-266E-4DE3-92DE-AC6CD57A5AAF}" dt="2020-08-03T21:59:58.339" v="3"/>
          <ac:spMkLst>
            <pc:docMk/>
            <pc:sldMk cId="3425644222" sldId="261"/>
            <ac:spMk id="15" creationId="{0ADDB668-2CA4-4D2B-9C34-3487CA330BA8}"/>
          </ac:spMkLst>
        </pc:spChg>
        <pc:spChg chg="add del">
          <ac:chgData name="Samantha Robbins" userId="S::sar437@nau.edu::9a9f5fe2-7151-44c0-9c45-2c5864de7d63" providerId="AD" clId="Web-{1EF4E035-266E-4DE3-92DE-AC6CD57A5AAF}" dt="2020-08-03T22:01:09.105" v="13"/>
          <ac:spMkLst>
            <pc:docMk/>
            <pc:sldMk cId="3425644222" sldId="261"/>
            <ac:spMk id="16" creationId="{C7B352FC-1F44-4AB9-A2BD-FBF231C6B1C1}"/>
          </ac:spMkLst>
        </pc:spChg>
        <pc:spChg chg="add del">
          <ac:chgData name="Samantha Robbins" userId="S::sar437@nau.edu::9a9f5fe2-7151-44c0-9c45-2c5864de7d63" providerId="AD" clId="Web-{1EF4E035-266E-4DE3-92DE-AC6CD57A5AAF}" dt="2020-08-03T21:59:58.339" v="3"/>
          <ac:spMkLst>
            <pc:docMk/>
            <pc:sldMk cId="3425644222" sldId="261"/>
            <ac:spMk id="17" creationId="{2568BC19-F052-4108-93E1-6A3D1DEC072F}"/>
          </ac:spMkLst>
        </pc:spChg>
        <pc:spChg chg="add del">
          <ac:chgData name="Samantha Robbins" userId="S::sar437@nau.edu::9a9f5fe2-7151-44c0-9c45-2c5864de7d63" providerId="AD" clId="Web-{1EF4E035-266E-4DE3-92DE-AC6CD57A5AAF}" dt="2020-08-03T22:01:09.105" v="13"/>
          <ac:spMkLst>
            <pc:docMk/>
            <pc:sldMk cId="3425644222" sldId="261"/>
            <ac:spMk id="18" creationId="{0ADDB668-2CA4-4D2B-9C34-3487CA330BA8}"/>
          </ac:spMkLst>
        </pc:spChg>
        <pc:spChg chg="add del">
          <ac:chgData name="Samantha Robbins" userId="S::sar437@nau.edu::9a9f5fe2-7151-44c0-9c45-2c5864de7d63" providerId="AD" clId="Web-{1EF4E035-266E-4DE3-92DE-AC6CD57A5AAF}" dt="2020-08-03T21:59:58.339" v="3"/>
          <ac:spMkLst>
            <pc:docMk/>
            <pc:sldMk cId="3425644222" sldId="261"/>
            <ac:spMk id="19" creationId="{D5FD337D-4D6B-4C8B-B6F5-121097E09881}"/>
          </ac:spMkLst>
        </pc:spChg>
        <pc:spChg chg="add del">
          <ac:chgData name="Samantha Robbins" userId="S::sar437@nau.edu::9a9f5fe2-7151-44c0-9c45-2c5864de7d63" providerId="AD" clId="Web-{1EF4E035-266E-4DE3-92DE-AC6CD57A5AAF}" dt="2020-08-03T22:01:09.105" v="13"/>
          <ac:spMkLst>
            <pc:docMk/>
            <pc:sldMk cId="3425644222" sldId="261"/>
            <ac:spMk id="20" creationId="{2568BC19-F052-4108-93E1-6A3D1DEC072F}"/>
          </ac:spMkLst>
        </pc:spChg>
        <pc:spChg chg="add del">
          <ac:chgData name="Samantha Robbins" userId="S::sar437@nau.edu::9a9f5fe2-7151-44c0-9c45-2c5864de7d63" providerId="AD" clId="Web-{1EF4E035-266E-4DE3-92DE-AC6CD57A5AAF}" dt="2020-08-03T22:01:09.105" v="13"/>
          <ac:spMkLst>
            <pc:docMk/>
            <pc:sldMk cId="3425644222" sldId="261"/>
            <ac:spMk id="21" creationId="{D5FD337D-4D6B-4C8B-B6F5-121097E09881}"/>
          </ac:spMkLst>
        </pc:spChg>
        <pc:spChg chg="add del">
          <ac:chgData name="Samantha Robbins" userId="S::sar437@nau.edu::9a9f5fe2-7151-44c0-9c45-2c5864de7d63" providerId="AD" clId="Web-{1EF4E035-266E-4DE3-92DE-AC6CD57A5AAF}" dt="2020-08-03T22:01:09.090" v="12"/>
          <ac:spMkLst>
            <pc:docMk/>
            <pc:sldMk cId="3425644222" sldId="261"/>
            <ac:spMk id="23" creationId="{8D06CE56-3881-4ADA-8CEF-D18B02C242A3}"/>
          </ac:spMkLst>
        </pc:spChg>
        <pc:spChg chg="add del">
          <ac:chgData name="Samantha Robbins" userId="S::sar437@nau.edu::9a9f5fe2-7151-44c0-9c45-2c5864de7d63" providerId="AD" clId="Web-{1EF4E035-266E-4DE3-92DE-AC6CD57A5AAF}" dt="2020-08-03T22:01:09.090" v="12"/>
          <ac:spMkLst>
            <pc:docMk/>
            <pc:sldMk cId="3425644222" sldId="261"/>
            <ac:spMk id="24" creationId="{79F3C543-62EC-4433-9C93-A2CD8764E9B4}"/>
          </ac:spMkLst>
        </pc:spChg>
        <pc:spChg chg="add del">
          <ac:chgData name="Samantha Robbins" userId="S::sar437@nau.edu::9a9f5fe2-7151-44c0-9c45-2c5864de7d63" providerId="AD" clId="Web-{1EF4E035-266E-4DE3-92DE-AC6CD57A5AAF}" dt="2020-08-03T22:01:09.090" v="12"/>
          <ac:spMkLst>
            <pc:docMk/>
            <pc:sldMk cId="3425644222" sldId="261"/>
            <ac:spMk id="25" creationId="{C7B352FC-1F44-4AB9-A2BD-FBF231C6B1C1}"/>
          </ac:spMkLst>
        </pc:spChg>
        <pc:spChg chg="add del">
          <ac:chgData name="Samantha Robbins" userId="S::sar437@nau.edu::9a9f5fe2-7151-44c0-9c45-2c5864de7d63" providerId="AD" clId="Web-{1EF4E035-266E-4DE3-92DE-AC6CD57A5AAF}" dt="2020-08-03T22:00:59.793" v="10"/>
          <ac:spMkLst>
            <pc:docMk/>
            <pc:sldMk cId="3425644222" sldId="261"/>
            <ac:spMk id="26" creationId="{8D06CE56-3881-4ADA-8CEF-D18B02C242A3}"/>
          </ac:spMkLst>
        </pc:spChg>
        <pc:spChg chg="add del">
          <ac:chgData name="Samantha Robbins" userId="S::sar437@nau.edu::9a9f5fe2-7151-44c0-9c45-2c5864de7d63" providerId="AD" clId="Web-{1EF4E035-266E-4DE3-92DE-AC6CD57A5AAF}" dt="2020-08-03T22:01:09.090" v="12"/>
          <ac:spMkLst>
            <pc:docMk/>
            <pc:sldMk cId="3425644222" sldId="261"/>
            <ac:spMk id="27" creationId="{0ADDB668-2CA4-4D2B-9C34-3487CA330BA8}"/>
          </ac:spMkLst>
        </pc:spChg>
        <pc:spChg chg="add del">
          <ac:chgData name="Samantha Robbins" userId="S::sar437@nau.edu::9a9f5fe2-7151-44c0-9c45-2c5864de7d63" providerId="AD" clId="Web-{1EF4E035-266E-4DE3-92DE-AC6CD57A5AAF}" dt="2020-08-03T22:00:59.793" v="10"/>
          <ac:spMkLst>
            <pc:docMk/>
            <pc:sldMk cId="3425644222" sldId="261"/>
            <ac:spMk id="28" creationId="{79F3C543-62EC-4433-9C93-A2CD8764E9B4}"/>
          </ac:spMkLst>
        </pc:spChg>
        <pc:spChg chg="add del">
          <ac:chgData name="Samantha Robbins" userId="S::sar437@nau.edu::9a9f5fe2-7151-44c0-9c45-2c5864de7d63" providerId="AD" clId="Web-{1EF4E035-266E-4DE3-92DE-AC6CD57A5AAF}" dt="2020-08-03T22:01:09.090" v="12"/>
          <ac:spMkLst>
            <pc:docMk/>
            <pc:sldMk cId="3425644222" sldId="261"/>
            <ac:spMk id="29" creationId="{2568BC19-F052-4108-93E1-6A3D1DEC072F}"/>
          </ac:spMkLst>
        </pc:spChg>
        <pc:spChg chg="add del">
          <ac:chgData name="Samantha Robbins" userId="S::sar437@nau.edu::9a9f5fe2-7151-44c0-9c45-2c5864de7d63" providerId="AD" clId="Web-{1EF4E035-266E-4DE3-92DE-AC6CD57A5AAF}" dt="2020-08-03T22:00:59.793" v="10"/>
          <ac:spMkLst>
            <pc:docMk/>
            <pc:sldMk cId="3425644222" sldId="261"/>
            <ac:spMk id="30" creationId="{C1A1C5D3-C053-4EE9-BE1A-419B6E27CCAE}"/>
          </ac:spMkLst>
        </pc:spChg>
        <pc:spChg chg="add">
          <ac:chgData name="Samantha Robbins" userId="S::sar437@nau.edu::9a9f5fe2-7151-44c0-9c45-2c5864de7d63" providerId="AD" clId="Web-{1EF4E035-266E-4DE3-92DE-AC6CD57A5AAF}" dt="2020-08-03T22:01:09.105" v="13"/>
          <ac:spMkLst>
            <pc:docMk/>
            <pc:sldMk cId="3425644222" sldId="261"/>
            <ac:spMk id="31" creationId="{8D06CE56-3881-4ADA-8CEF-D18B02C242A3}"/>
          </ac:spMkLst>
        </pc:spChg>
        <pc:spChg chg="add del">
          <ac:chgData name="Samantha Robbins" userId="S::sar437@nau.edu::9a9f5fe2-7151-44c0-9c45-2c5864de7d63" providerId="AD" clId="Web-{1EF4E035-266E-4DE3-92DE-AC6CD57A5AAF}" dt="2020-08-03T22:00:59.793" v="10"/>
          <ac:spMkLst>
            <pc:docMk/>
            <pc:sldMk cId="3425644222" sldId="261"/>
            <ac:spMk id="32" creationId="{A3473CF9-37EB-43E7-89EF-D2D1C53D1DAC}"/>
          </ac:spMkLst>
        </pc:spChg>
        <pc:spChg chg="add">
          <ac:chgData name="Samantha Robbins" userId="S::sar437@nau.edu::9a9f5fe2-7151-44c0-9c45-2c5864de7d63" providerId="AD" clId="Web-{1EF4E035-266E-4DE3-92DE-AC6CD57A5AAF}" dt="2020-08-03T22:01:09.105" v="13"/>
          <ac:spMkLst>
            <pc:docMk/>
            <pc:sldMk cId="3425644222" sldId="261"/>
            <ac:spMk id="33" creationId="{79F3C543-62EC-4433-9C93-A2CD8764E9B4}"/>
          </ac:spMkLst>
        </pc:spChg>
        <pc:spChg chg="add del">
          <ac:chgData name="Samantha Robbins" userId="S::sar437@nau.edu::9a9f5fe2-7151-44c0-9c45-2c5864de7d63" providerId="AD" clId="Web-{1EF4E035-266E-4DE3-92DE-AC6CD57A5AAF}" dt="2020-08-03T22:00:59.793" v="10"/>
          <ac:spMkLst>
            <pc:docMk/>
            <pc:sldMk cId="3425644222" sldId="261"/>
            <ac:spMk id="34" creationId="{586B4EF9-43BA-4655-A6FF-1D8E21574C95}"/>
          </ac:spMkLst>
        </pc:spChg>
        <pc:spChg chg="add">
          <ac:chgData name="Samantha Robbins" userId="S::sar437@nau.edu::9a9f5fe2-7151-44c0-9c45-2c5864de7d63" providerId="AD" clId="Web-{1EF4E035-266E-4DE3-92DE-AC6CD57A5AAF}" dt="2020-08-03T22:01:09.105" v="13"/>
          <ac:spMkLst>
            <pc:docMk/>
            <pc:sldMk cId="3425644222" sldId="261"/>
            <ac:spMk id="35" creationId="{4063B759-00FC-46D1-9898-8E8625268FAF}"/>
          </ac:spMkLst>
        </pc:spChg>
        <pc:spChg chg="add del">
          <ac:chgData name="Samantha Robbins" userId="S::sar437@nau.edu::9a9f5fe2-7151-44c0-9c45-2c5864de7d63" providerId="AD" clId="Web-{1EF4E035-266E-4DE3-92DE-AC6CD57A5AAF}" dt="2020-08-03T22:01:09.090" v="12"/>
          <ac:spMkLst>
            <pc:docMk/>
            <pc:sldMk cId="3425644222" sldId="261"/>
            <ac:spMk id="36" creationId="{D5FD337D-4D6B-4C8B-B6F5-121097E09881}"/>
          </ac:spMkLst>
        </pc:spChg>
        <pc:spChg chg="add">
          <ac:chgData name="Samantha Robbins" userId="S::sar437@nau.edu::9a9f5fe2-7151-44c0-9c45-2c5864de7d63" providerId="AD" clId="Web-{1EF4E035-266E-4DE3-92DE-AC6CD57A5AAF}" dt="2020-08-03T22:01:09.105" v="13"/>
          <ac:spMkLst>
            <pc:docMk/>
            <pc:sldMk cId="3425644222" sldId="261"/>
            <ac:spMk id="37" creationId="{D5B012D8-7F27-4758-9AC6-C889B154BD73}"/>
          </ac:spMkLst>
        </pc:spChg>
        <pc:picChg chg="add mod ord">
          <ac:chgData name="Samantha Robbins" userId="S::sar437@nau.edu::9a9f5fe2-7151-44c0-9c45-2c5864de7d63" providerId="AD" clId="Web-{1EF4E035-266E-4DE3-92DE-AC6CD57A5AAF}" dt="2020-08-03T22:00:59.793" v="10"/>
          <ac:picMkLst>
            <pc:docMk/>
            <pc:sldMk cId="3425644222" sldId="261"/>
            <ac:picMk id="4" creationId="{F1A9FA2E-E206-4E3A-9E1F-A349B384977C}"/>
          </ac:picMkLst>
        </pc:picChg>
      </pc:sldChg>
    </pc:docChg>
  </pc:docChgLst>
  <pc:docChgLst>
    <pc:chgData name="Anuththara Sewvandi Jayasekara Alujjage" userId="S::aa3793@iris.nau.edu::0f8c7a53-9a05-48f6-88b7-479726bf21e4" providerId="AD" clId="Web-{283EB525-4D7C-46F1-9137-D63B14545823}"/>
    <pc:docChg chg="modSld">
      <pc:chgData name="Anuththara Sewvandi Jayasekara Alujjage" userId="S::aa3793@iris.nau.edu::0f8c7a53-9a05-48f6-88b7-479726bf21e4" providerId="AD" clId="Web-{283EB525-4D7C-46F1-9137-D63B14545823}" dt="2020-07-31T23:51:06.889" v="31" actId="1076"/>
      <pc:docMkLst>
        <pc:docMk/>
      </pc:docMkLst>
      <pc:sldChg chg="addSp delSp modSp">
        <pc:chgData name="Anuththara Sewvandi Jayasekara Alujjage" userId="S::aa3793@iris.nau.edu::0f8c7a53-9a05-48f6-88b7-479726bf21e4" providerId="AD" clId="Web-{283EB525-4D7C-46F1-9137-D63B14545823}" dt="2020-07-31T23:51:06.889" v="31" actId="1076"/>
        <pc:sldMkLst>
          <pc:docMk/>
          <pc:sldMk cId="109857222" sldId="256"/>
        </pc:sldMkLst>
        <pc:spChg chg="mod">
          <ac:chgData name="Anuththara Sewvandi Jayasekara Alujjage" userId="S::aa3793@iris.nau.edu::0f8c7a53-9a05-48f6-88b7-479726bf21e4" providerId="AD" clId="Web-{283EB525-4D7C-46F1-9137-D63B14545823}" dt="2020-07-31T23:50:17.683" v="12" actId="14100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Anuththara Sewvandi Jayasekara Alujjage" userId="S::aa3793@iris.nau.edu::0f8c7a53-9a05-48f6-88b7-479726bf21e4" providerId="AD" clId="Web-{283EB525-4D7C-46F1-9137-D63B14545823}" dt="2020-07-31T23:51:06.889" v="31" actId="1076"/>
          <ac:spMkLst>
            <pc:docMk/>
            <pc:sldMk cId="109857222" sldId="256"/>
            <ac:spMk id="3" creationId="{00000000-0000-0000-0000-000000000000}"/>
          </ac:spMkLst>
        </pc:spChg>
        <pc:spChg chg="del">
          <ac:chgData name="Anuththara Sewvandi Jayasekara Alujjage" userId="S::aa3793@iris.nau.edu::0f8c7a53-9a05-48f6-88b7-479726bf21e4" providerId="AD" clId="Web-{283EB525-4D7C-46F1-9137-D63B14545823}" dt="2020-07-31T23:48:15.331" v="0"/>
          <ac:spMkLst>
            <pc:docMk/>
            <pc:sldMk cId="109857222" sldId="256"/>
            <ac:spMk id="8" creationId="{BAD76F3E-3A97-486B-B402-44400A8B9173}"/>
          </ac:spMkLst>
        </pc:spChg>
        <pc:spChg chg="del">
          <ac:chgData name="Anuththara Sewvandi Jayasekara Alujjage" userId="S::aa3793@iris.nau.edu::0f8c7a53-9a05-48f6-88b7-479726bf21e4" providerId="AD" clId="Web-{283EB525-4D7C-46F1-9137-D63B14545823}" dt="2020-07-31T23:48:15.331" v="0"/>
          <ac:spMkLst>
            <pc:docMk/>
            <pc:sldMk cId="109857222" sldId="256"/>
            <ac:spMk id="10" creationId="{391F6B52-91F4-4AEB-B6DB-29FEBCF28C8B}"/>
          </ac:spMkLst>
        </pc:spChg>
        <pc:spChg chg="del">
          <ac:chgData name="Anuththara Sewvandi Jayasekara Alujjage" userId="S::aa3793@iris.nau.edu::0f8c7a53-9a05-48f6-88b7-479726bf21e4" providerId="AD" clId="Web-{283EB525-4D7C-46F1-9137-D63B14545823}" dt="2020-07-31T23:48:15.331" v="0"/>
          <ac:spMkLst>
            <pc:docMk/>
            <pc:sldMk cId="109857222" sldId="256"/>
            <ac:spMk id="12" creationId="{2CD6F061-7C53-44F4-9794-953DB70A451B}"/>
          </ac:spMkLst>
        </pc:spChg>
        <pc:spChg chg="add">
          <ac:chgData name="Anuththara Sewvandi Jayasekara Alujjage" userId="S::aa3793@iris.nau.edu::0f8c7a53-9a05-48f6-88b7-479726bf21e4" providerId="AD" clId="Web-{283EB525-4D7C-46F1-9137-D63B14545823}" dt="2020-07-31T23:48:15.331" v="0"/>
          <ac:spMkLst>
            <pc:docMk/>
            <pc:sldMk cId="109857222" sldId="256"/>
            <ac:spMk id="18" creationId="{E91DC736-0EF8-4F87-9146-EBF1D2EE4D3D}"/>
          </ac:spMkLst>
        </pc:spChg>
        <pc:spChg chg="add">
          <ac:chgData name="Anuththara Sewvandi Jayasekara Alujjage" userId="S::aa3793@iris.nau.edu::0f8c7a53-9a05-48f6-88b7-479726bf21e4" providerId="AD" clId="Web-{283EB525-4D7C-46F1-9137-D63B14545823}" dt="2020-07-31T23:48:15.331" v="0"/>
          <ac:spMkLst>
            <pc:docMk/>
            <pc:sldMk cId="109857222" sldId="256"/>
            <ac:spMk id="20" creationId="{097CD68E-23E3-4007-8847-CD0944C4F7BE}"/>
          </ac:spMkLst>
        </pc:spChg>
        <pc:spChg chg="add">
          <ac:chgData name="Anuththara Sewvandi Jayasekara Alujjage" userId="S::aa3793@iris.nau.edu::0f8c7a53-9a05-48f6-88b7-479726bf21e4" providerId="AD" clId="Web-{283EB525-4D7C-46F1-9137-D63B14545823}" dt="2020-07-31T23:48:15.331" v="0"/>
          <ac:spMkLst>
            <pc:docMk/>
            <pc:sldMk cId="109857222" sldId="256"/>
            <ac:spMk id="22" creationId="{AF2F604E-43BE-4DC3-B983-E071523364F8}"/>
          </ac:spMkLst>
        </pc:spChg>
        <pc:spChg chg="add">
          <ac:chgData name="Anuththara Sewvandi Jayasekara Alujjage" userId="S::aa3793@iris.nau.edu::0f8c7a53-9a05-48f6-88b7-479726bf21e4" providerId="AD" clId="Web-{283EB525-4D7C-46F1-9137-D63B14545823}" dt="2020-07-31T23:48:15.331" v="0"/>
          <ac:spMkLst>
            <pc:docMk/>
            <pc:sldMk cId="109857222" sldId="256"/>
            <ac:spMk id="24" creationId="{08C9B587-E65E-4B52-B37C-ABEBB6E87928}"/>
          </ac:spMkLst>
        </pc:spChg>
        <pc:picChg chg="add mod">
          <ac:chgData name="Anuththara Sewvandi Jayasekara Alujjage" userId="S::aa3793@iris.nau.edu::0f8c7a53-9a05-48f6-88b7-479726bf21e4" providerId="AD" clId="Web-{283EB525-4D7C-46F1-9137-D63B14545823}" dt="2020-07-31T23:49:32.867" v="6" actId="14100"/>
          <ac:picMkLst>
            <pc:docMk/>
            <pc:sldMk cId="109857222" sldId="256"/>
            <ac:picMk id="14" creationId="{FF254077-D14D-4064-81FE-11E4D6B2022E}"/>
          </ac:picMkLst>
        </pc:picChg>
      </pc:sldChg>
    </pc:docChg>
  </pc:docChgLst>
  <pc:docChgLst>
    <pc:chgData name="Anuththara Sewvandi Jayasekara Alujjage" userId="S::aa3793@iris.nau.edu::0f8c7a53-9a05-48f6-88b7-479726bf21e4" providerId="AD" clId="Web-{B7265A7C-5695-45FE-A7AF-7E7B3E4CE563}"/>
    <pc:docChg chg="delSld modSld">
      <pc:chgData name="Anuththara Sewvandi Jayasekara Alujjage" userId="S::aa3793@iris.nau.edu::0f8c7a53-9a05-48f6-88b7-479726bf21e4" providerId="AD" clId="Web-{B7265A7C-5695-45FE-A7AF-7E7B3E4CE563}" dt="2020-08-03T05:17:23.547" v="1"/>
      <pc:docMkLst>
        <pc:docMk/>
      </pc:docMkLst>
      <pc:sldChg chg="del">
        <pc:chgData name="Anuththara Sewvandi Jayasekara Alujjage" userId="S::aa3793@iris.nau.edu::0f8c7a53-9a05-48f6-88b7-479726bf21e4" providerId="AD" clId="Web-{B7265A7C-5695-45FE-A7AF-7E7B3E4CE563}" dt="2020-08-03T05:17:23.547" v="1"/>
        <pc:sldMkLst>
          <pc:docMk/>
          <pc:sldMk cId="3345999542" sldId="260"/>
        </pc:sldMkLst>
      </pc:sldChg>
      <pc:sldChg chg="modSp">
        <pc:chgData name="Anuththara Sewvandi Jayasekara Alujjage" userId="S::aa3793@iris.nau.edu::0f8c7a53-9a05-48f6-88b7-479726bf21e4" providerId="AD" clId="Web-{B7265A7C-5695-45FE-A7AF-7E7B3E4CE563}" dt="2020-08-03T05:17:11.093" v="0" actId="1076"/>
        <pc:sldMkLst>
          <pc:docMk/>
          <pc:sldMk cId="3453919289" sldId="263"/>
        </pc:sldMkLst>
        <pc:spChg chg="mod">
          <ac:chgData name="Anuththara Sewvandi Jayasekara Alujjage" userId="S::aa3793@iris.nau.edu::0f8c7a53-9a05-48f6-88b7-479726bf21e4" providerId="AD" clId="Web-{B7265A7C-5695-45FE-A7AF-7E7B3E4CE563}" dt="2020-08-03T05:17:11.093" v="0" actId="1076"/>
          <ac:spMkLst>
            <pc:docMk/>
            <pc:sldMk cId="3453919289" sldId="263"/>
            <ac:spMk id="2" creationId="{6F98CCCD-126F-D045-9B5E-B5A02FCAEA3D}"/>
          </ac:spMkLst>
        </pc:spChg>
      </pc:sldChg>
    </pc:docChg>
  </pc:docChgLst>
  <pc:docChgLst>
    <pc:chgData name="Sebastian Ruvalcaba" userId="f4e6c6f8-a12c-4959-b712-5728ddb10ae3" providerId="ADAL" clId="{484C3977-22A1-4016-8FA1-9ACD85705DAC}"/>
    <pc:docChg chg="custSel addSld modSld">
      <pc:chgData name="Sebastian Ruvalcaba" userId="f4e6c6f8-a12c-4959-b712-5728ddb10ae3" providerId="ADAL" clId="{484C3977-22A1-4016-8FA1-9ACD85705DAC}" dt="2020-08-04T11:21:23.512" v="1059"/>
      <pc:docMkLst>
        <pc:docMk/>
      </pc:docMkLst>
      <pc:sldChg chg="modAnim">
        <pc:chgData name="Sebastian Ruvalcaba" userId="f4e6c6f8-a12c-4959-b712-5728ddb10ae3" providerId="ADAL" clId="{484C3977-22A1-4016-8FA1-9ACD85705DAC}" dt="2020-08-04T11:13:45.918" v="1028"/>
        <pc:sldMkLst>
          <pc:docMk/>
          <pc:sldMk cId="109857222" sldId="256"/>
        </pc:sldMkLst>
      </pc:sldChg>
      <pc:sldChg chg="modSp">
        <pc:chgData name="Sebastian Ruvalcaba" userId="f4e6c6f8-a12c-4959-b712-5728ddb10ae3" providerId="ADAL" clId="{484C3977-22A1-4016-8FA1-9ACD85705DAC}" dt="2020-08-04T11:09:16.873" v="962" actId="1076"/>
        <pc:sldMkLst>
          <pc:docMk/>
          <pc:sldMk cId="1953300656" sldId="257"/>
        </pc:sldMkLst>
        <pc:spChg chg="mod">
          <ac:chgData name="Sebastian Ruvalcaba" userId="f4e6c6f8-a12c-4959-b712-5728ddb10ae3" providerId="ADAL" clId="{484C3977-22A1-4016-8FA1-9ACD85705DAC}" dt="2020-08-04T11:03:08.253" v="886" actId="20577"/>
          <ac:spMkLst>
            <pc:docMk/>
            <pc:sldMk cId="1953300656" sldId="257"/>
            <ac:spMk id="3" creationId="{6CB15F6C-1942-4187-983D-08573E5A9F7C}"/>
          </ac:spMkLst>
        </pc:spChg>
        <pc:picChg chg="mod">
          <ac:chgData name="Sebastian Ruvalcaba" userId="f4e6c6f8-a12c-4959-b712-5728ddb10ae3" providerId="ADAL" clId="{484C3977-22A1-4016-8FA1-9ACD85705DAC}" dt="2020-08-04T11:09:16.873" v="962" actId="1076"/>
          <ac:picMkLst>
            <pc:docMk/>
            <pc:sldMk cId="1953300656" sldId="257"/>
            <ac:picMk id="7" creationId="{00000000-0000-0000-0000-000000000000}"/>
          </ac:picMkLst>
        </pc:picChg>
      </pc:sldChg>
      <pc:sldChg chg="addSp modSp">
        <pc:chgData name="Sebastian Ruvalcaba" userId="f4e6c6f8-a12c-4959-b712-5728ddb10ae3" providerId="ADAL" clId="{484C3977-22A1-4016-8FA1-9ACD85705DAC}" dt="2020-08-04T06:01:14.014" v="862"/>
        <pc:sldMkLst>
          <pc:docMk/>
          <pc:sldMk cId="131427885" sldId="258"/>
        </pc:sldMkLst>
        <pc:spChg chg="mod">
          <ac:chgData name="Sebastian Ruvalcaba" userId="f4e6c6f8-a12c-4959-b712-5728ddb10ae3" providerId="ADAL" clId="{484C3977-22A1-4016-8FA1-9ACD85705DAC}" dt="2020-08-04T05:41:47.945" v="827" actId="27636"/>
          <ac:spMkLst>
            <pc:docMk/>
            <pc:sldMk cId="131427885" sldId="258"/>
            <ac:spMk id="3" creationId="{B1814F7D-8D51-48A6-8805-C1C8DAA11526}"/>
          </ac:spMkLst>
        </pc:spChg>
        <pc:spChg chg="mod">
          <ac:chgData name="Sebastian Ruvalcaba" userId="f4e6c6f8-a12c-4959-b712-5728ddb10ae3" providerId="ADAL" clId="{484C3977-22A1-4016-8FA1-9ACD85705DAC}" dt="2020-08-04T01:22:52.748" v="494" actId="20577"/>
          <ac:spMkLst>
            <pc:docMk/>
            <pc:sldMk cId="131427885" sldId="258"/>
            <ac:spMk id="4" creationId="{EEE73ABE-43CA-46FA-B7B7-4DE67F35F902}"/>
          </ac:spMkLst>
        </pc:spChg>
        <pc:picChg chg="add mod">
          <ac:chgData name="Sebastian Ruvalcaba" userId="f4e6c6f8-a12c-4959-b712-5728ddb10ae3" providerId="ADAL" clId="{484C3977-22A1-4016-8FA1-9ACD85705DAC}" dt="2020-08-04T06:01:14.014" v="862"/>
          <ac:picMkLst>
            <pc:docMk/>
            <pc:sldMk cId="131427885" sldId="258"/>
            <ac:picMk id="5" creationId="{554224F7-6691-4DA5-885D-B190EEF07375}"/>
          </ac:picMkLst>
        </pc:picChg>
        <pc:picChg chg="add mod">
          <ac:chgData name="Sebastian Ruvalcaba" userId="f4e6c6f8-a12c-4959-b712-5728ddb10ae3" providerId="ADAL" clId="{484C3977-22A1-4016-8FA1-9ACD85705DAC}" dt="2020-08-04T05:42:35.355" v="836" actId="1076"/>
          <ac:picMkLst>
            <pc:docMk/>
            <pc:sldMk cId="131427885" sldId="258"/>
            <ac:picMk id="1026" creationId="{C84AFDAB-C096-4636-9E5F-F5D25CCF6E5A}"/>
          </ac:picMkLst>
        </pc:picChg>
        <pc:picChg chg="add mod">
          <ac:chgData name="Sebastian Ruvalcaba" userId="f4e6c6f8-a12c-4959-b712-5728ddb10ae3" providerId="ADAL" clId="{484C3977-22A1-4016-8FA1-9ACD85705DAC}" dt="2020-08-04T05:42:42.085" v="840" actId="1076"/>
          <ac:picMkLst>
            <pc:docMk/>
            <pc:sldMk cId="131427885" sldId="258"/>
            <ac:picMk id="1028" creationId="{59670767-EC6C-49EC-A2CD-DC0786868784}"/>
          </ac:picMkLst>
        </pc:picChg>
        <pc:picChg chg="add mod">
          <ac:chgData name="Sebastian Ruvalcaba" userId="f4e6c6f8-a12c-4959-b712-5728ddb10ae3" providerId="ADAL" clId="{484C3977-22A1-4016-8FA1-9ACD85705DAC}" dt="2020-08-04T05:43:14.465" v="844" actId="1076"/>
          <ac:picMkLst>
            <pc:docMk/>
            <pc:sldMk cId="131427885" sldId="258"/>
            <ac:picMk id="1030" creationId="{3E491A5F-1759-4C5A-BC2B-C2F982F2B7CB}"/>
          </ac:picMkLst>
        </pc:picChg>
      </pc:sldChg>
      <pc:sldChg chg="modSp">
        <pc:chgData name="Sebastian Ruvalcaba" userId="f4e6c6f8-a12c-4959-b712-5728ddb10ae3" providerId="ADAL" clId="{484C3977-22A1-4016-8FA1-9ACD85705DAC}" dt="2020-08-04T11:09:56.024" v="993" actId="20577"/>
        <pc:sldMkLst>
          <pc:docMk/>
          <pc:sldMk cId="1604288698" sldId="259"/>
        </pc:sldMkLst>
        <pc:spChg chg="mod">
          <ac:chgData name="Sebastian Ruvalcaba" userId="f4e6c6f8-a12c-4959-b712-5728ddb10ae3" providerId="ADAL" clId="{484C3977-22A1-4016-8FA1-9ACD85705DAC}" dt="2020-08-04T11:09:56.024" v="993" actId="20577"/>
          <ac:spMkLst>
            <pc:docMk/>
            <pc:sldMk cId="1604288698" sldId="259"/>
            <ac:spMk id="5" creationId="{EECC8326-8577-4319-9FA1-D4B46B99D04A}"/>
          </ac:spMkLst>
        </pc:spChg>
        <pc:picChg chg="mod">
          <ac:chgData name="Sebastian Ruvalcaba" userId="f4e6c6f8-a12c-4959-b712-5728ddb10ae3" providerId="ADAL" clId="{484C3977-22A1-4016-8FA1-9ACD85705DAC}" dt="2020-08-04T11:04:42.725" v="932" actId="1076"/>
          <ac:picMkLst>
            <pc:docMk/>
            <pc:sldMk cId="1604288698" sldId="259"/>
            <ac:picMk id="6" creationId="{00000000-0000-0000-0000-000000000000}"/>
          </ac:picMkLst>
        </pc:picChg>
      </pc:sldChg>
      <pc:sldChg chg="modSp">
        <pc:chgData name="Sebastian Ruvalcaba" userId="f4e6c6f8-a12c-4959-b712-5728ddb10ae3" providerId="ADAL" clId="{484C3977-22A1-4016-8FA1-9ACD85705DAC}" dt="2020-08-04T11:15:13.027" v="1043" actId="20577"/>
        <pc:sldMkLst>
          <pc:docMk/>
          <pc:sldMk cId="3425644222" sldId="261"/>
        </pc:sldMkLst>
        <pc:spChg chg="mod">
          <ac:chgData name="Sebastian Ruvalcaba" userId="f4e6c6f8-a12c-4959-b712-5728ddb10ae3" providerId="ADAL" clId="{484C3977-22A1-4016-8FA1-9ACD85705DAC}" dt="2020-08-04T11:15:13.027" v="1043" actId="20577"/>
          <ac:spMkLst>
            <pc:docMk/>
            <pc:sldMk cId="3425644222" sldId="261"/>
            <ac:spMk id="3" creationId="{502F35F6-EDE4-44B4-AA34-FFE13C89AE53}"/>
          </ac:spMkLst>
        </pc:spChg>
      </pc:sldChg>
      <pc:sldChg chg="modSp">
        <pc:chgData name="Sebastian Ruvalcaba" userId="f4e6c6f8-a12c-4959-b712-5728ddb10ae3" providerId="ADAL" clId="{484C3977-22A1-4016-8FA1-9ACD85705DAC}" dt="2020-08-04T11:03:57.081" v="909" actId="20577"/>
        <pc:sldMkLst>
          <pc:docMk/>
          <pc:sldMk cId="2663998026" sldId="262"/>
        </pc:sldMkLst>
        <pc:spChg chg="mod">
          <ac:chgData name="Sebastian Ruvalcaba" userId="f4e6c6f8-a12c-4959-b712-5728ddb10ae3" providerId="ADAL" clId="{484C3977-22A1-4016-8FA1-9ACD85705DAC}" dt="2020-08-04T11:03:57.081" v="909" actId="20577"/>
          <ac:spMkLst>
            <pc:docMk/>
            <pc:sldMk cId="2663998026" sldId="262"/>
            <ac:spMk id="4" creationId="{5DD09A6D-CBF9-4868-B20B-AA8A99AE8663}"/>
          </ac:spMkLst>
        </pc:spChg>
        <pc:picChg chg="mod">
          <ac:chgData name="Sebastian Ruvalcaba" userId="f4e6c6f8-a12c-4959-b712-5728ddb10ae3" providerId="ADAL" clId="{484C3977-22A1-4016-8FA1-9ACD85705DAC}" dt="2020-08-04T11:03:39.492" v="888" actId="14100"/>
          <ac:picMkLst>
            <pc:docMk/>
            <pc:sldMk cId="2663998026" sldId="262"/>
            <ac:picMk id="8" creationId="{C3C32210-7C7B-444A-B8CD-4D4DE3A4BB74}"/>
          </ac:picMkLst>
        </pc:picChg>
      </pc:sldChg>
      <pc:sldChg chg="modSp">
        <pc:chgData name="Sebastian Ruvalcaba" userId="f4e6c6f8-a12c-4959-b712-5728ddb10ae3" providerId="ADAL" clId="{484C3977-22A1-4016-8FA1-9ACD85705DAC}" dt="2020-08-04T11:06:06.822" v="945" actId="20577"/>
        <pc:sldMkLst>
          <pc:docMk/>
          <pc:sldMk cId="3453919289" sldId="263"/>
        </pc:sldMkLst>
        <pc:spChg chg="mod">
          <ac:chgData name="Sebastian Ruvalcaba" userId="f4e6c6f8-a12c-4959-b712-5728ddb10ae3" providerId="ADAL" clId="{484C3977-22A1-4016-8FA1-9ACD85705DAC}" dt="2020-08-04T11:06:06.822" v="945" actId="20577"/>
          <ac:spMkLst>
            <pc:docMk/>
            <pc:sldMk cId="3453919289" sldId="263"/>
            <ac:spMk id="3" creationId="{70C112FC-B076-4B9E-A92D-B81B65598BB3}"/>
          </ac:spMkLst>
        </pc:spChg>
        <pc:picChg chg="mod">
          <ac:chgData name="Sebastian Ruvalcaba" userId="f4e6c6f8-a12c-4959-b712-5728ddb10ae3" providerId="ADAL" clId="{484C3977-22A1-4016-8FA1-9ACD85705DAC}" dt="2020-08-04T11:04:10.593" v="911" actId="1076"/>
          <ac:picMkLst>
            <pc:docMk/>
            <pc:sldMk cId="3453919289" sldId="263"/>
            <ac:picMk id="4" creationId="{6E0241BC-2CC8-314F-84F5-8A3A44CD900C}"/>
          </ac:picMkLst>
        </pc:picChg>
      </pc:sldChg>
      <pc:sldChg chg="modAnim">
        <pc:chgData name="Sebastian Ruvalcaba" userId="f4e6c6f8-a12c-4959-b712-5728ddb10ae3" providerId="ADAL" clId="{484C3977-22A1-4016-8FA1-9ACD85705DAC}" dt="2020-08-04T11:21:23.512" v="1059"/>
        <pc:sldMkLst>
          <pc:docMk/>
          <pc:sldMk cId="71195754" sldId="264"/>
        </pc:sldMkLst>
      </pc:sldChg>
      <pc:sldChg chg="modSp">
        <pc:chgData name="Sebastian Ruvalcaba" userId="f4e6c6f8-a12c-4959-b712-5728ddb10ae3" providerId="ADAL" clId="{484C3977-22A1-4016-8FA1-9ACD85705DAC}" dt="2020-08-04T11:10:19.498" v="1024" actId="20577"/>
        <pc:sldMkLst>
          <pc:docMk/>
          <pc:sldMk cId="1418035941" sldId="265"/>
        </pc:sldMkLst>
        <pc:spChg chg="mod">
          <ac:chgData name="Sebastian Ruvalcaba" userId="f4e6c6f8-a12c-4959-b712-5728ddb10ae3" providerId="ADAL" clId="{484C3977-22A1-4016-8FA1-9ACD85705DAC}" dt="2020-08-04T11:10:19.498" v="1024" actId="20577"/>
          <ac:spMkLst>
            <pc:docMk/>
            <pc:sldMk cId="1418035941" sldId="265"/>
            <ac:spMk id="3" creationId="{B0E04D62-352C-477B-B2E8-0C844103CCE6}"/>
          </ac:spMkLst>
        </pc:spChg>
        <pc:picChg chg="mod">
          <ac:chgData name="Sebastian Ruvalcaba" userId="f4e6c6f8-a12c-4959-b712-5728ddb10ae3" providerId="ADAL" clId="{484C3977-22A1-4016-8FA1-9ACD85705DAC}" dt="2020-08-04T11:07:00.526" v="946" actId="1076"/>
          <ac:picMkLst>
            <pc:docMk/>
            <pc:sldMk cId="1418035941" sldId="265"/>
            <ac:picMk id="4" creationId="{00000000-0000-0000-0000-000000000000}"/>
          </ac:picMkLst>
        </pc:picChg>
        <pc:picChg chg="mod">
          <ac:chgData name="Sebastian Ruvalcaba" userId="f4e6c6f8-a12c-4959-b712-5728ddb10ae3" providerId="ADAL" clId="{484C3977-22A1-4016-8FA1-9ACD85705DAC}" dt="2020-08-04T11:07:07.235" v="948" actId="1076"/>
          <ac:picMkLst>
            <pc:docMk/>
            <pc:sldMk cId="1418035941" sldId="265"/>
            <ac:picMk id="6" creationId="{00000000-0000-0000-0000-000000000000}"/>
          </ac:picMkLst>
        </pc:picChg>
      </pc:sldChg>
      <pc:sldChg chg="modSp">
        <pc:chgData name="Sebastian Ruvalcaba" userId="f4e6c6f8-a12c-4959-b712-5728ddb10ae3" providerId="ADAL" clId="{484C3977-22A1-4016-8FA1-9ACD85705DAC}" dt="2020-08-04T11:14:58.266" v="1035" actId="20577"/>
        <pc:sldMkLst>
          <pc:docMk/>
          <pc:sldMk cId="3208483037" sldId="266"/>
        </pc:sldMkLst>
        <pc:spChg chg="mod">
          <ac:chgData name="Sebastian Ruvalcaba" userId="f4e6c6f8-a12c-4959-b712-5728ddb10ae3" providerId="ADAL" clId="{484C3977-22A1-4016-8FA1-9ACD85705DAC}" dt="2020-08-04T11:14:58.266" v="1035" actId="20577"/>
          <ac:spMkLst>
            <pc:docMk/>
            <pc:sldMk cId="3208483037" sldId="266"/>
            <ac:spMk id="6" creationId="{3E4EF431-C792-4760-BE37-EDA12152CA01}"/>
          </ac:spMkLst>
        </pc:spChg>
      </pc:sldChg>
      <pc:sldChg chg="modSp">
        <pc:chgData name="Sebastian Ruvalcaba" userId="f4e6c6f8-a12c-4959-b712-5728ddb10ae3" providerId="ADAL" clId="{484C3977-22A1-4016-8FA1-9ACD85705DAC}" dt="2020-08-04T11:15:27.562" v="1055" actId="20577"/>
        <pc:sldMkLst>
          <pc:docMk/>
          <pc:sldMk cId="1395265277" sldId="267"/>
        </pc:sldMkLst>
        <pc:spChg chg="mod">
          <ac:chgData name="Sebastian Ruvalcaba" userId="f4e6c6f8-a12c-4959-b712-5728ddb10ae3" providerId="ADAL" clId="{484C3977-22A1-4016-8FA1-9ACD85705DAC}" dt="2020-08-04T11:15:27.562" v="1055" actId="20577"/>
          <ac:spMkLst>
            <pc:docMk/>
            <pc:sldMk cId="1395265277" sldId="267"/>
            <ac:spMk id="3" creationId="{ACE22D88-6006-4A27-9771-C12817DAD468}"/>
          </ac:spMkLst>
        </pc:spChg>
        <pc:graphicFrameChg chg="modGraphic">
          <ac:chgData name="Sebastian Ruvalcaba" userId="f4e6c6f8-a12c-4959-b712-5728ddb10ae3" providerId="ADAL" clId="{484C3977-22A1-4016-8FA1-9ACD85705DAC}" dt="2020-08-04T05:30:33.506" v="825" actId="20577"/>
          <ac:graphicFrameMkLst>
            <pc:docMk/>
            <pc:sldMk cId="1395265277" sldId="267"/>
            <ac:graphicFrameMk id="5" creationId="{EB6DEAA1-77B0-4ED0-9A6C-CF41674674C4}"/>
          </ac:graphicFrameMkLst>
        </pc:graphicFrameChg>
      </pc:sldChg>
      <pc:sldChg chg="modSp modAnim">
        <pc:chgData name="Sebastian Ruvalcaba" userId="f4e6c6f8-a12c-4959-b712-5728ddb10ae3" providerId="ADAL" clId="{484C3977-22A1-4016-8FA1-9ACD85705DAC}" dt="2020-08-04T11:21:08.630" v="1057"/>
        <pc:sldMkLst>
          <pc:docMk/>
          <pc:sldMk cId="258399599" sldId="268"/>
        </pc:sldMkLst>
        <pc:picChg chg="mod">
          <ac:chgData name="Sebastian Ruvalcaba" userId="f4e6c6f8-a12c-4959-b712-5728ddb10ae3" providerId="ADAL" clId="{484C3977-22A1-4016-8FA1-9ACD85705DAC}" dt="2020-08-04T11:10:54.101" v="1026" actId="14100"/>
          <ac:picMkLst>
            <pc:docMk/>
            <pc:sldMk cId="258399599" sldId="268"/>
            <ac:picMk id="7" creationId="{6ACAE272-1D40-4A66-B2F4-21F3B193ABE7}"/>
          </ac:picMkLst>
        </pc:picChg>
      </pc:sldChg>
      <pc:sldChg chg="addSp modSp add">
        <pc:chgData name="Sebastian Ruvalcaba" userId="f4e6c6f8-a12c-4959-b712-5728ddb10ae3" providerId="ADAL" clId="{484C3977-22A1-4016-8FA1-9ACD85705DAC}" dt="2020-08-04T06:04:04.758" v="863"/>
        <pc:sldMkLst>
          <pc:docMk/>
          <pc:sldMk cId="1991458693" sldId="269"/>
        </pc:sldMkLst>
        <pc:spChg chg="mod">
          <ac:chgData name="Sebastian Ruvalcaba" userId="f4e6c6f8-a12c-4959-b712-5728ddb10ae3" providerId="ADAL" clId="{484C3977-22A1-4016-8FA1-9ACD85705DAC}" dt="2020-08-04T01:51:33.571" v="508" actId="20577"/>
          <ac:spMkLst>
            <pc:docMk/>
            <pc:sldMk cId="1991458693" sldId="269"/>
            <ac:spMk id="2" creationId="{BE799214-6B65-43BC-ADB4-29CEEFA840B3}"/>
          </ac:spMkLst>
        </pc:spChg>
        <pc:spChg chg="mod">
          <ac:chgData name="Sebastian Ruvalcaba" userId="f4e6c6f8-a12c-4959-b712-5728ddb10ae3" providerId="ADAL" clId="{484C3977-22A1-4016-8FA1-9ACD85705DAC}" dt="2020-08-04T03:13:36.096" v="804" actId="20577"/>
          <ac:spMkLst>
            <pc:docMk/>
            <pc:sldMk cId="1991458693" sldId="269"/>
            <ac:spMk id="3" creationId="{B1814F7D-8D51-48A6-8805-C1C8DAA11526}"/>
          </ac:spMkLst>
        </pc:spChg>
        <pc:picChg chg="add mod">
          <ac:chgData name="Sebastian Ruvalcaba" userId="f4e6c6f8-a12c-4959-b712-5728ddb10ae3" providerId="ADAL" clId="{484C3977-22A1-4016-8FA1-9ACD85705DAC}" dt="2020-08-04T06:04:04.758" v="863"/>
          <ac:picMkLst>
            <pc:docMk/>
            <pc:sldMk cId="1991458693" sldId="269"/>
            <ac:picMk id="5" creationId="{24528557-0772-4EBF-958C-AF2D9571F646}"/>
          </ac:picMkLst>
        </pc:picChg>
        <pc:picChg chg="add mod">
          <ac:chgData name="Sebastian Ruvalcaba" userId="f4e6c6f8-a12c-4959-b712-5728ddb10ae3" providerId="ADAL" clId="{484C3977-22A1-4016-8FA1-9ACD85705DAC}" dt="2020-08-04T05:45:09.615" v="860" actId="1076"/>
          <ac:picMkLst>
            <pc:docMk/>
            <pc:sldMk cId="1991458693" sldId="269"/>
            <ac:picMk id="2050" creationId="{B0CB5425-149F-40B5-AF4F-4B7FF59CCDF4}"/>
          </ac:picMkLst>
        </pc:picChg>
        <pc:picChg chg="add mod">
          <ac:chgData name="Sebastian Ruvalcaba" userId="f4e6c6f8-a12c-4959-b712-5728ddb10ae3" providerId="ADAL" clId="{484C3977-22A1-4016-8FA1-9ACD85705DAC}" dt="2020-08-04T05:45:12.733" v="861" actId="1076"/>
          <ac:picMkLst>
            <pc:docMk/>
            <pc:sldMk cId="1991458693" sldId="269"/>
            <ac:picMk id="2052" creationId="{BB914C4A-FCE3-4629-82E2-CDD77627CFAB}"/>
          </ac:picMkLst>
        </pc:picChg>
      </pc:sldChg>
    </pc:docChg>
  </pc:docChgLst>
  <pc:docChgLst>
    <pc:chgData name="Samantha Robbins" userId="S::sar437@nau.edu::9a9f5fe2-7151-44c0-9c45-2c5864de7d63" providerId="AD" clId="Web-{FC2BEC0D-0E9F-4622-8688-18BAA7025CCF}"/>
    <pc:docChg chg="modSld">
      <pc:chgData name="Samantha Robbins" userId="S::sar437@nau.edu::9a9f5fe2-7151-44c0-9c45-2c5864de7d63" providerId="AD" clId="Web-{FC2BEC0D-0E9F-4622-8688-18BAA7025CCF}" dt="2020-08-03T22:04:50.515" v="22"/>
      <pc:docMkLst>
        <pc:docMk/>
      </pc:docMkLst>
      <pc:sldChg chg="modNotes">
        <pc:chgData name="Samantha Robbins" userId="S::sar437@nau.edu::9a9f5fe2-7151-44c0-9c45-2c5864de7d63" providerId="AD" clId="Web-{FC2BEC0D-0E9F-4622-8688-18BAA7025CCF}" dt="2020-08-03T22:04:50.515" v="22"/>
        <pc:sldMkLst>
          <pc:docMk/>
          <pc:sldMk cId="3425644222" sldId="261"/>
        </pc:sldMkLst>
      </pc:sldChg>
    </pc:docChg>
  </pc:docChgLst>
  <pc:docChgLst>
    <pc:chgData name="Anuththara Sewvandi Jayasekara Alujjage" userId="0f8c7a53-9a05-48f6-88b7-479726bf21e4" providerId="ADAL" clId="{F8E6F5AE-0376-E146-87FF-DEE469F37101}"/>
    <pc:docChg chg="undo custSel mod addSld modSld modMainMaster">
      <pc:chgData name="Anuththara Sewvandi Jayasekara Alujjage" userId="0f8c7a53-9a05-48f6-88b7-479726bf21e4" providerId="ADAL" clId="{F8E6F5AE-0376-E146-87FF-DEE469F37101}" dt="2020-08-04T13:24:58.546" v="3747"/>
      <pc:docMkLst>
        <pc:docMk/>
      </pc:docMkLst>
      <pc:sldChg chg="addSp delSp modSp mod modTransition modNotesTx">
        <pc:chgData name="Anuththara Sewvandi Jayasekara Alujjage" userId="0f8c7a53-9a05-48f6-88b7-479726bf21e4" providerId="ADAL" clId="{F8E6F5AE-0376-E146-87FF-DEE469F37101}" dt="2020-08-04T04:02:39.531" v="3432"/>
        <pc:sldMkLst>
          <pc:docMk/>
          <pc:sldMk cId="109857222" sldId="256"/>
        </pc:sldMkLst>
        <pc:spChg chg="mod">
          <ac:chgData name="Anuththara Sewvandi Jayasekara Alujjage" userId="0f8c7a53-9a05-48f6-88b7-479726bf21e4" providerId="ADAL" clId="{F8E6F5AE-0376-E146-87FF-DEE469F37101}" dt="2020-07-31T23:55:43.275" v="25" actId="1076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Anuththara Sewvandi Jayasekara Alujjage" userId="0f8c7a53-9a05-48f6-88b7-479726bf21e4" providerId="ADAL" clId="{F8E6F5AE-0376-E146-87FF-DEE469F37101}" dt="2020-07-31T23:56:19.410" v="42" actId="20577"/>
          <ac:spMkLst>
            <pc:docMk/>
            <pc:sldMk cId="109857222" sldId="256"/>
            <ac:spMk id="3" creationId="{00000000-0000-0000-0000-000000000000}"/>
          </ac:spMkLst>
        </pc:spChg>
        <pc:spChg chg="del">
          <ac:chgData name="Anuththara Sewvandi Jayasekara Alujjage" userId="0f8c7a53-9a05-48f6-88b7-479726bf21e4" providerId="ADAL" clId="{F8E6F5AE-0376-E146-87FF-DEE469F37101}" dt="2020-07-31T23:53:53.995" v="10" actId="26606"/>
          <ac:spMkLst>
            <pc:docMk/>
            <pc:sldMk cId="109857222" sldId="256"/>
            <ac:spMk id="18" creationId="{E91DC736-0EF8-4F87-9146-EBF1D2EE4D3D}"/>
          </ac:spMkLst>
        </pc:spChg>
        <pc:spChg chg="del">
          <ac:chgData name="Anuththara Sewvandi Jayasekara Alujjage" userId="0f8c7a53-9a05-48f6-88b7-479726bf21e4" providerId="ADAL" clId="{F8E6F5AE-0376-E146-87FF-DEE469F37101}" dt="2020-07-31T23:53:53.995" v="10" actId="26606"/>
          <ac:spMkLst>
            <pc:docMk/>
            <pc:sldMk cId="109857222" sldId="256"/>
            <ac:spMk id="20" creationId="{097CD68E-23E3-4007-8847-CD0944C4F7BE}"/>
          </ac:spMkLst>
        </pc:spChg>
        <pc:spChg chg="del">
          <ac:chgData name="Anuththara Sewvandi Jayasekara Alujjage" userId="0f8c7a53-9a05-48f6-88b7-479726bf21e4" providerId="ADAL" clId="{F8E6F5AE-0376-E146-87FF-DEE469F37101}" dt="2020-07-31T23:53:53.995" v="10" actId="26606"/>
          <ac:spMkLst>
            <pc:docMk/>
            <pc:sldMk cId="109857222" sldId="256"/>
            <ac:spMk id="22" creationId="{AF2F604E-43BE-4DC3-B983-E071523364F8}"/>
          </ac:spMkLst>
        </pc:spChg>
        <pc:spChg chg="del">
          <ac:chgData name="Anuththara Sewvandi Jayasekara Alujjage" userId="0f8c7a53-9a05-48f6-88b7-479726bf21e4" providerId="ADAL" clId="{F8E6F5AE-0376-E146-87FF-DEE469F37101}" dt="2020-07-31T23:53:53.995" v="10" actId="26606"/>
          <ac:spMkLst>
            <pc:docMk/>
            <pc:sldMk cId="109857222" sldId="256"/>
            <ac:spMk id="24" creationId="{08C9B587-E65E-4B52-B37C-ABEBB6E87928}"/>
          </ac:spMkLst>
        </pc:spChg>
        <pc:spChg chg="add del">
          <ac:chgData name="Anuththara Sewvandi Jayasekara Alujjage" userId="0f8c7a53-9a05-48f6-88b7-479726bf21e4" providerId="ADAL" clId="{F8E6F5AE-0376-E146-87FF-DEE469F37101}" dt="2020-07-31T23:55:37.177" v="24" actId="26606"/>
          <ac:spMkLst>
            <pc:docMk/>
            <pc:sldMk cId="109857222" sldId="256"/>
            <ac:spMk id="29" creationId="{E91DC736-0EF8-4F87-9146-EBF1D2EE4D3D}"/>
          </ac:spMkLst>
        </pc:spChg>
        <pc:spChg chg="add del">
          <ac:chgData name="Anuththara Sewvandi Jayasekara Alujjage" userId="0f8c7a53-9a05-48f6-88b7-479726bf21e4" providerId="ADAL" clId="{F8E6F5AE-0376-E146-87FF-DEE469F37101}" dt="2020-07-31T23:55:37.177" v="24" actId="26606"/>
          <ac:spMkLst>
            <pc:docMk/>
            <pc:sldMk cId="109857222" sldId="256"/>
            <ac:spMk id="31" creationId="{097CD68E-23E3-4007-8847-CD0944C4F7BE}"/>
          </ac:spMkLst>
        </pc:spChg>
        <pc:spChg chg="add del">
          <ac:chgData name="Anuththara Sewvandi Jayasekara Alujjage" userId="0f8c7a53-9a05-48f6-88b7-479726bf21e4" providerId="ADAL" clId="{F8E6F5AE-0376-E146-87FF-DEE469F37101}" dt="2020-07-31T23:55:37.177" v="24" actId="26606"/>
          <ac:spMkLst>
            <pc:docMk/>
            <pc:sldMk cId="109857222" sldId="256"/>
            <ac:spMk id="33" creationId="{AF2F604E-43BE-4DC3-B983-E071523364F8}"/>
          </ac:spMkLst>
        </pc:spChg>
        <pc:spChg chg="add del">
          <ac:chgData name="Anuththara Sewvandi Jayasekara Alujjage" userId="0f8c7a53-9a05-48f6-88b7-479726bf21e4" providerId="ADAL" clId="{F8E6F5AE-0376-E146-87FF-DEE469F37101}" dt="2020-07-31T23:55:37.177" v="24" actId="26606"/>
          <ac:spMkLst>
            <pc:docMk/>
            <pc:sldMk cId="109857222" sldId="256"/>
            <ac:spMk id="35" creationId="{08C9B587-E65E-4B52-B37C-ABEBB6E87928}"/>
          </ac:spMkLst>
        </pc:spChg>
        <pc:spChg chg="add del">
          <ac:chgData name="Anuththara Sewvandi Jayasekara Alujjage" userId="0f8c7a53-9a05-48f6-88b7-479726bf21e4" providerId="ADAL" clId="{F8E6F5AE-0376-E146-87FF-DEE469F37101}" dt="2020-07-31T23:55:33.827" v="22" actId="26606"/>
          <ac:spMkLst>
            <pc:docMk/>
            <pc:sldMk cId="109857222" sldId="256"/>
            <ac:spMk id="40" creationId="{6CCA5F87-1D1E-45CB-8D83-FC7EEFAD9935}"/>
          </ac:spMkLst>
        </pc:spChg>
        <pc:spChg chg="add del">
          <ac:chgData name="Anuththara Sewvandi Jayasekara Alujjage" userId="0f8c7a53-9a05-48f6-88b7-479726bf21e4" providerId="ADAL" clId="{F8E6F5AE-0376-E146-87FF-DEE469F37101}" dt="2020-07-31T23:55:33.827" v="22" actId="26606"/>
          <ac:spMkLst>
            <pc:docMk/>
            <pc:sldMk cId="109857222" sldId="256"/>
            <ac:spMk id="42" creationId="{7CCFC2C6-6238-4A2F-93DE-2ADF74AF635E}"/>
          </ac:spMkLst>
        </pc:spChg>
        <pc:spChg chg="add del">
          <ac:chgData name="Anuththara Sewvandi Jayasekara Alujjage" userId="0f8c7a53-9a05-48f6-88b7-479726bf21e4" providerId="ADAL" clId="{F8E6F5AE-0376-E146-87FF-DEE469F37101}" dt="2020-07-31T23:55:33.827" v="22" actId="26606"/>
          <ac:spMkLst>
            <pc:docMk/>
            <pc:sldMk cId="109857222" sldId="256"/>
            <ac:spMk id="44" creationId="{AF2F604E-43BE-4DC3-B983-E071523364F8}"/>
          </ac:spMkLst>
        </pc:spChg>
        <pc:spChg chg="add del">
          <ac:chgData name="Anuththara Sewvandi Jayasekara Alujjage" userId="0f8c7a53-9a05-48f6-88b7-479726bf21e4" providerId="ADAL" clId="{F8E6F5AE-0376-E146-87FF-DEE469F37101}" dt="2020-07-31T23:55:33.827" v="22" actId="26606"/>
          <ac:spMkLst>
            <pc:docMk/>
            <pc:sldMk cId="109857222" sldId="256"/>
            <ac:spMk id="46" creationId="{08C9B587-E65E-4B52-B37C-ABEBB6E87928}"/>
          </ac:spMkLst>
        </pc:spChg>
        <pc:spChg chg="add del">
          <ac:chgData name="Anuththara Sewvandi Jayasekara Alujjage" userId="0f8c7a53-9a05-48f6-88b7-479726bf21e4" providerId="ADAL" clId="{F8E6F5AE-0376-E146-87FF-DEE469F37101}" dt="2020-07-31T23:55:37.177" v="24" actId="26606"/>
          <ac:spMkLst>
            <pc:docMk/>
            <pc:sldMk cId="109857222" sldId="256"/>
            <ac:spMk id="48" creationId="{E91DC736-0EF8-4F87-9146-EBF1D2EE4D3D}"/>
          </ac:spMkLst>
        </pc:spChg>
        <pc:spChg chg="add del">
          <ac:chgData name="Anuththara Sewvandi Jayasekara Alujjage" userId="0f8c7a53-9a05-48f6-88b7-479726bf21e4" providerId="ADAL" clId="{F8E6F5AE-0376-E146-87FF-DEE469F37101}" dt="2020-07-31T23:55:37.177" v="24" actId="26606"/>
          <ac:spMkLst>
            <pc:docMk/>
            <pc:sldMk cId="109857222" sldId="256"/>
            <ac:spMk id="49" creationId="{097CD68E-23E3-4007-8847-CD0944C4F7BE}"/>
          </ac:spMkLst>
        </pc:spChg>
        <pc:spChg chg="add del">
          <ac:chgData name="Anuththara Sewvandi Jayasekara Alujjage" userId="0f8c7a53-9a05-48f6-88b7-479726bf21e4" providerId="ADAL" clId="{F8E6F5AE-0376-E146-87FF-DEE469F37101}" dt="2020-07-31T23:55:37.177" v="24" actId="26606"/>
          <ac:spMkLst>
            <pc:docMk/>
            <pc:sldMk cId="109857222" sldId="256"/>
            <ac:spMk id="50" creationId="{AF2F604E-43BE-4DC3-B983-E071523364F8}"/>
          </ac:spMkLst>
        </pc:spChg>
        <pc:spChg chg="add del">
          <ac:chgData name="Anuththara Sewvandi Jayasekara Alujjage" userId="0f8c7a53-9a05-48f6-88b7-479726bf21e4" providerId="ADAL" clId="{F8E6F5AE-0376-E146-87FF-DEE469F37101}" dt="2020-07-31T23:55:37.177" v="24" actId="26606"/>
          <ac:spMkLst>
            <pc:docMk/>
            <pc:sldMk cId="109857222" sldId="256"/>
            <ac:spMk id="51" creationId="{08C9B587-E65E-4B52-B37C-ABEBB6E87928}"/>
          </ac:spMkLst>
        </pc:spChg>
        <pc:picChg chg="add mod ord">
          <ac:chgData name="Anuththara Sewvandi Jayasekara Alujjage" userId="0f8c7a53-9a05-48f6-88b7-479726bf21e4" providerId="ADAL" clId="{F8E6F5AE-0376-E146-87FF-DEE469F37101}" dt="2020-07-31T23:56:48.260" v="47" actId="1076"/>
          <ac:picMkLst>
            <pc:docMk/>
            <pc:sldMk cId="109857222" sldId="256"/>
            <ac:picMk id="4" creationId="{7AFEC45F-5354-2243-BA79-B47C9AF39FDC}"/>
          </ac:picMkLst>
        </pc:picChg>
        <pc:picChg chg="del">
          <ac:chgData name="Anuththara Sewvandi Jayasekara Alujjage" userId="0f8c7a53-9a05-48f6-88b7-479726bf21e4" providerId="ADAL" clId="{F8E6F5AE-0376-E146-87FF-DEE469F37101}" dt="2020-07-31T23:53:45.190" v="7" actId="478"/>
          <ac:picMkLst>
            <pc:docMk/>
            <pc:sldMk cId="109857222" sldId="256"/>
            <ac:picMk id="14" creationId="{FF254077-D14D-4064-81FE-11E4D6B2022E}"/>
          </ac:picMkLst>
        </pc:picChg>
      </pc:sldChg>
      <pc:sldChg chg="addSp modSp mod modTransition modAnim">
        <pc:chgData name="Anuththara Sewvandi Jayasekara Alujjage" userId="0f8c7a53-9a05-48f6-88b7-479726bf21e4" providerId="ADAL" clId="{F8E6F5AE-0376-E146-87FF-DEE469F37101}" dt="2020-08-04T04:13:15.708" v="3483" actId="255"/>
        <pc:sldMkLst>
          <pc:docMk/>
          <pc:sldMk cId="1953300656" sldId="257"/>
        </pc:sldMkLst>
        <pc:spChg chg="mod">
          <ac:chgData name="Anuththara Sewvandi Jayasekara Alujjage" userId="0f8c7a53-9a05-48f6-88b7-479726bf21e4" providerId="ADAL" clId="{F8E6F5AE-0376-E146-87FF-DEE469F37101}" dt="2020-08-04T04:12:32.216" v="3435" actId="1076"/>
          <ac:spMkLst>
            <pc:docMk/>
            <pc:sldMk cId="1953300656" sldId="257"/>
            <ac:spMk id="6" creationId="{00000000-0000-0000-0000-000000000000}"/>
          </ac:spMkLst>
        </pc:spChg>
        <pc:spChg chg="add mod">
          <ac:chgData name="Anuththara Sewvandi Jayasekara Alujjage" userId="0f8c7a53-9a05-48f6-88b7-479726bf21e4" providerId="ADAL" clId="{F8E6F5AE-0376-E146-87FF-DEE469F37101}" dt="2020-08-04T04:13:15.708" v="3483" actId="255"/>
          <ac:spMkLst>
            <pc:docMk/>
            <pc:sldMk cId="1953300656" sldId="257"/>
            <ac:spMk id="8" creationId="{D6879557-F1A1-AA4A-BD06-E83CC6A35AEA}"/>
          </ac:spMkLst>
        </pc:spChg>
      </pc:sldChg>
      <pc:sldChg chg="modTransition">
        <pc:chgData name="Anuththara Sewvandi Jayasekara Alujjage" userId="0f8c7a53-9a05-48f6-88b7-479726bf21e4" providerId="ADAL" clId="{F8E6F5AE-0376-E146-87FF-DEE469F37101}" dt="2020-08-04T04:02:18.412" v="3431"/>
        <pc:sldMkLst>
          <pc:docMk/>
          <pc:sldMk cId="131427885" sldId="258"/>
        </pc:sldMkLst>
      </pc:sldChg>
      <pc:sldChg chg="modTransition modAnim">
        <pc:chgData name="Anuththara Sewvandi Jayasekara Alujjage" userId="0f8c7a53-9a05-48f6-88b7-479726bf21e4" providerId="ADAL" clId="{F8E6F5AE-0376-E146-87FF-DEE469F37101}" dt="2020-08-04T04:02:18.412" v="3431"/>
        <pc:sldMkLst>
          <pc:docMk/>
          <pc:sldMk cId="1604288698" sldId="259"/>
        </pc:sldMkLst>
      </pc:sldChg>
      <pc:sldChg chg="addSp modSp mod modTransition">
        <pc:chgData name="Anuththara Sewvandi Jayasekara Alujjage" userId="0f8c7a53-9a05-48f6-88b7-479726bf21e4" providerId="ADAL" clId="{F8E6F5AE-0376-E146-87FF-DEE469F37101}" dt="2020-08-04T04:15:00.530" v="3603" actId="20577"/>
        <pc:sldMkLst>
          <pc:docMk/>
          <pc:sldMk cId="3425644222" sldId="261"/>
        </pc:sldMkLst>
        <pc:spChg chg="add mod">
          <ac:chgData name="Anuththara Sewvandi Jayasekara Alujjage" userId="0f8c7a53-9a05-48f6-88b7-479726bf21e4" providerId="ADAL" clId="{F8E6F5AE-0376-E146-87FF-DEE469F37101}" dt="2020-08-04T04:15:00.530" v="3603" actId="20577"/>
          <ac:spMkLst>
            <pc:docMk/>
            <pc:sldMk cId="3425644222" sldId="261"/>
            <ac:spMk id="9" creationId="{E3D09934-543E-D141-A76D-80A686AC80E8}"/>
          </ac:spMkLst>
        </pc:spChg>
        <pc:picChg chg="mod">
          <ac:chgData name="Anuththara Sewvandi Jayasekara Alujjage" userId="0f8c7a53-9a05-48f6-88b7-479726bf21e4" providerId="ADAL" clId="{F8E6F5AE-0376-E146-87FF-DEE469F37101}" dt="2020-08-04T04:14:46.452" v="3585" actId="14100"/>
          <ac:picMkLst>
            <pc:docMk/>
            <pc:sldMk cId="3425644222" sldId="261"/>
            <ac:picMk id="4" creationId="{F1A9FA2E-E206-4E3A-9E1F-A349B384977C}"/>
          </ac:picMkLst>
        </pc:picChg>
      </pc:sldChg>
      <pc:sldChg chg="addSp delSp modSp add mod modTransition setBg delAnim modAnim modNotesTx">
        <pc:chgData name="Anuththara Sewvandi Jayasekara Alujjage" userId="0f8c7a53-9a05-48f6-88b7-479726bf21e4" providerId="ADAL" clId="{F8E6F5AE-0376-E146-87FF-DEE469F37101}" dt="2020-08-04T13:21:58.043" v="3744" actId="20577"/>
        <pc:sldMkLst>
          <pc:docMk/>
          <pc:sldMk cId="2663998026" sldId="262"/>
        </pc:sldMkLst>
        <pc:spChg chg="mod">
          <ac:chgData name="Anuththara Sewvandi Jayasekara Alujjage" userId="0f8c7a53-9a05-48f6-88b7-479726bf21e4" providerId="ADAL" clId="{F8E6F5AE-0376-E146-87FF-DEE469F37101}" dt="2020-08-01T16:16:37.131" v="678" actId="26606"/>
          <ac:spMkLst>
            <pc:docMk/>
            <pc:sldMk cId="2663998026" sldId="262"/>
            <ac:spMk id="2" creationId="{5E8227E1-E012-3B4D-847C-D49289F0E027}"/>
          </ac:spMkLst>
        </pc:spChg>
        <pc:spChg chg="mod">
          <ac:chgData name="Anuththara Sewvandi Jayasekara Alujjage" userId="0f8c7a53-9a05-48f6-88b7-479726bf21e4" providerId="ADAL" clId="{F8E6F5AE-0376-E146-87FF-DEE469F37101}" dt="2020-08-03T18:19:51.830" v="2123" actId="20577"/>
          <ac:spMkLst>
            <pc:docMk/>
            <pc:sldMk cId="2663998026" sldId="262"/>
            <ac:spMk id="3" creationId="{20D9E171-B3DF-4140-9AE6-B8E3D00C5313}"/>
          </ac:spMkLst>
        </pc:spChg>
        <pc:spChg chg="mod">
          <ac:chgData name="Anuththara Sewvandi Jayasekara Alujjage" userId="0f8c7a53-9a05-48f6-88b7-479726bf21e4" providerId="ADAL" clId="{F8E6F5AE-0376-E146-87FF-DEE469F37101}" dt="2020-08-04T13:21:58.043" v="3744" actId="20577"/>
          <ac:spMkLst>
            <pc:docMk/>
            <pc:sldMk cId="2663998026" sldId="262"/>
            <ac:spMk id="4" creationId="{5DD09A6D-CBF9-4868-B20B-AA8A99AE8663}"/>
          </ac:spMkLst>
        </pc:spChg>
        <pc:spChg chg="add del">
          <ac:chgData name="Anuththara Sewvandi Jayasekara Alujjage" userId="0f8c7a53-9a05-48f6-88b7-479726bf21e4" providerId="ADAL" clId="{F8E6F5AE-0376-E146-87FF-DEE469F37101}" dt="2020-08-01T16:16:37.117" v="677" actId="26606"/>
          <ac:spMkLst>
            <pc:docMk/>
            <pc:sldMk cId="2663998026" sldId="262"/>
            <ac:spMk id="10" creationId="{2C9A9DA9-7DC8-488B-A882-123947B0F3D9}"/>
          </ac:spMkLst>
        </pc:spChg>
        <pc:spChg chg="add mod">
          <ac:chgData name="Anuththara Sewvandi Jayasekara Alujjage" userId="0f8c7a53-9a05-48f6-88b7-479726bf21e4" providerId="ADAL" clId="{F8E6F5AE-0376-E146-87FF-DEE469F37101}" dt="2020-08-04T04:14:02.262" v="3554" actId="20577"/>
          <ac:spMkLst>
            <pc:docMk/>
            <pc:sldMk cId="2663998026" sldId="262"/>
            <ac:spMk id="11" creationId="{96416640-902C-604A-AA51-76BD1AE7AE77}"/>
          </ac:spMkLst>
        </pc:spChg>
        <pc:spChg chg="add del">
          <ac:chgData name="Anuththara Sewvandi Jayasekara Alujjage" userId="0f8c7a53-9a05-48f6-88b7-479726bf21e4" providerId="ADAL" clId="{F8E6F5AE-0376-E146-87FF-DEE469F37101}" dt="2020-08-01T16:16:37.117" v="677" actId="26606"/>
          <ac:spMkLst>
            <pc:docMk/>
            <pc:sldMk cId="2663998026" sldId="262"/>
            <ac:spMk id="12" creationId="{57F6BDD4-E066-4008-8011-6CC31AEB4556}"/>
          </ac:spMkLst>
        </pc:spChg>
        <pc:spChg chg="add del">
          <ac:chgData name="Anuththara Sewvandi Jayasekara Alujjage" userId="0f8c7a53-9a05-48f6-88b7-479726bf21e4" providerId="ADAL" clId="{F8E6F5AE-0376-E146-87FF-DEE469F37101}" dt="2020-08-01T16:16:37.117" v="677" actId="26606"/>
          <ac:spMkLst>
            <pc:docMk/>
            <pc:sldMk cId="2663998026" sldId="262"/>
            <ac:spMk id="14" creationId="{2711A8FB-68FC-45FC-B01E-38F809E2D439}"/>
          </ac:spMkLst>
        </pc:spChg>
        <pc:spChg chg="add del">
          <ac:chgData name="Anuththara Sewvandi Jayasekara Alujjage" userId="0f8c7a53-9a05-48f6-88b7-479726bf21e4" providerId="ADAL" clId="{F8E6F5AE-0376-E146-87FF-DEE469F37101}" dt="2020-08-01T16:16:37.117" v="677" actId="26606"/>
          <ac:spMkLst>
            <pc:docMk/>
            <pc:sldMk cId="2663998026" sldId="262"/>
            <ac:spMk id="16" creationId="{2A865FE3-5FC9-4049-87CF-30019C46C0F5}"/>
          </ac:spMkLst>
        </pc:spChg>
        <pc:spChg chg="add">
          <ac:chgData name="Anuththara Sewvandi Jayasekara Alujjage" userId="0f8c7a53-9a05-48f6-88b7-479726bf21e4" providerId="ADAL" clId="{F8E6F5AE-0376-E146-87FF-DEE469F37101}" dt="2020-08-01T16:16:37.131" v="678" actId="26606"/>
          <ac:spMkLst>
            <pc:docMk/>
            <pc:sldMk cId="2663998026" sldId="262"/>
            <ac:spMk id="18" creationId="{F94AA2BD-2E3F-4B1D-8127-5744B8115311}"/>
          </ac:spMkLst>
        </pc:spChg>
        <pc:spChg chg="add">
          <ac:chgData name="Anuththara Sewvandi Jayasekara Alujjage" userId="0f8c7a53-9a05-48f6-88b7-479726bf21e4" providerId="ADAL" clId="{F8E6F5AE-0376-E146-87FF-DEE469F37101}" dt="2020-08-01T16:16:37.131" v="678" actId="26606"/>
          <ac:spMkLst>
            <pc:docMk/>
            <pc:sldMk cId="2663998026" sldId="262"/>
            <ac:spMk id="19" creationId="{4BD02261-2DC8-4AA8-9E16-7751AE892445}"/>
          </ac:spMkLst>
        </pc:spChg>
        <pc:spChg chg="add">
          <ac:chgData name="Anuththara Sewvandi Jayasekara Alujjage" userId="0f8c7a53-9a05-48f6-88b7-479726bf21e4" providerId="ADAL" clId="{F8E6F5AE-0376-E146-87FF-DEE469F37101}" dt="2020-08-01T16:16:37.131" v="678" actId="26606"/>
          <ac:spMkLst>
            <pc:docMk/>
            <pc:sldMk cId="2663998026" sldId="262"/>
            <ac:spMk id="20" creationId="{3D752CF2-2291-40B5-B462-C17B174C10BC}"/>
          </ac:spMkLst>
        </pc:spChg>
        <pc:picChg chg="add mod">
          <ac:chgData name="Anuththara Sewvandi Jayasekara Alujjage" userId="0f8c7a53-9a05-48f6-88b7-479726bf21e4" providerId="ADAL" clId="{F8E6F5AE-0376-E146-87FF-DEE469F37101}" dt="2020-08-01T16:16:37.131" v="678" actId="26606"/>
          <ac:picMkLst>
            <pc:docMk/>
            <pc:sldMk cId="2663998026" sldId="262"/>
            <ac:picMk id="5" creationId="{722AFFBE-CD3B-1241-A468-735644A30685}"/>
          </ac:picMkLst>
        </pc:picChg>
        <pc:picChg chg="add del mod">
          <ac:chgData name="Anuththara Sewvandi Jayasekara Alujjage" userId="0f8c7a53-9a05-48f6-88b7-479726bf21e4" providerId="ADAL" clId="{F8E6F5AE-0376-E146-87FF-DEE469F37101}" dt="2020-08-04T03:43:03.711" v="3390" actId="478"/>
          <ac:picMkLst>
            <pc:docMk/>
            <pc:sldMk cId="2663998026" sldId="262"/>
            <ac:picMk id="6" creationId="{D0493BE4-DCE1-F241-82B3-34372A54E9C1}"/>
          </ac:picMkLst>
        </pc:picChg>
        <pc:picChg chg="add del mod">
          <ac:chgData name="Anuththara Sewvandi Jayasekara Alujjage" userId="0f8c7a53-9a05-48f6-88b7-479726bf21e4" providerId="ADAL" clId="{F8E6F5AE-0376-E146-87FF-DEE469F37101}" dt="2020-08-04T04:17:08.513" v="3669" actId="478"/>
          <ac:picMkLst>
            <pc:docMk/>
            <pc:sldMk cId="2663998026" sldId="262"/>
            <ac:picMk id="7" creationId="{2D0CB7E4-EB96-A047-A402-ACD26AC5F5D4}"/>
          </ac:picMkLst>
        </pc:picChg>
        <pc:picChg chg="add mod">
          <ac:chgData name="Anuththara Sewvandi Jayasekara Alujjage" userId="0f8c7a53-9a05-48f6-88b7-479726bf21e4" providerId="ADAL" clId="{F8E6F5AE-0376-E146-87FF-DEE469F37101}" dt="2020-08-04T04:18:15.107" v="3670" actId="1076"/>
          <ac:picMkLst>
            <pc:docMk/>
            <pc:sldMk cId="2663998026" sldId="262"/>
            <ac:picMk id="8" creationId="{C3C32210-7C7B-444A-B8CD-4D4DE3A4BB74}"/>
          </ac:picMkLst>
        </pc:picChg>
      </pc:sldChg>
      <pc:sldChg chg="addSp delSp modSp add mod modTransition setBg modAnim modNotesTx">
        <pc:chgData name="Anuththara Sewvandi Jayasekara Alujjage" userId="0f8c7a53-9a05-48f6-88b7-479726bf21e4" providerId="ADAL" clId="{F8E6F5AE-0376-E146-87FF-DEE469F37101}" dt="2020-08-04T13:22:05.889" v="3746" actId="20577"/>
        <pc:sldMkLst>
          <pc:docMk/>
          <pc:sldMk cId="3453919289" sldId="263"/>
        </pc:sldMkLst>
        <pc:spChg chg="mod">
          <ac:chgData name="Anuththara Sewvandi Jayasekara Alujjage" userId="0f8c7a53-9a05-48f6-88b7-479726bf21e4" providerId="ADAL" clId="{F8E6F5AE-0376-E146-87FF-DEE469F37101}" dt="2020-08-01T15:45:37.253" v="635" actId="14100"/>
          <ac:spMkLst>
            <pc:docMk/>
            <pc:sldMk cId="3453919289" sldId="263"/>
            <ac:spMk id="2" creationId="{6F98CCCD-126F-D045-9B5E-B5A02FCAEA3D}"/>
          </ac:spMkLst>
        </pc:spChg>
        <pc:spChg chg="mod">
          <ac:chgData name="Anuththara Sewvandi Jayasekara Alujjage" userId="0f8c7a53-9a05-48f6-88b7-479726bf21e4" providerId="ADAL" clId="{F8E6F5AE-0376-E146-87FF-DEE469F37101}" dt="2020-08-04T13:22:05.889" v="3746" actId="20577"/>
          <ac:spMkLst>
            <pc:docMk/>
            <pc:sldMk cId="3453919289" sldId="263"/>
            <ac:spMk id="3" creationId="{70C112FC-B076-4B9E-A92D-B81B65598BB3}"/>
          </ac:spMkLst>
        </pc:spChg>
        <pc:spChg chg="del mod">
          <ac:chgData name="Anuththara Sewvandi Jayasekara Alujjage" userId="0f8c7a53-9a05-48f6-88b7-479726bf21e4" providerId="ADAL" clId="{F8E6F5AE-0376-E146-87FF-DEE469F37101}" dt="2020-08-01T00:45:17.043" v="416"/>
          <ac:spMkLst>
            <pc:docMk/>
            <pc:sldMk cId="3453919289" sldId="263"/>
            <ac:spMk id="3" creationId="{AB49F4ED-4914-F84E-8B8B-3EA6E964B60D}"/>
          </ac:spMkLst>
        </pc:spChg>
        <pc:spChg chg="add del">
          <ac:chgData name="Anuththara Sewvandi Jayasekara Alujjage" userId="0f8c7a53-9a05-48f6-88b7-479726bf21e4" providerId="ADAL" clId="{F8E6F5AE-0376-E146-87FF-DEE469F37101}" dt="2020-08-01T00:43:28.875" v="355" actId="26606"/>
          <ac:spMkLst>
            <pc:docMk/>
            <pc:sldMk cId="3453919289" sldId="263"/>
            <ac:spMk id="8" creationId="{DAF1966E-FD40-4A4A-B61B-C4DF7FA05F06}"/>
          </ac:spMkLst>
        </pc:spChg>
        <pc:spChg chg="add del">
          <ac:chgData name="Anuththara Sewvandi Jayasekara Alujjage" userId="0f8c7a53-9a05-48f6-88b7-479726bf21e4" providerId="ADAL" clId="{F8E6F5AE-0376-E146-87FF-DEE469F37101}" dt="2020-08-01T00:43:28.875" v="355" actId="26606"/>
          <ac:spMkLst>
            <pc:docMk/>
            <pc:sldMk cId="3453919289" sldId="263"/>
            <ac:spMk id="10" creationId="{047BFA19-D45E-416B-A404-7AF2F3F27017}"/>
          </ac:spMkLst>
        </pc:spChg>
        <pc:spChg chg="add mod">
          <ac:chgData name="Anuththara Sewvandi Jayasekara Alujjage" userId="0f8c7a53-9a05-48f6-88b7-479726bf21e4" providerId="ADAL" clId="{F8E6F5AE-0376-E146-87FF-DEE469F37101}" dt="2020-08-04T04:13:58.886" v="3552" actId="20577"/>
          <ac:spMkLst>
            <pc:docMk/>
            <pc:sldMk cId="3453919289" sldId="263"/>
            <ac:spMk id="11" creationId="{3D2BC6C2-3AFA-124C-8B88-B3BF94EE5272}"/>
          </ac:spMkLst>
        </pc:spChg>
        <pc:spChg chg="add del">
          <ac:chgData name="Anuththara Sewvandi Jayasekara Alujjage" userId="0f8c7a53-9a05-48f6-88b7-479726bf21e4" providerId="ADAL" clId="{F8E6F5AE-0376-E146-87FF-DEE469F37101}" dt="2020-08-01T00:43:28.875" v="355" actId="26606"/>
          <ac:spMkLst>
            <pc:docMk/>
            <pc:sldMk cId="3453919289" sldId="263"/>
            <ac:spMk id="12" creationId="{8E0105E7-23DB-4CF2-8258-FF47C7620F6E}"/>
          </ac:spMkLst>
        </pc:spChg>
        <pc:spChg chg="add del">
          <ac:chgData name="Anuththara Sewvandi Jayasekara Alujjage" userId="0f8c7a53-9a05-48f6-88b7-479726bf21e4" providerId="ADAL" clId="{F8E6F5AE-0376-E146-87FF-DEE469F37101}" dt="2020-08-01T00:43:28.875" v="355" actId="26606"/>
          <ac:spMkLst>
            <pc:docMk/>
            <pc:sldMk cId="3453919289" sldId="263"/>
            <ac:spMk id="14" creationId="{074B4F7D-14B2-478B-8BF5-01E4E0C5D263}"/>
          </ac:spMkLst>
        </pc:spChg>
        <pc:spChg chg="add del">
          <ac:chgData name="Anuththara Sewvandi Jayasekara Alujjage" userId="0f8c7a53-9a05-48f6-88b7-479726bf21e4" providerId="ADAL" clId="{F8E6F5AE-0376-E146-87FF-DEE469F37101}" dt="2020-08-01T00:45:29.835" v="421" actId="26606"/>
          <ac:spMkLst>
            <pc:docMk/>
            <pc:sldMk cId="3453919289" sldId="263"/>
            <ac:spMk id="19" creationId="{1C799903-48D5-4A31-A1A2-541072D9771E}"/>
          </ac:spMkLst>
        </pc:spChg>
        <pc:spChg chg="add del">
          <ac:chgData name="Anuththara Sewvandi Jayasekara Alujjage" userId="0f8c7a53-9a05-48f6-88b7-479726bf21e4" providerId="ADAL" clId="{F8E6F5AE-0376-E146-87FF-DEE469F37101}" dt="2020-08-01T00:45:29.835" v="421" actId="26606"/>
          <ac:spMkLst>
            <pc:docMk/>
            <pc:sldMk cId="3453919289" sldId="263"/>
            <ac:spMk id="21" creationId="{8EFFF109-FC58-4FD3-BE05-9775A1310F55}"/>
          </ac:spMkLst>
        </pc:spChg>
        <pc:spChg chg="add del">
          <ac:chgData name="Anuththara Sewvandi Jayasekara Alujjage" userId="0f8c7a53-9a05-48f6-88b7-479726bf21e4" providerId="ADAL" clId="{F8E6F5AE-0376-E146-87FF-DEE469F37101}" dt="2020-08-01T00:45:29.835" v="421" actId="26606"/>
          <ac:spMkLst>
            <pc:docMk/>
            <pc:sldMk cId="3453919289" sldId="263"/>
            <ac:spMk id="23" creationId="{E1B96AD6-92A9-4273-A62B-96A1C3E0BA95}"/>
          </ac:spMkLst>
        </pc:spChg>
        <pc:spChg chg="add del">
          <ac:chgData name="Anuththara Sewvandi Jayasekara Alujjage" userId="0f8c7a53-9a05-48f6-88b7-479726bf21e4" providerId="ADAL" clId="{F8E6F5AE-0376-E146-87FF-DEE469F37101}" dt="2020-08-01T00:45:29.835" v="421" actId="26606"/>
          <ac:spMkLst>
            <pc:docMk/>
            <pc:sldMk cId="3453919289" sldId="263"/>
            <ac:spMk id="25" creationId="{463EEC44-1BA3-44ED-81FC-A644B04B2A44}"/>
          </ac:spMkLst>
        </pc:spChg>
        <pc:spChg chg="add del">
          <ac:chgData name="Anuththara Sewvandi Jayasekara Alujjage" userId="0f8c7a53-9a05-48f6-88b7-479726bf21e4" providerId="ADAL" clId="{F8E6F5AE-0376-E146-87FF-DEE469F37101}" dt="2020-08-01T00:45:29.820" v="420" actId="26606"/>
          <ac:spMkLst>
            <pc:docMk/>
            <pc:sldMk cId="3453919289" sldId="263"/>
            <ac:spMk id="29" creationId="{FCD0ED3A-1DD1-490A-89DF-067799C64BF6}"/>
          </ac:spMkLst>
        </pc:spChg>
        <pc:spChg chg="add del">
          <ac:chgData name="Anuththara Sewvandi Jayasekara Alujjage" userId="0f8c7a53-9a05-48f6-88b7-479726bf21e4" providerId="ADAL" clId="{F8E6F5AE-0376-E146-87FF-DEE469F37101}" dt="2020-08-01T00:45:29.820" v="420" actId="26606"/>
          <ac:spMkLst>
            <pc:docMk/>
            <pc:sldMk cId="3453919289" sldId="263"/>
            <ac:spMk id="32" creationId="{0288C6B4-AFC3-407F-A595-EFFD38D4CCAF}"/>
          </ac:spMkLst>
        </pc:spChg>
        <pc:spChg chg="add del">
          <ac:chgData name="Anuththara Sewvandi Jayasekara Alujjage" userId="0f8c7a53-9a05-48f6-88b7-479726bf21e4" providerId="ADAL" clId="{F8E6F5AE-0376-E146-87FF-DEE469F37101}" dt="2020-08-01T00:45:29.820" v="420" actId="26606"/>
          <ac:spMkLst>
            <pc:docMk/>
            <pc:sldMk cId="3453919289" sldId="263"/>
            <ac:spMk id="34" creationId="{CF236821-17FE-429B-8D2C-08E13A64EA40}"/>
          </ac:spMkLst>
        </pc:spChg>
        <pc:spChg chg="add del">
          <ac:chgData name="Anuththara Sewvandi Jayasekara Alujjage" userId="0f8c7a53-9a05-48f6-88b7-479726bf21e4" providerId="ADAL" clId="{F8E6F5AE-0376-E146-87FF-DEE469F37101}" dt="2020-08-01T00:45:29.820" v="420" actId="26606"/>
          <ac:spMkLst>
            <pc:docMk/>
            <pc:sldMk cId="3453919289" sldId="263"/>
            <ac:spMk id="36" creationId="{C0BDBCD2-E081-43AB-9119-C55465E59757}"/>
          </ac:spMkLst>
        </pc:spChg>
        <pc:spChg chg="add del">
          <ac:chgData name="Anuththara Sewvandi Jayasekara Alujjage" userId="0f8c7a53-9a05-48f6-88b7-479726bf21e4" providerId="ADAL" clId="{F8E6F5AE-0376-E146-87FF-DEE469F37101}" dt="2020-08-01T00:45:29.820" v="420" actId="26606"/>
          <ac:spMkLst>
            <pc:docMk/>
            <pc:sldMk cId="3453919289" sldId="263"/>
            <ac:spMk id="38" creationId="{98E79BE4-34FE-485A-98A5-92CE8F7C4743}"/>
          </ac:spMkLst>
        </pc:spChg>
        <pc:spChg chg="add del">
          <ac:chgData name="Anuththara Sewvandi Jayasekara Alujjage" userId="0f8c7a53-9a05-48f6-88b7-479726bf21e4" providerId="ADAL" clId="{F8E6F5AE-0376-E146-87FF-DEE469F37101}" dt="2020-08-01T00:45:29.820" v="420" actId="26606"/>
          <ac:spMkLst>
            <pc:docMk/>
            <pc:sldMk cId="3453919289" sldId="263"/>
            <ac:spMk id="40" creationId="{7A5F0580-5EE9-419F-96EE-B6529EF6E7D0}"/>
          </ac:spMkLst>
        </pc:spChg>
        <pc:spChg chg="add del">
          <ac:chgData name="Anuththara Sewvandi Jayasekara Alujjage" userId="0f8c7a53-9a05-48f6-88b7-479726bf21e4" providerId="ADAL" clId="{F8E6F5AE-0376-E146-87FF-DEE469F37101}" dt="2020-08-01T00:59:56.944" v="426" actId="26606"/>
          <ac:spMkLst>
            <pc:docMk/>
            <pc:sldMk cId="3453919289" sldId="263"/>
            <ac:spMk id="42" creationId="{92468898-5A6E-4D55-85EC-308E785EE06C}"/>
          </ac:spMkLst>
        </pc:spChg>
        <pc:spChg chg="add del">
          <ac:chgData name="Anuththara Sewvandi Jayasekara Alujjage" userId="0f8c7a53-9a05-48f6-88b7-479726bf21e4" providerId="ADAL" clId="{F8E6F5AE-0376-E146-87FF-DEE469F37101}" dt="2020-08-01T00:59:56.944" v="426" actId="26606"/>
          <ac:spMkLst>
            <pc:docMk/>
            <pc:sldMk cId="3453919289" sldId="263"/>
            <ac:spMk id="43" creationId="{3E23A947-2D45-4208-AE2B-64948C87A3EB}"/>
          </ac:spMkLst>
        </pc:spChg>
        <pc:spChg chg="add del">
          <ac:chgData name="Anuththara Sewvandi Jayasekara Alujjage" userId="0f8c7a53-9a05-48f6-88b7-479726bf21e4" providerId="ADAL" clId="{F8E6F5AE-0376-E146-87FF-DEE469F37101}" dt="2020-08-01T00:59:56.944" v="426" actId="26606"/>
          <ac:spMkLst>
            <pc:docMk/>
            <pc:sldMk cId="3453919289" sldId="263"/>
            <ac:spMk id="44" creationId="{E5BBB0F9-6A59-4D02-A9C7-A2D6516684CE}"/>
          </ac:spMkLst>
        </pc:spChg>
        <pc:spChg chg="add mod">
          <ac:chgData name="Anuththara Sewvandi Jayasekara Alujjage" userId="0f8c7a53-9a05-48f6-88b7-479726bf21e4" providerId="ADAL" clId="{F8E6F5AE-0376-E146-87FF-DEE469F37101}" dt="2020-08-03T18:53:42.208" v="2945"/>
          <ac:spMkLst>
            <pc:docMk/>
            <pc:sldMk cId="3453919289" sldId="263"/>
            <ac:spMk id="45" creationId="{59B819C4-C72B-4B12-9796-D9B34E5B9986}"/>
          </ac:spMkLst>
        </pc:spChg>
        <pc:spChg chg="add del">
          <ac:chgData name="Anuththara Sewvandi Jayasekara Alujjage" userId="0f8c7a53-9a05-48f6-88b7-479726bf21e4" providerId="ADAL" clId="{F8E6F5AE-0376-E146-87FF-DEE469F37101}" dt="2020-08-01T15:45:23.672" v="632" actId="26606"/>
          <ac:spMkLst>
            <pc:docMk/>
            <pc:sldMk cId="3453919289" sldId="263"/>
            <ac:spMk id="50" creationId="{5C9B446A-6343-4E56-90BA-061E4DDF0FFB}"/>
          </ac:spMkLst>
        </pc:spChg>
        <pc:spChg chg="add del">
          <ac:chgData name="Anuththara Sewvandi Jayasekara Alujjage" userId="0f8c7a53-9a05-48f6-88b7-479726bf21e4" providerId="ADAL" clId="{F8E6F5AE-0376-E146-87FF-DEE469F37101}" dt="2020-08-01T15:45:23.672" v="632" actId="26606"/>
          <ac:spMkLst>
            <pc:docMk/>
            <pc:sldMk cId="3453919289" sldId="263"/>
            <ac:spMk id="52" creationId="{3EC72A1B-03D3-499C-B4BF-AC68EEC22B10}"/>
          </ac:spMkLst>
        </pc:spChg>
        <pc:spChg chg="add del">
          <ac:chgData name="Anuththara Sewvandi Jayasekara Alujjage" userId="0f8c7a53-9a05-48f6-88b7-479726bf21e4" providerId="ADAL" clId="{F8E6F5AE-0376-E146-87FF-DEE469F37101}" dt="2020-08-01T15:45:23.672" v="632" actId="26606"/>
          <ac:spMkLst>
            <pc:docMk/>
            <pc:sldMk cId="3453919289" sldId="263"/>
            <ac:spMk id="54" creationId="{216322C2-3CF0-4D33-BF90-3F384CF6D232}"/>
          </ac:spMkLst>
        </pc:spChg>
        <pc:spChg chg="add del">
          <ac:chgData name="Anuththara Sewvandi Jayasekara Alujjage" userId="0f8c7a53-9a05-48f6-88b7-479726bf21e4" providerId="ADAL" clId="{F8E6F5AE-0376-E146-87FF-DEE469F37101}" dt="2020-08-01T15:45:23.672" v="632" actId="26606"/>
          <ac:spMkLst>
            <pc:docMk/>
            <pc:sldMk cId="3453919289" sldId="263"/>
            <ac:spMk id="56" creationId="{55D4142C-5077-457F-A6AD-3FECFDB39685}"/>
          </ac:spMkLst>
        </pc:spChg>
        <pc:spChg chg="add del">
          <ac:chgData name="Anuththara Sewvandi Jayasekara Alujjage" userId="0f8c7a53-9a05-48f6-88b7-479726bf21e4" providerId="ADAL" clId="{F8E6F5AE-0376-E146-87FF-DEE469F37101}" dt="2020-08-01T15:45:23.672" v="632" actId="26606"/>
          <ac:spMkLst>
            <pc:docMk/>
            <pc:sldMk cId="3453919289" sldId="263"/>
            <ac:spMk id="58" creationId="{7A5F0580-5EE9-419F-96EE-B6529EF6E7D0}"/>
          </ac:spMkLst>
        </pc:spChg>
        <pc:spChg chg="add">
          <ac:chgData name="Anuththara Sewvandi Jayasekara Alujjage" userId="0f8c7a53-9a05-48f6-88b7-479726bf21e4" providerId="ADAL" clId="{F8E6F5AE-0376-E146-87FF-DEE469F37101}" dt="2020-08-01T15:45:23.672" v="632" actId="26606"/>
          <ac:spMkLst>
            <pc:docMk/>
            <pc:sldMk cId="3453919289" sldId="263"/>
            <ac:spMk id="63" creationId="{2C9A9DA9-7DC8-488B-A882-123947B0F3D9}"/>
          </ac:spMkLst>
        </pc:spChg>
        <pc:spChg chg="add">
          <ac:chgData name="Anuththara Sewvandi Jayasekara Alujjage" userId="0f8c7a53-9a05-48f6-88b7-479726bf21e4" providerId="ADAL" clId="{F8E6F5AE-0376-E146-87FF-DEE469F37101}" dt="2020-08-01T15:45:23.672" v="632" actId="26606"/>
          <ac:spMkLst>
            <pc:docMk/>
            <pc:sldMk cId="3453919289" sldId="263"/>
            <ac:spMk id="65" creationId="{57F6BDD4-E066-4008-8011-6CC31AEB4556}"/>
          </ac:spMkLst>
        </pc:spChg>
        <pc:spChg chg="add">
          <ac:chgData name="Anuththara Sewvandi Jayasekara Alujjage" userId="0f8c7a53-9a05-48f6-88b7-479726bf21e4" providerId="ADAL" clId="{F8E6F5AE-0376-E146-87FF-DEE469F37101}" dt="2020-08-01T15:45:23.672" v="632" actId="26606"/>
          <ac:spMkLst>
            <pc:docMk/>
            <pc:sldMk cId="3453919289" sldId="263"/>
            <ac:spMk id="67" creationId="{2711A8FB-68FC-45FC-B01E-38F809E2D439}"/>
          </ac:spMkLst>
        </pc:spChg>
        <pc:spChg chg="add">
          <ac:chgData name="Anuththara Sewvandi Jayasekara Alujjage" userId="0f8c7a53-9a05-48f6-88b7-479726bf21e4" providerId="ADAL" clId="{F8E6F5AE-0376-E146-87FF-DEE469F37101}" dt="2020-08-01T15:45:23.672" v="632" actId="26606"/>
          <ac:spMkLst>
            <pc:docMk/>
            <pc:sldMk cId="3453919289" sldId="263"/>
            <ac:spMk id="69" creationId="{2A865FE3-5FC9-4049-87CF-30019C46C0F5}"/>
          </ac:spMkLst>
        </pc:spChg>
        <pc:picChg chg="add mod">
          <ac:chgData name="Anuththara Sewvandi Jayasekara Alujjage" userId="0f8c7a53-9a05-48f6-88b7-479726bf21e4" providerId="ADAL" clId="{F8E6F5AE-0376-E146-87FF-DEE469F37101}" dt="2020-08-04T03:37:51.770" v="3350" actId="1076"/>
          <ac:picMkLst>
            <pc:docMk/>
            <pc:sldMk cId="3453919289" sldId="263"/>
            <ac:picMk id="4" creationId="{6E0241BC-2CC8-314F-84F5-8A3A44CD900C}"/>
          </ac:picMkLst>
        </pc:picChg>
        <pc:picChg chg="add mod ord">
          <ac:chgData name="Anuththara Sewvandi Jayasekara Alujjage" userId="0f8c7a53-9a05-48f6-88b7-479726bf21e4" providerId="ADAL" clId="{F8E6F5AE-0376-E146-87FF-DEE469F37101}" dt="2020-08-01T15:45:23.672" v="632" actId="26606"/>
          <ac:picMkLst>
            <pc:docMk/>
            <pc:sldMk cId="3453919289" sldId="263"/>
            <ac:picMk id="13" creationId="{FAFBA8C5-E149-8044-9898-A70AFFCAABB6}"/>
          </ac:picMkLst>
        </pc:picChg>
      </pc:sldChg>
      <pc:sldChg chg="addSp delSp modSp add mod modTransition">
        <pc:chgData name="Anuththara Sewvandi Jayasekara Alujjage" userId="0f8c7a53-9a05-48f6-88b7-479726bf21e4" providerId="ADAL" clId="{F8E6F5AE-0376-E146-87FF-DEE469F37101}" dt="2020-08-04T04:02:18.412" v="3431"/>
        <pc:sldMkLst>
          <pc:docMk/>
          <pc:sldMk cId="71195754" sldId="264"/>
        </pc:sldMkLst>
        <pc:spChg chg="del mod">
          <ac:chgData name="Anuththara Sewvandi Jayasekara Alujjage" userId="0f8c7a53-9a05-48f6-88b7-479726bf21e4" providerId="ADAL" clId="{F8E6F5AE-0376-E146-87FF-DEE469F37101}" dt="2020-08-01T16:24:26.795" v="701" actId="478"/>
          <ac:spMkLst>
            <pc:docMk/>
            <pc:sldMk cId="71195754" sldId="264"/>
            <ac:spMk id="2" creationId="{60800F47-AFD7-0642-A325-3C64BCBBE54F}"/>
          </ac:spMkLst>
        </pc:spChg>
        <pc:spChg chg="mod">
          <ac:chgData name="Anuththara Sewvandi Jayasekara Alujjage" userId="0f8c7a53-9a05-48f6-88b7-479726bf21e4" providerId="ADAL" clId="{F8E6F5AE-0376-E146-87FF-DEE469F37101}" dt="2020-08-01T16:57:08.537" v="904" actId="20577"/>
          <ac:spMkLst>
            <pc:docMk/>
            <pc:sldMk cId="71195754" sldId="264"/>
            <ac:spMk id="3" creationId="{72F888CF-792A-4845-A56F-0585E8D7306C}"/>
          </ac:spMkLst>
        </pc:spChg>
        <pc:spChg chg="add del mod">
          <ac:chgData name="Anuththara Sewvandi Jayasekara Alujjage" userId="0f8c7a53-9a05-48f6-88b7-479726bf21e4" providerId="ADAL" clId="{F8E6F5AE-0376-E146-87FF-DEE469F37101}" dt="2020-08-01T16:24:29.499" v="702" actId="478"/>
          <ac:spMkLst>
            <pc:docMk/>
            <pc:sldMk cId="71195754" sldId="264"/>
            <ac:spMk id="5" creationId="{A0529B53-EBFF-CC46-954E-B13FC70A62A5}"/>
          </ac:spMkLst>
        </pc:spChg>
      </pc:sldChg>
      <pc:sldChg chg="addSp modSp mod modTransition modAnim">
        <pc:chgData name="Anuththara Sewvandi Jayasekara Alujjage" userId="0f8c7a53-9a05-48f6-88b7-479726bf21e4" providerId="ADAL" clId="{F8E6F5AE-0376-E146-87FF-DEE469F37101}" dt="2020-08-04T04:14:37.552" v="3584" actId="20577"/>
        <pc:sldMkLst>
          <pc:docMk/>
          <pc:sldMk cId="1418035941" sldId="265"/>
        </pc:sldMkLst>
        <pc:spChg chg="add mod">
          <ac:chgData name="Anuththara Sewvandi Jayasekara Alujjage" userId="0f8c7a53-9a05-48f6-88b7-479726bf21e4" providerId="ADAL" clId="{F8E6F5AE-0376-E146-87FF-DEE469F37101}" dt="2020-08-04T04:14:37.552" v="3584" actId="20577"/>
          <ac:spMkLst>
            <pc:docMk/>
            <pc:sldMk cId="1418035941" sldId="265"/>
            <ac:spMk id="7" creationId="{CCEF4068-0D51-2348-B547-BCB6A9854C88}"/>
          </ac:spMkLst>
        </pc:spChg>
      </pc:sldChg>
      <pc:sldChg chg="modTransition modAnim">
        <pc:chgData name="Anuththara Sewvandi Jayasekara Alujjage" userId="0f8c7a53-9a05-48f6-88b7-479726bf21e4" providerId="ADAL" clId="{F8E6F5AE-0376-E146-87FF-DEE469F37101}" dt="2020-08-04T13:24:58.546" v="3747"/>
        <pc:sldMkLst>
          <pc:docMk/>
          <pc:sldMk cId="3208483037" sldId="266"/>
        </pc:sldMkLst>
      </pc:sldChg>
      <pc:sldChg chg="addSp delSp modSp mod modTransition">
        <pc:chgData name="Anuththara Sewvandi Jayasekara Alujjage" userId="0f8c7a53-9a05-48f6-88b7-479726bf21e4" providerId="ADAL" clId="{F8E6F5AE-0376-E146-87FF-DEE469F37101}" dt="2020-08-04T04:19:41.062" v="3681" actId="20577"/>
        <pc:sldMkLst>
          <pc:docMk/>
          <pc:sldMk cId="1395265277" sldId="267"/>
        </pc:sldMkLst>
        <pc:spChg chg="add del mod">
          <ac:chgData name="Anuththara Sewvandi Jayasekara Alujjage" userId="0f8c7a53-9a05-48f6-88b7-479726bf21e4" providerId="ADAL" clId="{F8E6F5AE-0376-E146-87FF-DEE469F37101}" dt="2020-08-04T04:15:08.278" v="3605" actId="478"/>
          <ac:spMkLst>
            <pc:docMk/>
            <pc:sldMk cId="1395265277" sldId="267"/>
            <ac:spMk id="6" creationId="{866E36B6-F187-114D-B5AF-B26FB42931EA}"/>
          </ac:spMkLst>
        </pc:spChg>
        <pc:spChg chg="add mod">
          <ac:chgData name="Anuththara Sewvandi Jayasekara Alujjage" userId="0f8c7a53-9a05-48f6-88b7-479726bf21e4" providerId="ADAL" clId="{F8E6F5AE-0376-E146-87FF-DEE469F37101}" dt="2020-08-04T04:15:39.717" v="3667" actId="20577"/>
          <ac:spMkLst>
            <pc:docMk/>
            <pc:sldMk cId="1395265277" sldId="267"/>
            <ac:spMk id="7" creationId="{5CA2B7C2-4E09-7145-A307-686E1171584D}"/>
          </ac:spMkLst>
        </pc:spChg>
        <pc:graphicFrameChg chg="modGraphic">
          <ac:chgData name="Anuththara Sewvandi Jayasekara Alujjage" userId="0f8c7a53-9a05-48f6-88b7-479726bf21e4" providerId="ADAL" clId="{F8E6F5AE-0376-E146-87FF-DEE469F37101}" dt="2020-08-04T04:19:41.062" v="3681" actId="20577"/>
          <ac:graphicFrameMkLst>
            <pc:docMk/>
            <pc:sldMk cId="1395265277" sldId="267"/>
            <ac:graphicFrameMk id="5" creationId="{EB6DEAA1-77B0-4ED0-9A6C-CF41674674C4}"/>
          </ac:graphicFrameMkLst>
        </pc:graphicFrameChg>
      </pc:sldChg>
      <pc:sldChg chg="modSp mod modTransition">
        <pc:chgData name="Anuththara Sewvandi Jayasekara Alujjage" userId="0f8c7a53-9a05-48f6-88b7-479726bf21e4" providerId="ADAL" clId="{F8E6F5AE-0376-E146-87FF-DEE469F37101}" dt="2020-08-04T04:02:18.412" v="3431"/>
        <pc:sldMkLst>
          <pc:docMk/>
          <pc:sldMk cId="258399599" sldId="268"/>
        </pc:sldMkLst>
        <pc:picChg chg="mod">
          <ac:chgData name="Anuththara Sewvandi Jayasekara Alujjage" userId="0f8c7a53-9a05-48f6-88b7-479726bf21e4" providerId="ADAL" clId="{F8E6F5AE-0376-E146-87FF-DEE469F37101}" dt="2020-08-04T03:36:02.011" v="3346" actId="688"/>
          <ac:picMkLst>
            <pc:docMk/>
            <pc:sldMk cId="258399599" sldId="268"/>
            <ac:picMk id="7" creationId="{6ACAE272-1D40-4A66-B2F4-21F3B193ABE7}"/>
          </ac:picMkLst>
        </pc:picChg>
      </pc:sldChg>
      <pc:sldChg chg="modTransition">
        <pc:chgData name="Anuththara Sewvandi Jayasekara Alujjage" userId="0f8c7a53-9a05-48f6-88b7-479726bf21e4" providerId="ADAL" clId="{F8E6F5AE-0376-E146-87FF-DEE469F37101}" dt="2020-08-04T04:02:18.412" v="3431"/>
        <pc:sldMkLst>
          <pc:docMk/>
          <pc:sldMk cId="1991458693" sldId="269"/>
        </pc:sldMkLst>
      </pc:sldChg>
      <pc:sldChg chg="delSp modSp add mod">
        <pc:chgData name="Anuththara Sewvandi Jayasekara Alujjage" userId="0f8c7a53-9a05-48f6-88b7-479726bf21e4" providerId="ADAL" clId="{F8E6F5AE-0376-E146-87FF-DEE469F37101}" dt="2020-08-04T04:20:53.746" v="3722" actId="403"/>
        <pc:sldMkLst>
          <pc:docMk/>
          <pc:sldMk cId="1319642319" sldId="270"/>
        </pc:sldMkLst>
        <pc:spChg chg="del">
          <ac:chgData name="Anuththara Sewvandi Jayasekara Alujjage" userId="0f8c7a53-9a05-48f6-88b7-479726bf21e4" providerId="ADAL" clId="{F8E6F5AE-0376-E146-87FF-DEE469F37101}" dt="2020-08-04T04:20:24.822" v="3683" actId="478"/>
          <ac:spMkLst>
            <pc:docMk/>
            <pc:sldMk cId="1319642319" sldId="270"/>
            <ac:spMk id="2" creationId="{CFB4A63D-C07E-9040-98AC-9B7ED6161E40}"/>
          </ac:spMkLst>
        </pc:spChg>
        <pc:spChg chg="mod">
          <ac:chgData name="Anuththara Sewvandi Jayasekara Alujjage" userId="0f8c7a53-9a05-48f6-88b7-479726bf21e4" providerId="ADAL" clId="{F8E6F5AE-0376-E146-87FF-DEE469F37101}" dt="2020-08-04T04:20:53.746" v="3722" actId="403"/>
          <ac:spMkLst>
            <pc:docMk/>
            <pc:sldMk cId="1319642319" sldId="270"/>
            <ac:spMk id="3" creationId="{310D6433-87EE-ED4F-A113-2D4D1AA691B6}"/>
          </ac:spMkLst>
        </pc:spChg>
      </pc:sldChg>
      <pc:sldMasterChg chg="modTransition modSldLayout">
        <pc:chgData name="Anuththara Sewvandi Jayasekara Alujjage" userId="0f8c7a53-9a05-48f6-88b7-479726bf21e4" providerId="ADAL" clId="{F8E6F5AE-0376-E146-87FF-DEE469F37101}" dt="2020-08-04T04:02:18.412" v="3431"/>
        <pc:sldMasterMkLst>
          <pc:docMk/>
          <pc:sldMasterMk cId="481890775" sldId="2147483685"/>
        </pc:sldMasterMkLst>
        <pc:sldLayoutChg chg="modTransition">
          <pc:chgData name="Anuththara Sewvandi Jayasekara Alujjage" userId="0f8c7a53-9a05-48f6-88b7-479726bf21e4" providerId="ADAL" clId="{F8E6F5AE-0376-E146-87FF-DEE469F37101}" dt="2020-08-04T04:02:18.412" v="3431"/>
          <pc:sldLayoutMkLst>
            <pc:docMk/>
            <pc:sldMasterMk cId="481890775" sldId="2147483685"/>
            <pc:sldLayoutMk cId="4199175874" sldId="2147483674"/>
          </pc:sldLayoutMkLst>
        </pc:sldLayoutChg>
        <pc:sldLayoutChg chg="modTransition">
          <pc:chgData name="Anuththara Sewvandi Jayasekara Alujjage" userId="0f8c7a53-9a05-48f6-88b7-479726bf21e4" providerId="ADAL" clId="{F8E6F5AE-0376-E146-87FF-DEE469F37101}" dt="2020-08-04T04:02:18.412" v="3431"/>
          <pc:sldLayoutMkLst>
            <pc:docMk/>
            <pc:sldMasterMk cId="481890775" sldId="2147483685"/>
            <pc:sldLayoutMk cId="481851356" sldId="2147483675"/>
          </pc:sldLayoutMkLst>
        </pc:sldLayoutChg>
        <pc:sldLayoutChg chg="modTransition">
          <pc:chgData name="Anuththara Sewvandi Jayasekara Alujjage" userId="0f8c7a53-9a05-48f6-88b7-479726bf21e4" providerId="ADAL" clId="{F8E6F5AE-0376-E146-87FF-DEE469F37101}" dt="2020-08-04T04:02:18.412" v="3431"/>
          <pc:sldLayoutMkLst>
            <pc:docMk/>
            <pc:sldMasterMk cId="481890775" sldId="2147483685"/>
            <pc:sldLayoutMk cId="774868622" sldId="2147483676"/>
          </pc:sldLayoutMkLst>
        </pc:sldLayoutChg>
        <pc:sldLayoutChg chg="modTransition">
          <pc:chgData name="Anuththara Sewvandi Jayasekara Alujjage" userId="0f8c7a53-9a05-48f6-88b7-479726bf21e4" providerId="ADAL" clId="{F8E6F5AE-0376-E146-87FF-DEE469F37101}" dt="2020-08-04T04:02:18.412" v="3431"/>
          <pc:sldLayoutMkLst>
            <pc:docMk/>
            <pc:sldMasterMk cId="481890775" sldId="2147483685"/>
            <pc:sldLayoutMk cId="3905978834" sldId="2147483677"/>
          </pc:sldLayoutMkLst>
        </pc:sldLayoutChg>
        <pc:sldLayoutChg chg="modTransition">
          <pc:chgData name="Anuththara Sewvandi Jayasekara Alujjage" userId="0f8c7a53-9a05-48f6-88b7-479726bf21e4" providerId="ADAL" clId="{F8E6F5AE-0376-E146-87FF-DEE469F37101}" dt="2020-08-04T04:02:18.412" v="3431"/>
          <pc:sldLayoutMkLst>
            <pc:docMk/>
            <pc:sldMasterMk cId="481890775" sldId="2147483685"/>
            <pc:sldLayoutMk cId="912807040" sldId="2147483678"/>
          </pc:sldLayoutMkLst>
        </pc:sldLayoutChg>
        <pc:sldLayoutChg chg="modTransition">
          <pc:chgData name="Anuththara Sewvandi Jayasekara Alujjage" userId="0f8c7a53-9a05-48f6-88b7-479726bf21e4" providerId="ADAL" clId="{F8E6F5AE-0376-E146-87FF-DEE469F37101}" dt="2020-08-04T04:02:18.412" v="3431"/>
          <pc:sldLayoutMkLst>
            <pc:docMk/>
            <pc:sldMasterMk cId="481890775" sldId="2147483685"/>
            <pc:sldLayoutMk cId="515719515" sldId="2147483679"/>
          </pc:sldLayoutMkLst>
        </pc:sldLayoutChg>
        <pc:sldLayoutChg chg="modTransition">
          <pc:chgData name="Anuththara Sewvandi Jayasekara Alujjage" userId="0f8c7a53-9a05-48f6-88b7-479726bf21e4" providerId="ADAL" clId="{F8E6F5AE-0376-E146-87FF-DEE469F37101}" dt="2020-08-04T04:02:18.412" v="3431"/>
          <pc:sldLayoutMkLst>
            <pc:docMk/>
            <pc:sldMasterMk cId="481890775" sldId="2147483685"/>
            <pc:sldLayoutMk cId="2116621179" sldId="2147483680"/>
          </pc:sldLayoutMkLst>
        </pc:sldLayoutChg>
        <pc:sldLayoutChg chg="modTransition">
          <pc:chgData name="Anuththara Sewvandi Jayasekara Alujjage" userId="0f8c7a53-9a05-48f6-88b7-479726bf21e4" providerId="ADAL" clId="{F8E6F5AE-0376-E146-87FF-DEE469F37101}" dt="2020-08-04T04:02:18.412" v="3431"/>
          <pc:sldLayoutMkLst>
            <pc:docMk/>
            <pc:sldMasterMk cId="481890775" sldId="2147483685"/>
            <pc:sldLayoutMk cId="1873598458" sldId="2147483681"/>
          </pc:sldLayoutMkLst>
        </pc:sldLayoutChg>
        <pc:sldLayoutChg chg="modTransition">
          <pc:chgData name="Anuththara Sewvandi Jayasekara Alujjage" userId="0f8c7a53-9a05-48f6-88b7-479726bf21e4" providerId="ADAL" clId="{F8E6F5AE-0376-E146-87FF-DEE469F37101}" dt="2020-08-04T04:02:18.412" v="3431"/>
          <pc:sldLayoutMkLst>
            <pc:docMk/>
            <pc:sldMasterMk cId="481890775" sldId="2147483685"/>
            <pc:sldLayoutMk cId="3186188197" sldId="2147483682"/>
          </pc:sldLayoutMkLst>
        </pc:sldLayoutChg>
        <pc:sldLayoutChg chg="modTransition">
          <pc:chgData name="Anuththara Sewvandi Jayasekara Alujjage" userId="0f8c7a53-9a05-48f6-88b7-479726bf21e4" providerId="ADAL" clId="{F8E6F5AE-0376-E146-87FF-DEE469F37101}" dt="2020-08-04T04:02:18.412" v="3431"/>
          <pc:sldLayoutMkLst>
            <pc:docMk/>
            <pc:sldMasterMk cId="481890775" sldId="2147483685"/>
            <pc:sldLayoutMk cId="3685524664" sldId="2147483683"/>
          </pc:sldLayoutMkLst>
        </pc:sldLayoutChg>
        <pc:sldLayoutChg chg="modTransition">
          <pc:chgData name="Anuththara Sewvandi Jayasekara Alujjage" userId="0f8c7a53-9a05-48f6-88b7-479726bf21e4" providerId="ADAL" clId="{F8E6F5AE-0376-E146-87FF-DEE469F37101}" dt="2020-08-04T04:02:18.412" v="3431"/>
          <pc:sldLayoutMkLst>
            <pc:docMk/>
            <pc:sldMasterMk cId="481890775" sldId="2147483685"/>
            <pc:sldLayoutMk cId="3250518999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EDE5C-435B-324D-AD1C-794D7FA4EFC8}" type="datetimeFigureOut">
              <a:rPr lang="x-none" smtClean="0"/>
              <a:t>8/4/20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C3073-710F-F541-8E75-F21ED036D0F1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28096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C3073-710F-F541-8E75-F21ED036D0F1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86879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C3073-710F-F541-8E75-F21ED036D0F1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0625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C3073-710F-F541-8E75-F21ED036D0F1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76973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C3073-710F-F541-8E75-F21ED036D0F1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83447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C3073-710F-F541-8E75-F21ED036D0F1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29756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C3073-710F-F541-8E75-F21ED036D0F1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9300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621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978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19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98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188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24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518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0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8/4/20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75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51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8/4/20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68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8/4/20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90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78" r:id="rId6"/>
    <p:sldLayoutId id="2147483674" r:id="rId7"/>
    <p:sldLayoutId id="2147483675" r:id="rId8"/>
    <p:sldLayoutId id="2147483676" r:id="rId9"/>
    <p:sldLayoutId id="2147483677" r:id="rId10"/>
    <p:sldLayoutId id="2147483679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5.m4a"/><Relationship Id="rId7" Type="http://schemas.openxmlformats.org/officeDocument/2006/relationships/image" Target="../media/image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FEC45F-5354-2243-BA79-B47C9AF39F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200"/>
          <a:stretch/>
        </p:blipFill>
        <p:spPr>
          <a:xfrm>
            <a:off x="4458669" y="10"/>
            <a:ext cx="8043903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980" y="508392"/>
            <a:ext cx="7042960" cy="3204134"/>
          </a:xfrm>
        </p:spPr>
        <p:txBody>
          <a:bodyPr anchor="b">
            <a:normAutofit/>
          </a:bodyPr>
          <a:lstStyle/>
          <a:p>
            <a:pPr fontAlgn="base"/>
            <a:r>
              <a:rPr lang="en-US" sz="5400" b="1"/>
              <a:t>Human Powered  ​</a:t>
            </a:r>
            <a:br>
              <a:rPr lang="en-US" sz="5400" b="1"/>
            </a:br>
            <a:r>
              <a:rPr lang="en-US" sz="5400" b="1"/>
              <a:t>Vehicle Competition​</a:t>
            </a:r>
            <a:br>
              <a:rPr lang="en-US" sz="3000"/>
            </a:br>
            <a:endParaRPr lang="en-US" sz="30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7980" y="4220908"/>
            <a:ext cx="5618020" cy="1127828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fontAlgn="base">
              <a:lnSpc>
                <a:spcPct val="100000"/>
              </a:lnSpc>
            </a:pPr>
            <a:r>
              <a:rPr lang="en-US" sz="2200"/>
              <a:t>                            Capstone 2020​</a:t>
            </a:r>
          </a:p>
          <a:p>
            <a:pPr fontAlgn="base">
              <a:lnSpc>
                <a:spcPct val="100000"/>
              </a:lnSpc>
            </a:pPr>
            <a:r>
              <a:rPr lang="en-US" sz="1400" b="1"/>
              <a:t>Team Members:</a:t>
            </a:r>
            <a:r>
              <a:rPr lang="en-US" sz="1400"/>
              <a:t> Anu Alujjage, Allison </a:t>
            </a:r>
            <a:r>
              <a:rPr lang="en-US" sz="1400" err="1"/>
              <a:t>Bedrin</a:t>
            </a:r>
            <a:r>
              <a:rPr lang="en-US" sz="1400"/>
              <a:t>, Ryan </a:t>
            </a:r>
            <a:r>
              <a:rPr lang="en-US" sz="1400" err="1"/>
              <a:t>Podell</a:t>
            </a:r>
            <a:r>
              <a:rPr lang="en-US" sz="1400"/>
              <a:t>, Samantha Robbins, Sebastian </a:t>
            </a:r>
            <a:r>
              <a:rPr lang="en-US" sz="1400" err="1"/>
              <a:t>Ruvalcaba</a:t>
            </a:r>
            <a:r>
              <a:rPr lang="en-US" sz="1400"/>
              <a:t> and Paolo </a:t>
            </a:r>
            <a:r>
              <a:rPr lang="en-US" sz="1400" err="1"/>
              <a:t>Quattrociocchi</a:t>
            </a:r>
            <a:r>
              <a:rPr lang="en-US" sz="1400"/>
              <a:t>​</a:t>
            </a:r>
          </a:p>
          <a:p>
            <a:pPr fontAlgn="base">
              <a:lnSpc>
                <a:spcPct val="100000"/>
              </a:lnSpc>
            </a:pPr>
            <a:r>
              <a:rPr lang="en-US" sz="1400" b="1"/>
              <a:t>                                    Team Client:</a:t>
            </a:r>
            <a:r>
              <a:rPr lang="en-US" sz="1400"/>
              <a:t> Perry Wood​</a:t>
            </a:r>
          </a:p>
          <a:p>
            <a:pPr>
              <a:lnSpc>
                <a:spcPct val="100000"/>
              </a:lnSpc>
            </a:pPr>
            <a:endParaRPr lang="en-US" sz="11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64EC4D-4822-44A3-B457-5798958FF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431743A-EA73-4DF5-8BD7-265F8B0059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Tm="19637">
        <p:fade/>
      </p:transition>
    </mc:Choice>
    <mc:Fallback>
      <p:transition advTm="196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9347F-AE84-42C9-85B2-5DB56920A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Validation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BAADB3-D803-4ED3-996E-EA28E6483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Why will this design work?</a:t>
            </a:r>
          </a:p>
          <a:p>
            <a:r>
              <a:rPr lang="en-US"/>
              <a:t>Thorough Preliminary Analysis (FEA, CFD)</a:t>
            </a:r>
          </a:p>
          <a:p>
            <a:r>
              <a:rPr lang="en-US"/>
              <a:t>Two-Speed Transmission (Doubling Vehicle Speed)</a:t>
            </a:r>
          </a:p>
          <a:p>
            <a:r>
              <a:rPr lang="en-US"/>
              <a:t>Immediate Start to Building in the Fall allowing for Prototype Testing and Iteration</a:t>
            </a:r>
          </a:p>
          <a:p>
            <a:r>
              <a:rPr lang="en-US"/>
              <a:t>Awesome Teamwork, Problem Solving Skills, and Drive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606479-1ABA-479C-845E-0E1079785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FC0274-F3B6-480F-940F-5A89E685F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79106" y="6356350"/>
            <a:ext cx="4114800" cy="365125"/>
          </a:xfrm>
        </p:spPr>
        <p:txBody>
          <a:bodyPr/>
          <a:lstStyle/>
          <a:p>
            <a:r>
              <a:rPr lang="en-US"/>
              <a:t>Ryan Podell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E119B55-0915-4754-817E-0D92CA5BA0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5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093E9-9678-43B0-9351-681505FB5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Procedures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95F916-961C-46EE-A634-ED6B592C8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179" y="2173224"/>
            <a:ext cx="11357809" cy="450029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x-none" u="sng"/>
              <a:t>Wind Tunnel Testing</a:t>
            </a:r>
          </a:p>
          <a:p>
            <a:r>
              <a:rPr lang="en-US"/>
              <a:t>Small scale 3D printed fairing</a:t>
            </a:r>
          </a:p>
          <a:p>
            <a:r>
              <a:rPr lang="en-US"/>
              <a:t>Check the accuracy of CFD and analysis of results</a:t>
            </a:r>
          </a:p>
          <a:p>
            <a:pPr marL="0" indent="0">
              <a:buNone/>
            </a:pPr>
            <a:r>
              <a:rPr lang="en-US" u="sng"/>
              <a:t>Safety</a:t>
            </a:r>
          </a:p>
          <a:p>
            <a:r>
              <a:rPr lang="x-none"/>
              <a:t>  </a:t>
            </a:r>
            <a:r>
              <a:rPr lang="en-US"/>
              <a:t>FEA and Physical testing of roll cage design as will be completed during competition</a:t>
            </a:r>
          </a:p>
          <a:p>
            <a:pPr marL="0" indent="0">
              <a:buNone/>
            </a:pPr>
            <a:r>
              <a:rPr lang="en-US" u="sng"/>
              <a:t>Speed and Maneuverability</a:t>
            </a:r>
          </a:p>
          <a:p>
            <a:r>
              <a:rPr lang="en-US"/>
              <a:t>Time trials and obstacle course testing of prototype</a:t>
            </a:r>
          </a:p>
          <a:p>
            <a:pPr marL="0" indent="0">
              <a:buNone/>
            </a:pPr>
            <a:r>
              <a:rPr lang="en-US"/>
              <a:t>Iteration and Re-Testing of all systems as needed</a:t>
            </a:r>
          </a:p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AD36F-8064-4D1B-88D3-18CF31196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E4EF431-C792-4760-BE37-EDA12152C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74397" y="6356350"/>
            <a:ext cx="4114800" cy="365125"/>
          </a:xfrm>
        </p:spPr>
        <p:txBody>
          <a:bodyPr/>
          <a:lstStyle/>
          <a:p>
            <a:pPr algn="r"/>
            <a:r>
              <a:rPr lang="en-US" dirty="0"/>
              <a:t>Allison </a:t>
            </a:r>
            <a:r>
              <a:rPr lang="en-US" dirty="0" err="1"/>
              <a:t>Bedrin</a:t>
            </a:r>
            <a:endParaRPr lang="en-US" dirty="0"/>
          </a:p>
        </p:txBody>
      </p:sp>
      <p:pic>
        <p:nvPicPr>
          <p:cNvPr id="5" name="Testing Audio">
            <a:hlinkClick r:id="" action="ppaction://media"/>
            <a:extLst>
              <a:ext uri="{FF2B5EF4-FFF2-40B4-BE49-F238E27FC236}">
                <a16:creationId xmlns:a16="http://schemas.microsoft.com/office/drawing/2014/main" id="{1D732267-F09E-41E1-A03D-B761CACA89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14110" y="62837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83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1A9FA2E-E206-4E3A-9E1F-A349B3849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19921" y="187912"/>
            <a:ext cx="11919679" cy="62497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A6B12B-04DF-4A65-8DDC-95F525C9F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1397" y="82395"/>
            <a:ext cx="3258282" cy="11795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>
                <a:solidFill>
                  <a:srgbClr val="000000"/>
                </a:solidFill>
              </a:rPr>
              <a:t>Gantt Chart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2F35F6-EDE4-44B4-AA34-FFE13C89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 Samantha Robbins </a:t>
            </a:r>
            <a:fld id="{B2DC25EE-239B-4C5F-AAD1-255A7D5F1EE2}" type="slidenum">
              <a:rPr lang="en-US" smtClean="0">
                <a:solidFill>
                  <a:schemeClr val="tx1"/>
                </a:solidFill>
              </a:rPr>
              <a:t>12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D09934-543E-D141-A76D-80A686AC80E8}"/>
              </a:ext>
            </a:extLst>
          </p:cNvPr>
          <p:cNvSpPr txBox="1"/>
          <p:nvPr/>
        </p:nvSpPr>
        <p:spPr>
          <a:xfrm>
            <a:off x="119921" y="6468671"/>
            <a:ext cx="1788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K" sz="1200"/>
              <a:t>Figure 1.5 :Gantt Chart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C93FA75-817D-4BDC-AA7C-3CE9954640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44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9738">
        <p:fade/>
      </p:transition>
    </mc:Choice>
    <mc:Fallback>
      <p:transition spd="med" advTm="1497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24166-933A-4730-859E-08F2FC3FB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Expected Costs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B6DEAA1-77B0-4ED0-9A6C-CF41674674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5885794"/>
              </p:ext>
            </p:extLst>
          </p:nvPr>
        </p:nvGraphicFramePr>
        <p:xfrm>
          <a:off x="1012032" y="1738312"/>
          <a:ext cx="10167936" cy="439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9312">
                  <a:extLst>
                    <a:ext uri="{9D8B030D-6E8A-4147-A177-3AD203B41FA5}">
                      <a16:colId xmlns:a16="http://schemas.microsoft.com/office/drawing/2014/main" val="3979767769"/>
                    </a:ext>
                  </a:extLst>
                </a:gridCol>
                <a:gridCol w="3389312">
                  <a:extLst>
                    <a:ext uri="{9D8B030D-6E8A-4147-A177-3AD203B41FA5}">
                      <a16:colId xmlns:a16="http://schemas.microsoft.com/office/drawing/2014/main" val="2785713757"/>
                    </a:ext>
                  </a:extLst>
                </a:gridCol>
                <a:gridCol w="3389312">
                  <a:extLst>
                    <a:ext uri="{9D8B030D-6E8A-4147-A177-3AD203B41FA5}">
                      <a16:colId xmlns:a16="http://schemas.microsoft.com/office/drawing/2014/main" val="15795934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Approximate Amount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Approximate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949604"/>
                  </a:ext>
                </a:extLst>
              </a:tr>
              <a:tr h="278941">
                <a:tc>
                  <a:txBody>
                    <a:bodyPr/>
                    <a:lstStyle/>
                    <a:p>
                      <a:r>
                        <a:rPr lang="en-US" sz="1400"/>
                        <a:t>Frame Tubing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12 feet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$80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494860"/>
                  </a:ext>
                </a:extLst>
              </a:tr>
              <a:tr h="258227">
                <a:tc>
                  <a:txBody>
                    <a:bodyPr/>
                    <a:lstStyle/>
                    <a:p>
                      <a:r>
                        <a:rPr lang="en-US" sz="1400"/>
                        <a:t>Frame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12 feet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$7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5438123"/>
                  </a:ext>
                </a:extLst>
              </a:tr>
              <a:tr h="255267">
                <a:tc>
                  <a:txBody>
                    <a:bodyPr/>
                    <a:lstStyle/>
                    <a:p>
                      <a:r>
                        <a:rPr lang="en-US" sz="1400"/>
                        <a:t>Pedals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 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$37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88353"/>
                  </a:ext>
                </a:extLst>
              </a:tr>
              <a:tr h="243431">
                <a:tc>
                  <a:txBody>
                    <a:bodyPr/>
                    <a:lstStyle/>
                    <a:p>
                      <a:r>
                        <a:rPr lang="en-US" sz="1400"/>
                        <a:t>Seat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 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$130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632003"/>
                  </a:ext>
                </a:extLst>
              </a:tr>
              <a:tr h="243431">
                <a:tc>
                  <a:txBody>
                    <a:bodyPr/>
                    <a:lstStyle/>
                    <a:p>
                      <a:r>
                        <a:rPr lang="en-US" sz="1400"/>
                        <a:t>Safety Features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 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$200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9050004"/>
                  </a:ext>
                </a:extLst>
              </a:tr>
              <a:tr h="258227">
                <a:tc>
                  <a:txBody>
                    <a:bodyPr/>
                    <a:lstStyle/>
                    <a:p>
                      <a:r>
                        <a:rPr lang="en-US" sz="1400"/>
                        <a:t>Full Fairing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 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$1500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988496"/>
                  </a:ext>
                </a:extLst>
              </a:tr>
              <a:tr h="264145">
                <a:tc>
                  <a:txBody>
                    <a:bodyPr/>
                    <a:lstStyle/>
                    <a:p>
                      <a:r>
                        <a:rPr lang="en-US" sz="1400"/>
                        <a:t>Fairing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 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$50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662559"/>
                  </a:ext>
                </a:extLst>
              </a:tr>
              <a:tr h="261186">
                <a:tc>
                  <a:txBody>
                    <a:bodyPr/>
                    <a:lstStyle/>
                    <a:p>
                      <a:r>
                        <a:rPr lang="en-US" sz="1400"/>
                        <a:t>Drive Train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 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$1,200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987382"/>
                  </a:ext>
                </a:extLst>
              </a:tr>
              <a:tr h="249349">
                <a:tc>
                  <a:txBody>
                    <a:bodyPr/>
                    <a:lstStyle/>
                    <a:p>
                      <a:r>
                        <a:rPr lang="en-US" sz="1400"/>
                        <a:t>Tires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 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$90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667572"/>
                  </a:ext>
                </a:extLst>
              </a:tr>
              <a:tr h="2463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Steering Column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 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$140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0309198"/>
                  </a:ext>
                </a:extLst>
              </a:tr>
              <a:tr h="270064">
                <a:tc>
                  <a:txBody>
                    <a:bodyPr/>
                    <a:lstStyle/>
                    <a:p>
                      <a:r>
                        <a:rPr lang="en-US" sz="1400"/>
                        <a:t>Steering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7 feet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$4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717307"/>
                  </a:ext>
                </a:extLst>
              </a:tr>
              <a:tr h="275982">
                <a:tc>
                  <a:txBody>
                    <a:bodyPr/>
                    <a:lstStyle/>
                    <a:p>
                      <a:r>
                        <a:rPr lang="en-US" sz="1400"/>
                        <a:t>Total (Approximate)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$4,000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541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Total Model (Approximate)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$80.00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9757253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E22D88-6006-4A27-9771-C12817DAD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Samantha Robbins </a:t>
            </a:r>
            <a:fld id="{B2DC25EE-239B-4C5F-AAD1-255A7D5F1EE2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A2B7C2-4E09-7145-A307-686E1171584D}"/>
              </a:ext>
            </a:extLst>
          </p:cNvPr>
          <p:cNvSpPr txBox="1"/>
          <p:nvPr/>
        </p:nvSpPr>
        <p:spPr>
          <a:xfrm>
            <a:off x="1012032" y="1529854"/>
            <a:ext cx="2420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K" sz="1200"/>
              <a:t>Table 1.1 : Cost Approximations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64FCFAB4-B674-4635-A782-61CBF24FBD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65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0526">
        <p:fade/>
      </p:transition>
    </mc:Choice>
    <mc:Fallback>
      <p:transition spd="med" advTm="1905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D6433-87EE-ED4F-A113-2D4D1AA69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en-LK" sz="5400">
                <a:latin typeface="Aharoni" panose="02010803020104030203" pitchFamily="2" charset="-79"/>
                <a:cs typeface="Aharoni" panose="02010803020104030203" pitchFamily="2" charset="-79"/>
              </a:rPr>
              <a:t>Thank you!</a:t>
            </a:r>
          </a:p>
          <a:p>
            <a:pPr marL="457200" lvl="1" indent="0" algn="ctr">
              <a:buNone/>
            </a:pPr>
            <a:endParaRPr lang="en-LK" sz="540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lvl="1" indent="0" algn="ctr">
              <a:buNone/>
            </a:pPr>
            <a:r>
              <a:rPr lang="en-LK" sz="5400">
                <a:latin typeface="Aharoni" panose="02010803020104030203" pitchFamily="2" charset="-79"/>
                <a:cs typeface="Aharoni" panose="02010803020104030203" pitchFamily="2" charset="-79"/>
              </a:rPr>
              <a:t>Any 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6C0B0-CF64-F74A-8C14-03143B779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4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29D7E-DE08-4871-8D92-F8357FC4D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98956-EA5C-4C8C-B61A-E8C43F3EA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BOM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9E7C35-7426-422B-9204-DD476DCE9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9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9BF6D-E315-457E-BD2A-974695934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CAD Model and/or Computational Output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782" y="2130195"/>
            <a:ext cx="3615964" cy="301330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8" y="2147454"/>
            <a:ext cx="3899937" cy="29960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5568" y="5798145"/>
            <a:ext cx="49121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Preliminary frame design with FEA simulation</a:t>
            </a:r>
          </a:p>
          <a:p>
            <a:r>
              <a:rPr lang="en-US"/>
              <a:t>Yield FOS: 1.6</a:t>
            </a:r>
          </a:p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B15F6C-1942-4187-983D-08573E5A9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Paolo </a:t>
            </a:r>
            <a:r>
              <a:rPr lang="en-US" dirty="0" err="1"/>
              <a:t>Quattrociocchi</a:t>
            </a:r>
            <a:r>
              <a:rPr lang="en-US" dirty="0"/>
              <a:t> </a:t>
            </a:r>
            <a:fld id="{B2DC25EE-239B-4C5F-AAD1-255A7D5F1EE2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Frame CA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09342" y="6259810"/>
            <a:ext cx="510167" cy="5101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879557-F1A1-AA4A-BD06-E83CC6A35AEA}"/>
              </a:ext>
            </a:extLst>
          </p:cNvPr>
          <p:cNvSpPr txBox="1"/>
          <p:nvPr/>
        </p:nvSpPr>
        <p:spPr>
          <a:xfrm>
            <a:off x="1693889" y="5335883"/>
            <a:ext cx="3061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K" sz="1200"/>
              <a:t>Figure 1.1 : FEA simulations on the frame</a:t>
            </a:r>
          </a:p>
        </p:txBody>
      </p:sp>
    </p:spTree>
    <p:extLst>
      <p:ext uri="{BB962C8B-B14F-4D97-AF65-F5344CB8AC3E}">
        <p14:creationId xmlns:p14="http://schemas.microsoft.com/office/powerpoint/2010/main" val="1953300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8227E1-E012-3B4D-847C-D49289F0E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x-none" sz="3400"/>
              <a:t>Proposed Fairing Design</a:t>
            </a: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9E171-B3DF-4140-9AE6-B8E3D00C5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r>
              <a:rPr lang="x-none" sz="1700"/>
              <a:t>Fairing types: partial and full </a:t>
            </a:r>
          </a:p>
          <a:p>
            <a:r>
              <a:rPr lang="x-none" sz="1700"/>
              <a:t>Selected fairing : Fully enclosed</a:t>
            </a:r>
          </a:p>
          <a:p>
            <a:r>
              <a:rPr lang="x-none" sz="1700"/>
              <a:t>Rough Dimensions : H=0.6m, W=1m, L=2m</a:t>
            </a:r>
          </a:p>
          <a:p>
            <a:r>
              <a:rPr lang="x-none" sz="1700"/>
              <a:t>Suggested materials: Carbon Fiber and Kevlar</a:t>
            </a:r>
          </a:p>
          <a:p>
            <a:r>
              <a:rPr lang="x-none" sz="1700"/>
              <a:t>Coeffcient of Drag: target value</a:t>
            </a:r>
            <a:r>
              <a:rPr lang="en-US" sz="1700"/>
              <a:t> &lt; </a:t>
            </a:r>
            <a:r>
              <a:rPr lang="x-none" sz="1700"/>
              <a:t>0.1</a:t>
            </a:r>
          </a:p>
          <a:p>
            <a:pPr marL="0" indent="0">
              <a:buNone/>
            </a:pPr>
            <a:endParaRPr lang="x-none" sz="1700"/>
          </a:p>
        </p:txBody>
      </p:sp>
      <p:pic>
        <p:nvPicPr>
          <p:cNvPr id="5" name="Picture 4" descr="A picture containing surfing, sitting, board, mouse&#10;&#10;Description automatically generated">
            <a:extLst>
              <a:ext uri="{FF2B5EF4-FFF2-40B4-BE49-F238E27FC236}">
                <a16:creationId xmlns:a16="http://schemas.microsoft.com/office/drawing/2014/main" id="{722AFFBE-CD3B-1241-A468-735644A306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6" r="6668" b="-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D09A6D-CBF9-4868-B20B-AA8A99AE8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Anuththara Alujjage </a:t>
            </a:r>
            <a:fld id="{B2DC25EE-239B-4C5F-AAD1-255A7D5F1EE2}" type="slidenum">
              <a:rPr lang="en-US" smtClean="0"/>
              <a:t>3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416640-902C-604A-AA51-76BD1AE7AE77}"/>
              </a:ext>
            </a:extLst>
          </p:cNvPr>
          <p:cNvSpPr txBox="1"/>
          <p:nvPr/>
        </p:nvSpPr>
        <p:spPr>
          <a:xfrm>
            <a:off x="5966086" y="5185981"/>
            <a:ext cx="2018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K" sz="1200"/>
              <a:t>Figure 1.2 : Fairing design</a:t>
            </a:r>
          </a:p>
        </p:txBody>
      </p:sp>
      <p:pic>
        <p:nvPicPr>
          <p:cNvPr id="8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3C32210-7C7B-444A-B8CD-4D4DE3A4BB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8896" y="6282638"/>
            <a:ext cx="575352" cy="57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98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98CCCD-126F-D045-9B5E-B5A02FCAE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46" y="486718"/>
            <a:ext cx="6656832" cy="1106424"/>
          </a:xfrm>
        </p:spPr>
        <p:txBody>
          <a:bodyPr>
            <a:normAutofit/>
          </a:bodyPr>
          <a:lstStyle/>
          <a:p>
            <a:r>
              <a:rPr lang="x-none" sz="2400"/>
              <a:t>CFD analysis was carried out on Ansys Fluent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093976"/>
            <a:ext cx="3328416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Content Placeholder 28">
                <a:extLst>
                  <a:ext uri="{FF2B5EF4-FFF2-40B4-BE49-F238E27FC236}">
                    <a16:creationId xmlns:a16="http://schemas.microsoft.com/office/drawing/2014/main" id="{59B819C4-C72B-4B12-9796-D9B34E5B99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23362" y="2103120"/>
                <a:ext cx="3412219" cy="3560251"/>
              </a:xfrm>
            </p:spPr>
            <p:txBody>
              <a:bodyPr>
                <a:normAutofit/>
              </a:bodyPr>
              <a:lstStyle/>
              <a:p>
                <a:r>
                  <a:rPr lang="en-US" sz="1700"/>
                  <a:t>Frontal Area of the fairing : 0.397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7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700"/>
              </a:p>
              <a:p>
                <a:r>
                  <a:rPr lang="en-US" sz="1700"/>
                  <a:t>Velocity 17m/s (~40mph)</a:t>
                </a:r>
              </a:p>
              <a:p>
                <a:r>
                  <a:rPr lang="x-none" sz="1800"/>
                  <a:t>Coeffcient of Drag: 0.1629</a:t>
                </a:r>
                <a:endParaRPr lang="en-US" sz="1700"/>
              </a:p>
              <a:p>
                <a:r>
                  <a:rPr lang="en-US" sz="1700"/>
                  <a:t>CdA=0.05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700"/>
              </a:p>
              <a:p>
                <a:r>
                  <a:rPr lang="en-US" sz="1700"/>
                  <a:t>CdA of a traditional cyclist ranges from 0.2-0.3</a:t>
                </a:r>
              </a:p>
              <a:p>
                <a:pPr marL="0" indent="0">
                  <a:buNone/>
                </a:pPr>
                <a:endParaRPr lang="en-US" sz="1700"/>
              </a:p>
            </p:txBody>
          </p:sp>
        </mc:Choice>
        <mc:Fallback>
          <p:sp>
            <p:nvSpPr>
              <p:cNvPr id="45" name="Content Placeholder 28">
                <a:extLst>
                  <a:ext uri="{FF2B5EF4-FFF2-40B4-BE49-F238E27FC236}">
                    <a16:creationId xmlns:a16="http://schemas.microsoft.com/office/drawing/2014/main" id="{59B819C4-C72B-4B12-9796-D9B34E5B99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3362" y="2103120"/>
                <a:ext cx="3412219" cy="3560251"/>
              </a:xfrm>
              <a:blipFill>
                <a:blip r:embed="rId7"/>
                <a:stretch>
                  <a:fillRect l="-1111"/>
                </a:stretch>
              </a:blipFill>
            </p:spPr>
            <p:txBody>
              <a:bodyPr/>
              <a:lstStyle/>
              <a:p>
                <a:r>
                  <a:rPr lang="en-L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FAFBA8C5-E149-8044-9898-A70AFFCAA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34363" t="21009" b="5322"/>
          <a:stretch/>
        </p:blipFill>
        <p:spPr>
          <a:xfrm>
            <a:off x="5120640" y="1538869"/>
            <a:ext cx="6656832" cy="367967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C112FC-B076-4B9E-A92D-B81B65598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Anuththara Alujjage </a:t>
            </a:r>
            <a:fld id="{B2DC25EE-239B-4C5F-AAD1-255A7D5F1EE2}" type="slidenum">
              <a:rPr lang="en-US" smtClean="0"/>
              <a:t>4</a:t>
            </a:fld>
            <a:endParaRPr lang="en-US" dirty="0"/>
          </a:p>
        </p:txBody>
      </p:sp>
      <p:pic>
        <p:nvPicPr>
          <p:cNvPr id="4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E0241BC-2CC8-314F-84F5-8A3A44CD90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93294" y="6322099"/>
            <a:ext cx="461739" cy="4617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2BC6C2-3AFA-124C-8B88-B3BF94EE5272}"/>
              </a:ext>
            </a:extLst>
          </p:cNvPr>
          <p:cNvSpPr txBox="1"/>
          <p:nvPr/>
        </p:nvSpPr>
        <p:spPr>
          <a:xfrm>
            <a:off x="5387384" y="5476509"/>
            <a:ext cx="2179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K" sz="1200"/>
              <a:t>Figure 1.3 : CFD Simulations</a:t>
            </a:r>
          </a:p>
        </p:txBody>
      </p:sp>
    </p:spTree>
    <p:extLst>
      <p:ext uri="{BB962C8B-B14F-4D97-AF65-F5344CB8AC3E}">
        <p14:creationId xmlns:p14="http://schemas.microsoft.com/office/powerpoint/2010/main" val="3453919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0">
                <p:cTn id="1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99214-6B65-43BC-ADB4-29CEEFA84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14F7D-8D51-48A6-8805-C1C8DAA11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008193"/>
            <a:ext cx="4926545" cy="464520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/>
              <a:t>How does it work?</a:t>
            </a:r>
          </a:p>
          <a:p>
            <a:pPr lvl="1"/>
            <a:r>
              <a:rPr lang="en-US"/>
              <a:t>All power inputted directly from the rider</a:t>
            </a:r>
          </a:p>
          <a:p>
            <a:pPr lvl="1"/>
            <a:r>
              <a:rPr lang="en-US"/>
              <a:t>Rider will be harnessed into vehicle seat and feet clipped onto pedals for safety</a:t>
            </a:r>
          </a:p>
          <a:p>
            <a:pPr lvl="1"/>
            <a:r>
              <a:rPr lang="en-US"/>
              <a:t>A pedaling motion will propel the vehicle forward</a:t>
            </a:r>
          </a:p>
          <a:p>
            <a:pPr lvl="1"/>
            <a:r>
              <a:rPr lang="en-US"/>
              <a:t>Specifically engineered gearbox will allow higher speeds to be achieved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73ABE-43CA-46FA-B7B7-4DE67F35F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Sebastian </a:t>
            </a:r>
            <a:r>
              <a:rPr lang="en-US" dirty="0" err="1"/>
              <a:t>Ruvalcaba</a:t>
            </a:r>
            <a:r>
              <a:rPr lang="en-US" dirty="0"/>
              <a:t> </a:t>
            </a:r>
            <a:fld id="{B2DC25EE-239B-4C5F-AAD1-255A7D5F1EE2}" type="slidenum">
              <a:rPr lang="en-US" smtClean="0"/>
              <a:t>5</a:t>
            </a:fld>
            <a:endParaRPr lang="en-US" dirty="0"/>
          </a:p>
        </p:txBody>
      </p:sp>
      <p:pic>
        <p:nvPicPr>
          <p:cNvPr id="1026" name="Picture 2" descr="10 Reasons A Recumbent Road Bike is the Best Choice">
            <a:extLst>
              <a:ext uri="{FF2B5EF4-FFF2-40B4-BE49-F238E27FC236}">
                <a16:creationId xmlns:a16="http://schemas.microsoft.com/office/drawing/2014/main" id="{C84AFDAB-C096-4636-9E5F-F5D25CCF6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889" y="994789"/>
            <a:ext cx="3585821" cy="239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detech 5-Point Harness">
            <a:extLst>
              <a:ext uri="{FF2B5EF4-FFF2-40B4-BE49-F238E27FC236}">
                <a16:creationId xmlns:a16="http://schemas.microsoft.com/office/drawing/2014/main" id="{59670767-EC6C-49EC-A2CD-DC0786868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710" y="2008193"/>
            <a:ext cx="2254729" cy="301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hy You Should Switch to Clipless Pedals">
            <a:extLst>
              <a:ext uri="{FF2B5EF4-FFF2-40B4-BE49-F238E27FC236}">
                <a16:creationId xmlns:a16="http://schemas.microsoft.com/office/drawing/2014/main" id="{3E491A5F-1759-4C5A-BC2B-C2F982F2B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611" y="3763750"/>
            <a:ext cx="3732376" cy="209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54224F7-6691-4DA5-885D-B190EEF07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7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4333">
        <p:fade/>
      </p:transition>
    </mc:Choice>
    <mc:Fallback>
      <p:transition spd="med" advClick="0" advTm="443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99214-6B65-43BC-ADB4-29CEEFA84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Description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14F7D-8D51-48A6-8805-C1C8DAA11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008193"/>
            <a:ext cx="5396375" cy="464520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How does it work?</a:t>
            </a:r>
          </a:p>
          <a:p>
            <a:pPr lvl="1"/>
            <a:r>
              <a:rPr lang="en-US"/>
              <a:t>Steering controlled through handlebar</a:t>
            </a:r>
          </a:p>
          <a:p>
            <a:pPr lvl="1"/>
            <a:r>
              <a:rPr lang="en-US"/>
              <a:t>Gearing and braking controlled via handlebar grip controls and levers</a:t>
            </a:r>
          </a:p>
          <a:p>
            <a:pPr lvl="1"/>
            <a:r>
              <a:rPr lang="en-US"/>
              <a:t>Full body fairing will minimize aerodynamic drag effects for more efficient performance</a:t>
            </a:r>
          </a:p>
          <a:p>
            <a:pPr lvl="1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73ABE-43CA-46FA-B7B7-4DE67F35F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Sebastian Ruvalcaba </a:t>
            </a:r>
            <a:fld id="{B2DC25EE-239B-4C5F-AAD1-255A7D5F1EE2}" type="slidenum">
              <a:rPr lang="en-US" smtClean="0"/>
              <a:t>6</a:t>
            </a:fld>
            <a:endParaRPr lang="en-US"/>
          </a:p>
        </p:txBody>
      </p:sp>
      <p:pic>
        <p:nvPicPr>
          <p:cNvPr id="2050" name="Picture 2" descr="How to Set up your Brake Levers perfectly | ENDURO Mountainbike ...">
            <a:extLst>
              <a:ext uri="{FF2B5EF4-FFF2-40B4-BE49-F238E27FC236}">
                <a16:creationId xmlns:a16="http://schemas.microsoft.com/office/drawing/2014/main" id="{B0CB5425-149F-40B5-AF4F-4B7FF59CC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026" y="1500529"/>
            <a:ext cx="3812631" cy="254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ighthawk Fairing | MR RECUMBENT TRIKES &amp; MR COMPONENTS -Trikes ...">
            <a:extLst>
              <a:ext uri="{FF2B5EF4-FFF2-40B4-BE49-F238E27FC236}">
                <a16:creationId xmlns:a16="http://schemas.microsoft.com/office/drawing/2014/main" id="{BB914C4A-FCE3-4629-82E2-CDD77627C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463" y="3429000"/>
            <a:ext cx="3693510" cy="246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4528557-0772-4EBF-958C-AF2D9571F6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36400" y="6502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58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8384">
        <p:fade/>
      </p:transition>
    </mc:Choice>
    <mc:Fallback>
      <p:transition spd="med" advClick="0" advTm="283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D3893-69FB-4CFA-B7CE-501D86AC8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Customer Requirements and Engineering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E3F46-EAF4-442F-A370-8D8780B0A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286000"/>
            <a:ext cx="4592505" cy="3886200"/>
          </a:xfrm>
        </p:spPr>
        <p:txBody>
          <a:bodyPr>
            <a:normAutofit lnSpcReduction="10000"/>
          </a:bodyPr>
          <a:lstStyle/>
          <a:p>
            <a:r>
              <a:rPr lang="en-US"/>
              <a:t>Aerodynamic</a:t>
            </a:r>
          </a:p>
          <a:p>
            <a:r>
              <a:rPr lang="en-US"/>
              <a:t>Safe for rider</a:t>
            </a:r>
          </a:p>
          <a:p>
            <a:r>
              <a:rPr lang="en-US"/>
              <a:t>Cargo space</a:t>
            </a:r>
          </a:p>
          <a:p>
            <a:r>
              <a:rPr lang="en-US"/>
              <a:t>Maneuverable</a:t>
            </a:r>
          </a:p>
          <a:p>
            <a:r>
              <a:rPr lang="en-US"/>
              <a:t>High strength-weight ratio</a:t>
            </a:r>
          </a:p>
          <a:p>
            <a:r>
              <a:rPr lang="en-US"/>
              <a:t>Universal Riders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72546" y="2286000"/>
            <a:ext cx="606053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/>
              <a:t>Currently meeting all customer requirements</a:t>
            </a:r>
          </a:p>
          <a:p>
            <a:pPr marL="285750" indent="-285750">
              <a:buFont typeface="Arial" charset="0"/>
              <a:buChar char="•"/>
            </a:pPr>
            <a:endParaRPr lang="en-US"/>
          </a:p>
          <a:p>
            <a:pPr marL="285750" indent="-285750">
              <a:buFont typeface="Arial" charset="0"/>
              <a:buChar char="•"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C8326-8577-4319-9FA1-D4B46B99D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Paolo </a:t>
            </a:r>
            <a:r>
              <a:rPr lang="en-US" dirty="0" err="1"/>
              <a:t>Quattrociocchi</a:t>
            </a:r>
            <a:r>
              <a:rPr lang="en-US" dirty="0"/>
              <a:t> </a:t>
            </a:r>
            <a:fld id="{B2DC25EE-239B-4C5F-AAD1-255A7D5F1EE2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C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2016" y="6309807"/>
            <a:ext cx="518317" cy="51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88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Customer Requirements and Engineering Requirements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536" y="1688027"/>
            <a:ext cx="6534682" cy="4471493"/>
          </a:xfrm>
        </p:spPr>
      </p:pic>
      <p:sp>
        <p:nvSpPr>
          <p:cNvPr id="5" name="TextBox 4"/>
          <p:cNvSpPr txBox="1"/>
          <p:nvPr/>
        </p:nvSpPr>
        <p:spPr>
          <a:xfrm>
            <a:off x="1357745" y="2743200"/>
            <a:ext cx="302871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/>
              <a:t>ER’s in order of importance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/>
              <a:t>Innovation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/>
              <a:t>Top Speed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/>
              <a:t>Weight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/>
              <a:t>Ergonomics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/>
              <a:t>Frame Strength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/>
              <a:t>Turning Radius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/>
              <a:t>Frontal Area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/>
              <a:t>Drag Coefficient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/>
              <a:t>Cost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/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E04D62-352C-477B-B2E8-0C844103C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Paolo </a:t>
            </a:r>
            <a:r>
              <a:rPr lang="en-US" dirty="0" err="1"/>
              <a:t>Quattrociocchi</a:t>
            </a:r>
            <a:r>
              <a:rPr lang="en-US" dirty="0"/>
              <a:t> </a:t>
            </a:r>
            <a:fld id="{B2DC25EE-239B-4C5F-AAD1-255A7D5F1EE2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1679" y="6288751"/>
            <a:ext cx="500321" cy="5003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EF4068-0D51-2348-B547-BCB6A9854C88}"/>
              </a:ext>
            </a:extLst>
          </p:cNvPr>
          <p:cNvSpPr txBox="1"/>
          <p:nvPr/>
        </p:nvSpPr>
        <p:spPr>
          <a:xfrm>
            <a:off x="5255536" y="6509992"/>
            <a:ext cx="2191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K" sz="1200"/>
              <a:t>Figure 1.4 : House of Quality</a:t>
            </a:r>
          </a:p>
        </p:txBody>
      </p:sp>
    </p:spTree>
    <p:extLst>
      <p:ext uri="{BB962C8B-B14F-4D97-AF65-F5344CB8AC3E}">
        <p14:creationId xmlns:p14="http://schemas.microsoft.com/office/powerpoint/2010/main" val="1418035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85C05-6343-4F33-B63E-61B532122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Standards, Codes, and Regulations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0C7F30-F797-4AA2-912B-F009C9955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ASME Y14.24/Y14.3/Y14.5 (Types and Applications of Engineering Drawings)</a:t>
            </a:r>
          </a:p>
          <a:p>
            <a:r>
              <a:rPr lang="en-US"/>
              <a:t>16 GFR Part 1203 (CPSC Safety for Bicycle helmets)</a:t>
            </a:r>
          </a:p>
          <a:p>
            <a:r>
              <a:rPr lang="en-US"/>
              <a:t>2021 HPVC Rules Section V (Safety)</a:t>
            </a:r>
          </a:p>
          <a:p>
            <a:r>
              <a:rPr lang="en-US"/>
              <a:t>ASTM (Dimensioning and Tolerancing Standards)</a:t>
            </a:r>
          </a:p>
          <a:p>
            <a:r>
              <a:rPr lang="en-US"/>
              <a:t>AGMA (Gear Design)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CABE5-A06B-4BFB-98BA-486CEAF01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9A01A-3129-49A9-8D30-60EC39ED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74397" y="6356350"/>
            <a:ext cx="4114800" cy="365125"/>
          </a:xfrm>
        </p:spPr>
        <p:txBody>
          <a:bodyPr/>
          <a:lstStyle/>
          <a:p>
            <a:pPr algn="r"/>
            <a:r>
              <a:rPr lang="en-US"/>
              <a:t>Ryan Podell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ACAE272-1D40-4A66-B2F4-21F3B193AB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43668" y="6154738"/>
            <a:ext cx="432431" cy="43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2787D10DF6114A9CC081C7E103805D" ma:contentTypeVersion="4" ma:contentTypeDescription="Create a new document." ma:contentTypeScope="" ma:versionID="b7de85c14a23280a500e4d516b9a5ca2">
  <xsd:schema xmlns:xsd="http://www.w3.org/2001/XMLSchema" xmlns:xs="http://www.w3.org/2001/XMLSchema" xmlns:p="http://schemas.microsoft.com/office/2006/metadata/properties" xmlns:ns2="586bf104-dc2e-471d-90ed-41d390c56d9e" targetNamespace="http://schemas.microsoft.com/office/2006/metadata/properties" ma:root="true" ma:fieldsID="2e65181d8e9eafeb5386287948a0e83c" ns2:_="">
    <xsd:import namespace="586bf104-dc2e-471d-90ed-41d390c56d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6bf104-dc2e-471d-90ed-41d390c56d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7396C6B-38D2-4A83-8D3F-4BE7DA9C12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1896DDE-A4D5-4B13-AA60-9BEBB0AFC9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6bf104-dc2e-471d-90ed-41d390c56d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5CE351C-1C85-4CBD-BC32-1CFFAFB3CEFD}">
  <ds:schemaRefs>
    <ds:schemaRef ds:uri="http://purl.org/dc/terms/"/>
    <ds:schemaRef ds:uri="http://purl.org/dc/elements/1.1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586bf104-dc2e-471d-90ed-41d390c56d9e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647</Words>
  <Application>Microsoft Macintosh PowerPoint</Application>
  <PresentationFormat>Widescreen</PresentationFormat>
  <Paragraphs>148</Paragraphs>
  <Slides>15</Slides>
  <Notes>6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Aharoni</vt:lpstr>
      <vt:lpstr>Arial</vt:lpstr>
      <vt:lpstr>Avenir Next LT Pro</vt:lpstr>
      <vt:lpstr>Calibri</vt:lpstr>
      <vt:lpstr>Cambria Math</vt:lpstr>
      <vt:lpstr>AccentBoxVTI</vt:lpstr>
      <vt:lpstr>Human Powered  ​ Vehicle Competition​ </vt:lpstr>
      <vt:lpstr>CAD Model and/or Computational Output</vt:lpstr>
      <vt:lpstr>Proposed Fairing Design</vt:lpstr>
      <vt:lpstr>CFD analysis was carried out on Ansys Fluent</vt:lpstr>
      <vt:lpstr>Design Description</vt:lpstr>
      <vt:lpstr>Design Description Continued</vt:lpstr>
      <vt:lpstr>Customer Requirements and Engineering Requirements</vt:lpstr>
      <vt:lpstr>Customer Requirements and Engineering Requirements</vt:lpstr>
      <vt:lpstr>Standards, Codes, and Regulations</vt:lpstr>
      <vt:lpstr>Design Validation</vt:lpstr>
      <vt:lpstr>Testing Procedures</vt:lpstr>
      <vt:lpstr>Gantt Chart</vt:lpstr>
      <vt:lpstr>Expected Costs</vt:lpstr>
      <vt:lpstr>PowerPoint Presentation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 Powered  ​ Vehicle Competition</dc:title>
  <dc:creator>Anuththara Sewvandi Jayasekara Alujjage</dc:creator>
  <cp:lastModifiedBy>Anuththara Sewvandi Jayasekara Alujjage</cp:lastModifiedBy>
  <cp:revision>1</cp:revision>
  <dcterms:created xsi:type="dcterms:W3CDTF">2020-08-01T16:16:37Z</dcterms:created>
  <dcterms:modified xsi:type="dcterms:W3CDTF">2020-08-04T13:26:22Z</dcterms:modified>
</cp:coreProperties>
</file>