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Lst>
  <p:sldSz cy="32004000" cx="43891200"/>
  <p:notesSz cx="6858000" cy="9144000"/>
  <p:embeddedFontLst>
    <p:embeddedFont>
      <p:font typeface="Oswald"/>
      <p:regular r:id="rId6"/>
      <p:bold r:id="rId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8" roundtripDataSignature="AMtx7mgzuAiKG6F/zNE0zYvA0jNR7gRT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font" Target="fonts/Oswald-regular.fntdata"/><Relationship Id="rId7" Type="http://schemas.openxmlformats.org/officeDocument/2006/relationships/font" Target="fonts/Oswald-bold.fntdata"/><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3291840" y="5237694"/>
            <a:ext cx="37307519" cy="1114213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8000"/>
              <a:buFont typeface="Calibri"/>
              <a:buNone/>
              <a:defRPr sz="2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
          <p:cNvSpPr txBox="1"/>
          <p:nvPr>
            <p:ph idx="1" type="subTitle"/>
          </p:nvPr>
        </p:nvSpPr>
        <p:spPr>
          <a:xfrm>
            <a:off x="5486400" y="16809511"/>
            <a:ext cx="32918401" cy="772688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4667"/>
              </a:spcBef>
              <a:spcAft>
                <a:spcPts val="0"/>
              </a:spcAft>
              <a:buClr>
                <a:schemeClr val="dk1"/>
              </a:buClr>
              <a:buSzPts val="11200"/>
              <a:buNone/>
              <a:defRPr sz="11200"/>
            </a:lvl1pPr>
            <a:lvl2pPr lvl="1" algn="ctr">
              <a:lnSpc>
                <a:spcPct val="90000"/>
              </a:lnSpc>
              <a:spcBef>
                <a:spcPts val="2333"/>
              </a:spcBef>
              <a:spcAft>
                <a:spcPts val="0"/>
              </a:spcAft>
              <a:buClr>
                <a:schemeClr val="dk1"/>
              </a:buClr>
              <a:buSzPts val="9333"/>
              <a:buNone/>
              <a:defRPr sz="9333"/>
            </a:lvl2pPr>
            <a:lvl3pPr lvl="2" algn="ctr">
              <a:lnSpc>
                <a:spcPct val="90000"/>
              </a:lnSpc>
              <a:spcBef>
                <a:spcPts val="2333"/>
              </a:spcBef>
              <a:spcAft>
                <a:spcPts val="0"/>
              </a:spcAft>
              <a:buClr>
                <a:schemeClr val="dk1"/>
              </a:buClr>
              <a:buSzPts val="8400"/>
              <a:buNone/>
              <a:defRPr sz="8400"/>
            </a:lvl3pPr>
            <a:lvl4pPr lvl="3" algn="ctr">
              <a:lnSpc>
                <a:spcPct val="90000"/>
              </a:lnSpc>
              <a:spcBef>
                <a:spcPts val="2333"/>
              </a:spcBef>
              <a:spcAft>
                <a:spcPts val="0"/>
              </a:spcAft>
              <a:buClr>
                <a:schemeClr val="dk1"/>
              </a:buClr>
              <a:buSzPts val="7467"/>
              <a:buNone/>
              <a:defRPr sz="7467"/>
            </a:lvl4pPr>
            <a:lvl5pPr lvl="4" algn="ctr">
              <a:lnSpc>
                <a:spcPct val="90000"/>
              </a:lnSpc>
              <a:spcBef>
                <a:spcPts val="2333"/>
              </a:spcBef>
              <a:spcAft>
                <a:spcPts val="0"/>
              </a:spcAft>
              <a:buClr>
                <a:schemeClr val="dk1"/>
              </a:buClr>
              <a:buSzPts val="7467"/>
              <a:buNone/>
              <a:defRPr sz="7467"/>
            </a:lvl5pPr>
            <a:lvl6pPr lvl="5" algn="ctr">
              <a:lnSpc>
                <a:spcPct val="90000"/>
              </a:lnSpc>
              <a:spcBef>
                <a:spcPts val="2333"/>
              </a:spcBef>
              <a:spcAft>
                <a:spcPts val="0"/>
              </a:spcAft>
              <a:buClr>
                <a:schemeClr val="dk1"/>
              </a:buClr>
              <a:buSzPts val="7467"/>
              <a:buNone/>
              <a:defRPr sz="7467"/>
            </a:lvl6pPr>
            <a:lvl7pPr lvl="6" algn="ctr">
              <a:lnSpc>
                <a:spcPct val="90000"/>
              </a:lnSpc>
              <a:spcBef>
                <a:spcPts val="2333"/>
              </a:spcBef>
              <a:spcAft>
                <a:spcPts val="0"/>
              </a:spcAft>
              <a:buClr>
                <a:schemeClr val="dk1"/>
              </a:buClr>
              <a:buSzPts val="7467"/>
              <a:buNone/>
              <a:defRPr sz="7467"/>
            </a:lvl7pPr>
            <a:lvl8pPr lvl="7" algn="ctr">
              <a:lnSpc>
                <a:spcPct val="90000"/>
              </a:lnSpc>
              <a:spcBef>
                <a:spcPts val="2333"/>
              </a:spcBef>
              <a:spcAft>
                <a:spcPts val="0"/>
              </a:spcAft>
              <a:buClr>
                <a:schemeClr val="dk1"/>
              </a:buClr>
              <a:buSzPts val="7467"/>
              <a:buNone/>
              <a:defRPr sz="7467"/>
            </a:lvl8pPr>
            <a:lvl9pPr lvl="8" algn="ctr">
              <a:lnSpc>
                <a:spcPct val="90000"/>
              </a:lnSpc>
              <a:spcBef>
                <a:spcPts val="2333"/>
              </a:spcBef>
              <a:spcAft>
                <a:spcPts val="0"/>
              </a:spcAft>
              <a:buClr>
                <a:schemeClr val="dk1"/>
              </a:buClr>
              <a:buSzPts val="7467"/>
              <a:buNone/>
              <a:defRPr sz="7467"/>
            </a:lvl9pPr>
          </a:lstStyle>
          <a:p/>
        </p:txBody>
      </p:sp>
      <p:sp>
        <p:nvSpPr>
          <p:cNvPr id="14" name="Google Shape;14;p3"/>
          <p:cNvSpPr txBox="1"/>
          <p:nvPr>
            <p:ph idx="10" type="dt"/>
          </p:nvPr>
        </p:nvSpPr>
        <p:spPr>
          <a:xfrm>
            <a:off x="3017520" y="29662975"/>
            <a:ext cx="9875520" cy="17039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
          <p:cNvSpPr txBox="1"/>
          <p:nvPr>
            <p:ph idx="11" type="ftr"/>
          </p:nvPr>
        </p:nvSpPr>
        <p:spPr>
          <a:xfrm>
            <a:off x="14538959" y="29662975"/>
            <a:ext cx="14813280" cy="17039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2" type="sldNum"/>
          </p:nvPr>
        </p:nvSpPr>
        <p:spPr>
          <a:xfrm>
            <a:off x="30998159" y="29662975"/>
            <a:ext cx="9875520" cy="17039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3017520" y="1703924"/>
            <a:ext cx="37856160" cy="61859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11792479" y="-255376"/>
            <a:ext cx="20306243" cy="378561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667"/>
              </a:spcBef>
              <a:spcAft>
                <a:spcPts val="0"/>
              </a:spcAft>
              <a:buClr>
                <a:schemeClr val="dk1"/>
              </a:buClr>
              <a:buSzPts val="1800"/>
              <a:buChar char="•"/>
              <a:defRPr/>
            </a:lvl1pPr>
            <a:lvl2pPr indent="-342900" lvl="1" marL="914400" algn="l">
              <a:lnSpc>
                <a:spcPct val="90000"/>
              </a:lnSpc>
              <a:spcBef>
                <a:spcPts val="2333"/>
              </a:spcBef>
              <a:spcAft>
                <a:spcPts val="0"/>
              </a:spcAft>
              <a:buClr>
                <a:schemeClr val="dk1"/>
              </a:buClr>
              <a:buSzPts val="1800"/>
              <a:buChar char="•"/>
              <a:defRPr/>
            </a:lvl2pPr>
            <a:lvl3pPr indent="-342900" lvl="2" marL="1371600" algn="l">
              <a:lnSpc>
                <a:spcPct val="90000"/>
              </a:lnSpc>
              <a:spcBef>
                <a:spcPts val="2333"/>
              </a:spcBef>
              <a:spcAft>
                <a:spcPts val="0"/>
              </a:spcAft>
              <a:buClr>
                <a:schemeClr val="dk1"/>
              </a:buClr>
              <a:buSzPts val="1800"/>
              <a:buChar char="•"/>
              <a:defRPr/>
            </a:lvl3pPr>
            <a:lvl4pPr indent="-342900" lvl="3" marL="1828800" algn="l">
              <a:lnSpc>
                <a:spcPct val="90000"/>
              </a:lnSpc>
              <a:spcBef>
                <a:spcPts val="2333"/>
              </a:spcBef>
              <a:spcAft>
                <a:spcPts val="0"/>
              </a:spcAft>
              <a:buClr>
                <a:schemeClr val="dk1"/>
              </a:buClr>
              <a:buSzPts val="1800"/>
              <a:buChar char="•"/>
              <a:defRPr/>
            </a:lvl4pPr>
            <a:lvl5pPr indent="-342900" lvl="4" marL="2286000" algn="l">
              <a:lnSpc>
                <a:spcPct val="90000"/>
              </a:lnSpc>
              <a:spcBef>
                <a:spcPts val="2333"/>
              </a:spcBef>
              <a:spcAft>
                <a:spcPts val="0"/>
              </a:spcAft>
              <a:buClr>
                <a:schemeClr val="dk1"/>
              </a:buClr>
              <a:buSzPts val="1800"/>
              <a:buChar char="•"/>
              <a:defRPr/>
            </a:lvl5pPr>
            <a:lvl6pPr indent="-342900" lvl="5" marL="2743200" algn="l">
              <a:lnSpc>
                <a:spcPct val="90000"/>
              </a:lnSpc>
              <a:spcBef>
                <a:spcPts val="2333"/>
              </a:spcBef>
              <a:spcAft>
                <a:spcPts val="0"/>
              </a:spcAft>
              <a:buClr>
                <a:schemeClr val="dk1"/>
              </a:buClr>
              <a:buSzPts val="1800"/>
              <a:buChar char="•"/>
              <a:defRPr/>
            </a:lvl6pPr>
            <a:lvl7pPr indent="-342900" lvl="6" marL="3200400" algn="l">
              <a:lnSpc>
                <a:spcPct val="90000"/>
              </a:lnSpc>
              <a:spcBef>
                <a:spcPts val="2333"/>
              </a:spcBef>
              <a:spcAft>
                <a:spcPts val="0"/>
              </a:spcAft>
              <a:buClr>
                <a:schemeClr val="dk1"/>
              </a:buClr>
              <a:buSzPts val="1800"/>
              <a:buChar char="•"/>
              <a:defRPr/>
            </a:lvl7pPr>
            <a:lvl8pPr indent="-342900" lvl="7" marL="3657600" algn="l">
              <a:lnSpc>
                <a:spcPct val="90000"/>
              </a:lnSpc>
              <a:spcBef>
                <a:spcPts val="2333"/>
              </a:spcBef>
              <a:spcAft>
                <a:spcPts val="0"/>
              </a:spcAft>
              <a:buClr>
                <a:schemeClr val="dk1"/>
              </a:buClr>
              <a:buSzPts val="1800"/>
              <a:buChar char="•"/>
              <a:defRPr/>
            </a:lvl8pPr>
            <a:lvl9pPr indent="-342900" lvl="8" marL="4114800" algn="l">
              <a:lnSpc>
                <a:spcPct val="90000"/>
              </a:lnSpc>
              <a:spcBef>
                <a:spcPts val="2333"/>
              </a:spcBef>
              <a:spcAft>
                <a:spcPts val="0"/>
              </a:spcAft>
              <a:buClr>
                <a:schemeClr val="dk1"/>
              </a:buClr>
              <a:buSzPts val="1800"/>
              <a:buChar char="•"/>
              <a:defRPr/>
            </a:lvl9pPr>
          </a:lstStyle>
          <a:p/>
        </p:txBody>
      </p:sp>
      <p:sp>
        <p:nvSpPr>
          <p:cNvPr id="71" name="Google Shape;71;p12"/>
          <p:cNvSpPr txBox="1"/>
          <p:nvPr>
            <p:ph idx="10" type="dt"/>
          </p:nvPr>
        </p:nvSpPr>
        <p:spPr>
          <a:xfrm>
            <a:off x="3017520" y="29662975"/>
            <a:ext cx="9875520" cy="17039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14538959" y="29662975"/>
            <a:ext cx="14813280" cy="17039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30998159" y="29662975"/>
            <a:ext cx="9875520" cy="17039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22580706" y="10532852"/>
            <a:ext cx="27121911" cy="946404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3378307" y="1343132"/>
            <a:ext cx="27121911" cy="2784348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667"/>
              </a:spcBef>
              <a:spcAft>
                <a:spcPts val="0"/>
              </a:spcAft>
              <a:buClr>
                <a:schemeClr val="dk1"/>
              </a:buClr>
              <a:buSzPts val="1800"/>
              <a:buChar char="•"/>
              <a:defRPr/>
            </a:lvl1pPr>
            <a:lvl2pPr indent="-342900" lvl="1" marL="914400" algn="l">
              <a:lnSpc>
                <a:spcPct val="90000"/>
              </a:lnSpc>
              <a:spcBef>
                <a:spcPts val="2333"/>
              </a:spcBef>
              <a:spcAft>
                <a:spcPts val="0"/>
              </a:spcAft>
              <a:buClr>
                <a:schemeClr val="dk1"/>
              </a:buClr>
              <a:buSzPts val="1800"/>
              <a:buChar char="•"/>
              <a:defRPr/>
            </a:lvl2pPr>
            <a:lvl3pPr indent="-342900" lvl="2" marL="1371600" algn="l">
              <a:lnSpc>
                <a:spcPct val="90000"/>
              </a:lnSpc>
              <a:spcBef>
                <a:spcPts val="2333"/>
              </a:spcBef>
              <a:spcAft>
                <a:spcPts val="0"/>
              </a:spcAft>
              <a:buClr>
                <a:schemeClr val="dk1"/>
              </a:buClr>
              <a:buSzPts val="1800"/>
              <a:buChar char="•"/>
              <a:defRPr/>
            </a:lvl3pPr>
            <a:lvl4pPr indent="-342900" lvl="3" marL="1828800" algn="l">
              <a:lnSpc>
                <a:spcPct val="90000"/>
              </a:lnSpc>
              <a:spcBef>
                <a:spcPts val="2333"/>
              </a:spcBef>
              <a:spcAft>
                <a:spcPts val="0"/>
              </a:spcAft>
              <a:buClr>
                <a:schemeClr val="dk1"/>
              </a:buClr>
              <a:buSzPts val="1800"/>
              <a:buChar char="•"/>
              <a:defRPr/>
            </a:lvl4pPr>
            <a:lvl5pPr indent="-342900" lvl="4" marL="2286000" algn="l">
              <a:lnSpc>
                <a:spcPct val="90000"/>
              </a:lnSpc>
              <a:spcBef>
                <a:spcPts val="2333"/>
              </a:spcBef>
              <a:spcAft>
                <a:spcPts val="0"/>
              </a:spcAft>
              <a:buClr>
                <a:schemeClr val="dk1"/>
              </a:buClr>
              <a:buSzPts val="1800"/>
              <a:buChar char="•"/>
              <a:defRPr/>
            </a:lvl5pPr>
            <a:lvl6pPr indent="-342900" lvl="5" marL="2743200" algn="l">
              <a:lnSpc>
                <a:spcPct val="90000"/>
              </a:lnSpc>
              <a:spcBef>
                <a:spcPts val="2333"/>
              </a:spcBef>
              <a:spcAft>
                <a:spcPts val="0"/>
              </a:spcAft>
              <a:buClr>
                <a:schemeClr val="dk1"/>
              </a:buClr>
              <a:buSzPts val="1800"/>
              <a:buChar char="•"/>
              <a:defRPr/>
            </a:lvl6pPr>
            <a:lvl7pPr indent="-342900" lvl="6" marL="3200400" algn="l">
              <a:lnSpc>
                <a:spcPct val="90000"/>
              </a:lnSpc>
              <a:spcBef>
                <a:spcPts val="2333"/>
              </a:spcBef>
              <a:spcAft>
                <a:spcPts val="0"/>
              </a:spcAft>
              <a:buClr>
                <a:schemeClr val="dk1"/>
              </a:buClr>
              <a:buSzPts val="1800"/>
              <a:buChar char="•"/>
              <a:defRPr/>
            </a:lvl7pPr>
            <a:lvl8pPr indent="-342900" lvl="7" marL="3657600" algn="l">
              <a:lnSpc>
                <a:spcPct val="90000"/>
              </a:lnSpc>
              <a:spcBef>
                <a:spcPts val="2333"/>
              </a:spcBef>
              <a:spcAft>
                <a:spcPts val="0"/>
              </a:spcAft>
              <a:buClr>
                <a:schemeClr val="dk1"/>
              </a:buClr>
              <a:buSzPts val="1800"/>
              <a:buChar char="•"/>
              <a:defRPr/>
            </a:lvl8pPr>
            <a:lvl9pPr indent="-342900" lvl="8" marL="4114800" algn="l">
              <a:lnSpc>
                <a:spcPct val="90000"/>
              </a:lnSpc>
              <a:spcBef>
                <a:spcPts val="2333"/>
              </a:spcBef>
              <a:spcAft>
                <a:spcPts val="0"/>
              </a:spcAft>
              <a:buClr>
                <a:schemeClr val="dk1"/>
              </a:buClr>
              <a:buSzPts val="1800"/>
              <a:buChar char="•"/>
              <a:defRPr/>
            </a:lvl9pPr>
          </a:lstStyle>
          <a:p/>
        </p:txBody>
      </p:sp>
      <p:sp>
        <p:nvSpPr>
          <p:cNvPr id="77" name="Google Shape;77;p13"/>
          <p:cNvSpPr txBox="1"/>
          <p:nvPr>
            <p:ph idx="10" type="dt"/>
          </p:nvPr>
        </p:nvSpPr>
        <p:spPr>
          <a:xfrm>
            <a:off x="3017520" y="29662975"/>
            <a:ext cx="9875520" cy="17039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14538959" y="29662975"/>
            <a:ext cx="14813280" cy="17039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30998159" y="29662975"/>
            <a:ext cx="9875520" cy="17039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3017520" y="1703924"/>
            <a:ext cx="37856160" cy="61859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
          <p:cNvSpPr txBox="1"/>
          <p:nvPr>
            <p:ph idx="1" type="body"/>
          </p:nvPr>
        </p:nvSpPr>
        <p:spPr>
          <a:xfrm>
            <a:off x="3017520" y="8519583"/>
            <a:ext cx="37856160" cy="2030624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667"/>
              </a:spcBef>
              <a:spcAft>
                <a:spcPts val="0"/>
              </a:spcAft>
              <a:buClr>
                <a:schemeClr val="dk1"/>
              </a:buClr>
              <a:buSzPts val="1800"/>
              <a:buChar char="•"/>
              <a:defRPr/>
            </a:lvl1pPr>
            <a:lvl2pPr indent="-342900" lvl="1" marL="914400" algn="l">
              <a:lnSpc>
                <a:spcPct val="90000"/>
              </a:lnSpc>
              <a:spcBef>
                <a:spcPts val="2333"/>
              </a:spcBef>
              <a:spcAft>
                <a:spcPts val="0"/>
              </a:spcAft>
              <a:buClr>
                <a:schemeClr val="dk1"/>
              </a:buClr>
              <a:buSzPts val="1800"/>
              <a:buChar char="•"/>
              <a:defRPr/>
            </a:lvl2pPr>
            <a:lvl3pPr indent="-342900" lvl="2" marL="1371600" algn="l">
              <a:lnSpc>
                <a:spcPct val="90000"/>
              </a:lnSpc>
              <a:spcBef>
                <a:spcPts val="2333"/>
              </a:spcBef>
              <a:spcAft>
                <a:spcPts val="0"/>
              </a:spcAft>
              <a:buClr>
                <a:schemeClr val="dk1"/>
              </a:buClr>
              <a:buSzPts val="1800"/>
              <a:buChar char="•"/>
              <a:defRPr/>
            </a:lvl3pPr>
            <a:lvl4pPr indent="-342900" lvl="3" marL="1828800" algn="l">
              <a:lnSpc>
                <a:spcPct val="90000"/>
              </a:lnSpc>
              <a:spcBef>
                <a:spcPts val="2333"/>
              </a:spcBef>
              <a:spcAft>
                <a:spcPts val="0"/>
              </a:spcAft>
              <a:buClr>
                <a:schemeClr val="dk1"/>
              </a:buClr>
              <a:buSzPts val="1800"/>
              <a:buChar char="•"/>
              <a:defRPr/>
            </a:lvl4pPr>
            <a:lvl5pPr indent="-342900" lvl="4" marL="2286000" algn="l">
              <a:lnSpc>
                <a:spcPct val="90000"/>
              </a:lnSpc>
              <a:spcBef>
                <a:spcPts val="2333"/>
              </a:spcBef>
              <a:spcAft>
                <a:spcPts val="0"/>
              </a:spcAft>
              <a:buClr>
                <a:schemeClr val="dk1"/>
              </a:buClr>
              <a:buSzPts val="1800"/>
              <a:buChar char="•"/>
              <a:defRPr/>
            </a:lvl5pPr>
            <a:lvl6pPr indent="-342900" lvl="5" marL="2743200" algn="l">
              <a:lnSpc>
                <a:spcPct val="90000"/>
              </a:lnSpc>
              <a:spcBef>
                <a:spcPts val="2333"/>
              </a:spcBef>
              <a:spcAft>
                <a:spcPts val="0"/>
              </a:spcAft>
              <a:buClr>
                <a:schemeClr val="dk1"/>
              </a:buClr>
              <a:buSzPts val="1800"/>
              <a:buChar char="•"/>
              <a:defRPr/>
            </a:lvl6pPr>
            <a:lvl7pPr indent="-342900" lvl="6" marL="3200400" algn="l">
              <a:lnSpc>
                <a:spcPct val="90000"/>
              </a:lnSpc>
              <a:spcBef>
                <a:spcPts val="2333"/>
              </a:spcBef>
              <a:spcAft>
                <a:spcPts val="0"/>
              </a:spcAft>
              <a:buClr>
                <a:schemeClr val="dk1"/>
              </a:buClr>
              <a:buSzPts val="1800"/>
              <a:buChar char="•"/>
              <a:defRPr/>
            </a:lvl7pPr>
            <a:lvl8pPr indent="-342900" lvl="7" marL="3657600" algn="l">
              <a:lnSpc>
                <a:spcPct val="90000"/>
              </a:lnSpc>
              <a:spcBef>
                <a:spcPts val="2333"/>
              </a:spcBef>
              <a:spcAft>
                <a:spcPts val="0"/>
              </a:spcAft>
              <a:buClr>
                <a:schemeClr val="dk1"/>
              </a:buClr>
              <a:buSzPts val="1800"/>
              <a:buChar char="•"/>
              <a:defRPr/>
            </a:lvl8pPr>
            <a:lvl9pPr indent="-342900" lvl="8" marL="4114800" algn="l">
              <a:lnSpc>
                <a:spcPct val="90000"/>
              </a:lnSpc>
              <a:spcBef>
                <a:spcPts val="2333"/>
              </a:spcBef>
              <a:spcAft>
                <a:spcPts val="0"/>
              </a:spcAft>
              <a:buClr>
                <a:schemeClr val="dk1"/>
              </a:buClr>
              <a:buSzPts val="1800"/>
              <a:buChar char="•"/>
              <a:defRPr/>
            </a:lvl9pPr>
          </a:lstStyle>
          <a:p/>
        </p:txBody>
      </p:sp>
      <p:sp>
        <p:nvSpPr>
          <p:cNvPr id="20" name="Google Shape;20;p4"/>
          <p:cNvSpPr txBox="1"/>
          <p:nvPr>
            <p:ph idx="10" type="dt"/>
          </p:nvPr>
        </p:nvSpPr>
        <p:spPr>
          <a:xfrm>
            <a:off x="3017520" y="29662975"/>
            <a:ext cx="9875520" cy="17039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1" type="ftr"/>
          </p:nvPr>
        </p:nvSpPr>
        <p:spPr>
          <a:xfrm>
            <a:off x="14538959" y="29662975"/>
            <a:ext cx="14813280" cy="17039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
          <p:cNvSpPr txBox="1"/>
          <p:nvPr>
            <p:ph idx="12" type="sldNum"/>
          </p:nvPr>
        </p:nvSpPr>
        <p:spPr>
          <a:xfrm>
            <a:off x="30998159" y="29662975"/>
            <a:ext cx="9875520" cy="17039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2994662" y="7978784"/>
            <a:ext cx="37856160" cy="1331277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00"/>
              <a:buFont typeface="Calibri"/>
              <a:buNone/>
              <a:defRPr sz="2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2994662" y="21417502"/>
            <a:ext cx="37856160" cy="700087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667"/>
              </a:spcBef>
              <a:spcAft>
                <a:spcPts val="0"/>
              </a:spcAft>
              <a:buClr>
                <a:schemeClr val="dk1"/>
              </a:buClr>
              <a:buSzPts val="11200"/>
              <a:buNone/>
              <a:defRPr sz="11200">
                <a:solidFill>
                  <a:schemeClr val="dk1"/>
                </a:solidFill>
              </a:defRPr>
            </a:lvl1pPr>
            <a:lvl2pPr indent="-228600" lvl="1" marL="914400" algn="l">
              <a:lnSpc>
                <a:spcPct val="90000"/>
              </a:lnSpc>
              <a:spcBef>
                <a:spcPts val="2333"/>
              </a:spcBef>
              <a:spcAft>
                <a:spcPts val="0"/>
              </a:spcAft>
              <a:buClr>
                <a:srgbClr val="888888"/>
              </a:buClr>
              <a:buSzPts val="9333"/>
              <a:buNone/>
              <a:defRPr sz="9333">
                <a:solidFill>
                  <a:srgbClr val="888888"/>
                </a:solidFill>
              </a:defRPr>
            </a:lvl2pPr>
            <a:lvl3pPr indent="-228600" lvl="2" marL="1371600" algn="l">
              <a:lnSpc>
                <a:spcPct val="90000"/>
              </a:lnSpc>
              <a:spcBef>
                <a:spcPts val="2333"/>
              </a:spcBef>
              <a:spcAft>
                <a:spcPts val="0"/>
              </a:spcAft>
              <a:buClr>
                <a:srgbClr val="888888"/>
              </a:buClr>
              <a:buSzPts val="8400"/>
              <a:buNone/>
              <a:defRPr sz="8400">
                <a:solidFill>
                  <a:srgbClr val="888888"/>
                </a:solidFill>
              </a:defRPr>
            </a:lvl3pPr>
            <a:lvl4pPr indent="-228600" lvl="3" marL="1828800" algn="l">
              <a:lnSpc>
                <a:spcPct val="90000"/>
              </a:lnSpc>
              <a:spcBef>
                <a:spcPts val="2333"/>
              </a:spcBef>
              <a:spcAft>
                <a:spcPts val="0"/>
              </a:spcAft>
              <a:buClr>
                <a:srgbClr val="888888"/>
              </a:buClr>
              <a:buSzPts val="7467"/>
              <a:buNone/>
              <a:defRPr sz="7467">
                <a:solidFill>
                  <a:srgbClr val="888888"/>
                </a:solidFill>
              </a:defRPr>
            </a:lvl4pPr>
            <a:lvl5pPr indent="-228600" lvl="4" marL="2286000" algn="l">
              <a:lnSpc>
                <a:spcPct val="90000"/>
              </a:lnSpc>
              <a:spcBef>
                <a:spcPts val="2333"/>
              </a:spcBef>
              <a:spcAft>
                <a:spcPts val="0"/>
              </a:spcAft>
              <a:buClr>
                <a:srgbClr val="888888"/>
              </a:buClr>
              <a:buSzPts val="7467"/>
              <a:buNone/>
              <a:defRPr sz="7467">
                <a:solidFill>
                  <a:srgbClr val="888888"/>
                </a:solidFill>
              </a:defRPr>
            </a:lvl5pPr>
            <a:lvl6pPr indent="-228600" lvl="5" marL="2743200" algn="l">
              <a:lnSpc>
                <a:spcPct val="90000"/>
              </a:lnSpc>
              <a:spcBef>
                <a:spcPts val="2333"/>
              </a:spcBef>
              <a:spcAft>
                <a:spcPts val="0"/>
              </a:spcAft>
              <a:buClr>
                <a:srgbClr val="888888"/>
              </a:buClr>
              <a:buSzPts val="7467"/>
              <a:buNone/>
              <a:defRPr sz="7467">
                <a:solidFill>
                  <a:srgbClr val="888888"/>
                </a:solidFill>
              </a:defRPr>
            </a:lvl6pPr>
            <a:lvl7pPr indent="-228600" lvl="6" marL="3200400" algn="l">
              <a:lnSpc>
                <a:spcPct val="90000"/>
              </a:lnSpc>
              <a:spcBef>
                <a:spcPts val="2333"/>
              </a:spcBef>
              <a:spcAft>
                <a:spcPts val="0"/>
              </a:spcAft>
              <a:buClr>
                <a:srgbClr val="888888"/>
              </a:buClr>
              <a:buSzPts val="7467"/>
              <a:buNone/>
              <a:defRPr sz="7467">
                <a:solidFill>
                  <a:srgbClr val="888888"/>
                </a:solidFill>
              </a:defRPr>
            </a:lvl7pPr>
            <a:lvl8pPr indent="-228600" lvl="7" marL="3657600" algn="l">
              <a:lnSpc>
                <a:spcPct val="90000"/>
              </a:lnSpc>
              <a:spcBef>
                <a:spcPts val="2333"/>
              </a:spcBef>
              <a:spcAft>
                <a:spcPts val="0"/>
              </a:spcAft>
              <a:buClr>
                <a:srgbClr val="888888"/>
              </a:buClr>
              <a:buSzPts val="7467"/>
              <a:buNone/>
              <a:defRPr sz="7467">
                <a:solidFill>
                  <a:srgbClr val="888888"/>
                </a:solidFill>
              </a:defRPr>
            </a:lvl8pPr>
            <a:lvl9pPr indent="-228600" lvl="8" marL="4114800" algn="l">
              <a:lnSpc>
                <a:spcPct val="90000"/>
              </a:lnSpc>
              <a:spcBef>
                <a:spcPts val="2333"/>
              </a:spcBef>
              <a:spcAft>
                <a:spcPts val="0"/>
              </a:spcAft>
              <a:buClr>
                <a:srgbClr val="888888"/>
              </a:buClr>
              <a:buSzPts val="7467"/>
              <a:buNone/>
              <a:defRPr sz="7467">
                <a:solidFill>
                  <a:srgbClr val="888888"/>
                </a:solidFill>
              </a:defRPr>
            </a:lvl9pPr>
          </a:lstStyle>
          <a:p/>
        </p:txBody>
      </p:sp>
      <p:sp>
        <p:nvSpPr>
          <p:cNvPr id="26" name="Google Shape;26;p5"/>
          <p:cNvSpPr txBox="1"/>
          <p:nvPr>
            <p:ph idx="10" type="dt"/>
          </p:nvPr>
        </p:nvSpPr>
        <p:spPr>
          <a:xfrm>
            <a:off x="3017520" y="29662975"/>
            <a:ext cx="9875520" cy="17039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1" type="ftr"/>
          </p:nvPr>
        </p:nvSpPr>
        <p:spPr>
          <a:xfrm>
            <a:off x="14538959" y="29662975"/>
            <a:ext cx="14813280" cy="17039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2" type="sldNum"/>
          </p:nvPr>
        </p:nvSpPr>
        <p:spPr>
          <a:xfrm>
            <a:off x="30998159" y="29662975"/>
            <a:ext cx="9875520" cy="17039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3017520" y="1703924"/>
            <a:ext cx="37856160" cy="61859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3017520" y="8519583"/>
            <a:ext cx="18653759" cy="2030624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667"/>
              </a:spcBef>
              <a:spcAft>
                <a:spcPts val="0"/>
              </a:spcAft>
              <a:buClr>
                <a:schemeClr val="dk1"/>
              </a:buClr>
              <a:buSzPts val="1800"/>
              <a:buChar char="•"/>
              <a:defRPr/>
            </a:lvl1pPr>
            <a:lvl2pPr indent="-342900" lvl="1" marL="914400" algn="l">
              <a:lnSpc>
                <a:spcPct val="90000"/>
              </a:lnSpc>
              <a:spcBef>
                <a:spcPts val="2333"/>
              </a:spcBef>
              <a:spcAft>
                <a:spcPts val="0"/>
              </a:spcAft>
              <a:buClr>
                <a:schemeClr val="dk1"/>
              </a:buClr>
              <a:buSzPts val="1800"/>
              <a:buChar char="•"/>
              <a:defRPr/>
            </a:lvl2pPr>
            <a:lvl3pPr indent="-342900" lvl="2" marL="1371600" algn="l">
              <a:lnSpc>
                <a:spcPct val="90000"/>
              </a:lnSpc>
              <a:spcBef>
                <a:spcPts val="2333"/>
              </a:spcBef>
              <a:spcAft>
                <a:spcPts val="0"/>
              </a:spcAft>
              <a:buClr>
                <a:schemeClr val="dk1"/>
              </a:buClr>
              <a:buSzPts val="1800"/>
              <a:buChar char="•"/>
              <a:defRPr/>
            </a:lvl3pPr>
            <a:lvl4pPr indent="-342900" lvl="3" marL="1828800" algn="l">
              <a:lnSpc>
                <a:spcPct val="90000"/>
              </a:lnSpc>
              <a:spcBef>
                <a:spcPts val="2333"/>
              </a:spcBef>
              <a:spcAft>
                <a:spcPts val="0"/>
              </a:spcAft>
              <a:buClr>
                <a:schemeClr val="dk1"/>
              </a:buClr>
              <a:buSzPts val="1800"/>
              <a:buChar char="•"/>
              <a:defRPr/>
            </a:lvl4pPr>
            <a:lvl5pPr indent="-342900" lvl="4" marL="2286000" algn="l">
              <a:lnSpc>
                <a:spcPct val="90000"/>
              </a:lnSpc>
              <a:spcBef>
                <a:spcPts val="2333"/>
              </a:spcBef>
              <a:spcAft>
                <a:spcPts val="0"/>
              </a:spcAft>
              <a:buClr>
                <a:schemeClr val="dk1"/>
              </a:buClr>
              <a:buSzPts val="1800"/>
              <a:buChar char="•"/>
              <a:defRPr/>
            </a:lvl5pPr>
            <a:lvl6pPr indent="-342900" lvl="5" marL="2743200" algn="l">
              <a:lnSpc>
                <a:spcPct val="90000"/>
              </a:lnSpc>
              <a:spcBef>
                <a:spcPts val="2333"/>
              </a:spcBef>
              <a:spcAft>
                <a:spcPts val="0"/>
              </a:spcAft>
              <a:buClr>
                <a:schemeClr val="dk1"/>
              </a:buClr>
              <a:buSzPts val="1800"/>
              <a:buChar char="•"/>
              <a:defRPr/>
            </a:lvl6pPr>
            <a:lvl7pPr indent="-342900" lvl="6" marL="3200400" algn="l">
              <a:lnSpc>
                <a:spcPct val="90000"/>
              </a:lnSpc>
              <a:spcBef>
                <a:spcPts val="2333"/>
              </a:spcBef>
              <a:spcAft>
                <a:spcPts val="0"/>
              </a:spcAft>
              <a:buClr>
                <a:schemeClr val="dk1"/>
              </a:buClr>
              <a:buSzPts val="1800"/>
              <a:buChar char="•"/>
              <a:defRPr/>
            </a:lvl7pPr>
            <a:lvl8pPr indent="-342900" lvl="7" marL="3657600" algn="l">
              <a:lnSpc>
                <a:spcPct val="90000"/>
              </a:lnSpc>
              <a:spcBef>
                <a:spcPts val="2333"/>
              </a:spcBef>
              <a:spcAft>
                <a:spcPts val="0"/>
              </a:spcAft>
              <a:buClr>
                <a:schemeClr val="dk1"/>
              </a:buClr>
              <a:buSzPts val="1800"/>
              <a:buChar char="•"/>
              <a:defRPr/>
            </a:lvl8pPr>
            <a:lvl9pPr indent="-342900" lvl="8" marL="4114800" algn="l">
              <a:lnSpc>
                <a:spcPct val="90000"/>
              </a:lnSpc>
              <a:spcBef>
                <a:spcPts val="2333"/>
              </a:spcBef>
              <a:spcAft>
                <a:spcPts val="0"/>
              </a:spcAft>
              <a:buClr>
                <a:schemeClr val="dk1"/>
              </a:buClr>
              <a:buSzPts val="1800"/>
              <a:buChar char="•"/>
              <a:defRPr/>
            </a:lvl9pPr>
          </a:lstStyle>
          <a:p/>
        </p:txBody>
      </p:sp>
      <p:sp>
        <p:nvSpPr>
          <p:cNvPr id="32" name="Google Shape;32;p6"/>
          <p:cNvSpPr txBox="1"/>
          <p:nvPr>
            <p:ph idx="2" type="body"/>
          </p:nvPr>
        </p:nvSpPr>
        <p:spPr>
          <a:xfrm>
            <a:off x="22219920" y="8519583"/>
            <a:ext cx="18653759" cy="2030624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667"/>
              </a:spcBef>
              <a:spcAft>
                <a:spcPts val="0"/>
              </a:spcAft>
              <a:buClr>
                <a:schemeClr val="dk1"/>
              </a:buClr>
              <a:buSzPts val="1800"/>
              <a:buChar char="•"/>
              <a:defRPr/>
            </a:lvl1pPr>
            <a:lvl2pPr indent="-342900" lvl="1" marL="914400" algn="l">
              <a:lnSpc>
                <a:spcPct val="90000"/>
              </a:lnSpc>
              <a:spcBef>
                <a:spcPts val="2333"/>
              </a:spcBef>
              <a:spcAft>
                <a:spcPts val="0"/>
              </a:spcAft>
              <a:buClr>
                <a:schemeClr val="dk1"/>
              </a:buClr>
              <a:buSzPts val="1800"/>
              <a:buChar char="•"/>
              <a:defRPr/>
            </a:lvl2pPr>
            <a:lvl3pPr indent="-342900" lvl="2" marL="1371600" algn="l">
              <a:lnSpc>
                <a:spcPct val="90000"/>
              </a:lnSpc>
              <a:spcBef>
                <a:spcPts val="2333"/>
              </a:spcBef>
              <a:spcAft>
                <a:spcPts val="0"/>
              </a:spcAft>
              <a:buClr>
                <a:schemeClr val="dk1"/>
              </a:buClr>
              <a:buSzPts val="1800"/>
              <a:buChar char="•"/>
              <a:defRPr/>
            </a:lvl3pPr>
            <a:lvl4pPr indent="-342900" lvl="3" marL="1828800" algn="l">
              <a:lnSpc>
                <a:spcPct val="90000"/>
              </a:lnSpc>
              <a:spcBef>
                <a:spcPts val="2333"/>
              </a:spcBef>
              <a:spcAft>
                <a:spcPts val="0"/>
              </a:spcAft>
              <a:buClr>
                <a:schemeClr val="dk1"/>
              </a:buClr>
              <a:buSzPts val="1800"/>
              <a:buChar char="•"/>
              <a:defRPr/>
            </a:lvl4pPr>
            <a:lvl5pPr indent="-342900" lvl="4" marL="2286000" algn="l">
              <a:lnSpc>
                <a:spcPct val="90000"/>
              </a:lnSpc>
              <a:spcBef>
                <a:spcPts val="2333"/>
              </a:spcBef>
              <a:spcAft>
                <a:spcPts val="0"/>
              </a:spcAft>
              <a:buClr>
                <a:schemeClr val="dk1"/>
              </a:buClr>
              <a:buSzPts val="1800"/>
              <a:buChar char="•"/>
              <a:defRPr/>
            </a:lvl5pPr>
            <a:lvl6pPr indent="-342900" lvl="5" marL="2743200" algn="l">
              <a:lnSpc>
                <a:spcPct val="90000"/>
              </a:lnSpc>
              <a:spcBef>
                <a:spcPts val="2333"/>
              </a:spcBef>
              <a:spcAft>
                <a:spcPts val="0"/>
              </a:spcAft>
              <a:buClr>
                <a:schemeClr val="dk1"/>
              </a:buClr>
              <a:buSzPts val="1800"/>
              <a:buChar char="•"/>
              <a:defRPr/>
            </a:lvl6pPr>
            <a:lvl7pPr indent="-342900" lvl="6" marL="3200400" algn="l">
              <a:lnSpc>
                <a:spcPct val="90000"/>
              </a:lnSpc>
              <a:spcBef>
                <a:spcPts val="2333"/>
              </a:spcBef>
              <a:spcAft>
                <a:spcPts val="0"/>
              </a:spcAft>
              <a:buClr>
                <a:schemeClr val="dk1"/>
              </a:buClr>
              <a:buSzPts val="1800"/>
              <a:buChar char="•"/>
              <a:defRPr/>
            </a:lvl7pPr>
            <a:lvl8pPr indent="-342900" lvl="7" marL="3657600" algn="l">
              <a:lnSpc>
                <a:spcPct val="90000"/>
              </a:lnSpc>
              <a:spcBef>
                <a:spcPts val="2333"/>
              </a:spcBef>
              <a:spcAft>
                <a:spcPts val="0"/>
              </a:spcAft>
              <a:buClr>
                <a:schemeClr val="dk1"/>
              </a:buClr>
              <a:buSzPts val="1800"/>
              <a:buChar char="•"/>
              <a:defRPr/>
            </a:lvl8pPr>
            <a:lvl9pPr indent="-342900" lvl="8" marL="4114800" algn="l">
              <a:lnSpc>
                <a:spcPct val="90000"/>
              </a:lnSpc>
              <a:spcBef>
                <a:spcPts val="2333"/>
              </a:spcBef>
              <a:spcAft>
                <a:spcPts val="0"/>
              </a:spcAft>
              <a:buClr>
                <a:schemeClr val="dk1"/>
              </a:buClr>
              <a:buSzPts val="1800"/>
              <a:buChar char="•"/>
              <a:defRPr/>
            </a:lvl9pPr>
          </a:lstStyle>
          <a:p/>
        </p:txBody>
      </p:sp>
      <p:sp>
        <p:nvSpPr>
          <p:cNvPr id="33" name="Google Shape;33;p6"/>
          <p:cNvSpPr txBox="1"/>
          <p:nvPr>
            <p:ph idx="10" type="dt"/>
          </p:nvPr>
        </p:nvSpPr>
        <p:spPr>
          <a:xfrm>
            <a:off x="3017520" y="29662975"/>
            <a:ext cx="9875520" cy="17039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1" type="ftr"/>
          </p:nvPr>
        </p:nvSpPr>
        <p:spPr>
          <a:xfrm>
            <a:off x="14538959" y="29662975"/>
            <a:ext cx="14813280" cy="17039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2" type="sldNum"/>
          </p:nvPr>
        </p:nvSpPr>
        <p:spPr>
          <a:xfrm>
            <a:off x="30998159" y="29662975"/>
            <a:ext cx="9875520" cy="17039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3023237" y="1703924"/>
            <a:ext cx="37856160" cy="61859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
          <p:cNvSpPr txBox="1"/>
          <p:nvPr>
            <p:ph idx="1" type="body"/>
          </p:nvPr>
        </p:nvSpPr>
        <p:spPr>
          <a:xfrm>
            <a:off x="3023242" y="7845427"/>
            <a:ext cx="18568032" cy="384492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667"/>
              </a:spcBef>
              <a:spcAft>
                <a:spcPts val="0"/>
              </a:spcAft>
              <a:buClr>
                <a:schemeClr val="dk1"/>
              </a:buClr>
              <a:buSzPts val="11200"/>
              <a:buNone/>
              <a:defRPr b="1" sz="11200"/>
            </a:lvl1pPr>
            <a:lvl2pPr indent="-228600" lvl="1" marL="914400" algn="l">
              <a:lnSpc>
                <a:spcPct val="90000"/>
              </a:lnSpc>
              <a:spcBef>
                <a:spcPts val="2333"/>
              </a:spcBef>
              <a:spcAft>
                <a:spcPts val="0"/>
              </a:spcAft>
              <a:buClr>
                <a:schemeClr val="dk1"/>
              </a:buClr>
              <a:buSzPts val="9333"/>
              <a:buNone/>
              <a:defRPr b="1" sz="9333"/>
            </a:lvl2pPr>
            <a:lvl3pPr indent="-228600" lvl="2" marL="1371600" algn="l">
              <a:lnSpc>
                <a:spcPct val="90000"/>
              </a:lnSpc>
              <a:spcBef>
                <a:spcPts val="2333"/>
              </a:spcBef>
              <a:spcAft>
                <a:spcPts val="0"/>
              </a:spcAft>
              <a:buClr>
                <a:schemeClr val="dk1"/>
              </a:buClr>
              <a:buSzPts val="8400"/>
              <a:buNone/>
              <a:defRPr b="1" sz="8400"/>
            </a:lvl3pPr>
            <a:lvl4pPr indent="-228600" lvl="3" marL="1828800" algn="l">
              <a:lnSpc>
                <a:spcPct val="90000"/>
              </a:lnSpc>
              <a:spcBef>
                <a:spcPts val="2333"/>
              </a:spcBef>
              <a:spcAft>
                <a:spcPts val="0"/>
              </a:spcAft>
              <a:buClr>
                <a:schemeClr val="dk1"/>
              </a:buClr>
              <a:buSzPts val="7467"/>
              <a:buNone/>
              <a:defRPr b="1" sz="7467"/>
            </a:lvl4pPr>
            <a:lvl5pPr indent="-228600" lvl="4" marL="2286000" algn="l">
              <a:lnSpc>
                <a:spcPct val="90000"/>
              </a:lnSpc>
              <a:spcBef>
                <a:spcPts val="2333"/>
              </a:spcBef>
              <a:spcAft>
                <a:spcPts val="0"/>
              </a:spcAft>
              <a:buClr>
                <a:schemeClr val="dk1"/>
              </a:buClr>
              <a:buSzPts val="7467"/>
              <a:buNone/>
              <a:defRPr b="1" sz="7467"/>
            </a:lvl5pPr>
            <a:lvl6pPr indent="-228600" lvl="5" marL="2743200" algn="l">
              <a:lnSpc>
                <a:spcPct val="90000"/>
              </a:lnSpc>
              <a:spcBef>
                <a:spcPts val="2333"/>
              </a:spcBef>
              <a:spcAft>
                <a:spcPts val="0"/>
              </a:spcAft>
              <a:buClr>
                <a:schemeClr val="dk1"/>
              </a:buClr>
              <a:buSzPts val="7467"/>
              <a:buNone/>
              <a:defRPr b="1" sz="7467"/>
            </a:lvl6pPr>
            <a:lvl7pPr indent="-228600" lvl="6" marL="3200400" algn="l">
              <a:lnSpc>
                <a:spcPct val="90000"/>
              </a:lnSpc>
              <a:spcBef>
                <a:spcPts val="2333"/>
              </a:spcBef>
              <a:spcAft>
                <a:spcPts val="0"/>
              </a:spcAft>
              <a:buClr>
                <a:schemeClr val="dk1"/>
              </a:buClr>
              <a:buSzPts val="7467"/>
              <a:buNone/>
              <a:defRPr b="1" sz="7467"/>
            </a:lvl7pPr>
            <a:lvl8pPr indent="-228600" lvl="7" marL="3657600" algn="l">
              <a:lnSpc>
                <a:spcPct val="90000"/>
              </a:lnSpc>
              <a:spcBef>
                <a:spcPts val="2333"/>
              </a:spcBef>
              <a:spcAft>
                <a:spcPts val="0"/>
              </a:spcAft>
              <a:buClr>
                <a:schemeClr val="dk1"/>
              </a:buClr>
              <a:buSzPts val="7467"/>
              <a:buNone/>
              <a:defRPr b="1" sz="7467"/>
            </a:lvl8pPr>
            <a:lvl9pPr indent="-228600" lvl="8" marL="4114800" algn="l">
              <a:lnSpc>
                <a:spcPct val="90000"/>
              </a:lnSpc>
              <a:spcBef>
                <a:spcPts val="2333"/>
              </a:spcBef>
              <a:spcAft>
                <a:spcPts val="0"/>
              </a:spcAft>
              <a:buClr>
                <a:schemeClr val="dk1"/>
              </a:buClr>
              <a:buSzPts val="7467"/>
              <a:buNone/>
              <a:defRPr b="1" sz="7467"/>
            </a:lvl9pPr>
          </a:lstStyle>
          <a:p/>
        </p:txBody>
      </p:sp>
      <p:sp>
        <p:nvSpPr>
          <p:cNvPr id="39" name="Google Shape;39;p7"/>
          <p:cNvSpPr txBox="1"/>
          <p:nvPr>
            <p:ph idx="2" type="body"/>
          </p:nvPr>
        </p:nvSpPr>
        <p:spPr>
          <a:xfrm>
            <a:off x="3023242" y="11690350"/>
            <a:ext cx="18568032" cy="171947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667"/>
              </a:spcBef>
              <a:spcAft>
                <a:spcPts val="0"/>
              </a:spcAft>
              <a:buClr>
                <a:schemeClr val="dk1"/>
              </a:buClr>
              <a:buSzPts val="1800"/>
              <a:buChar char="•"/>
              <a:defRPr/>
            </a:lvl1pPr>
            <a:lvl2pPr indent="-342900" lvl="1" marL="914400" algn="l">
              <a:lnSpc>
                <a:spcPct val="90000"/>
              </a:lnSpc>
              <a:spcBef>
                <a:spcPts val="2333"/>
              </a:spcBef>
              <a:spcAft>
                <a:spcPts val="0"/>
              </a:spcAft>
              <a:buClr>
                <a:schemeClr val="dk1"/>
              </a:buClr>
              <a:buSzPts val="1800"/>
              <a:buChar char="•"/>
              <a:defRPr/>
            </a:lvl2pPr>
            <a:lvl3pPr indent="-342900" lvl="2" marL="1371600" algn="l">
              <a:lnSpc>
                <a:spcPct val="90000"/>
              </a:lnSpc>
              <a:spcBef>
                <a:spcPts val="2333"/>
              </a:spcBef>
              <a:spcAft>
                <a:spcPts val="0"/>
              </a:spcAft>
              <a:buClr>
                <a:schemeClr val="dk1"/>
              </a:buClr>
              <a:buSzPts val="1800"/>
              <a:buChar char="•"/>
              <a:defRPr/>
            </a:lvl3pPr>
            <a:lvl4pPr indent="-342900" lvl="3" marL="1828800" algn="l">
              <a:lnSpc>
                <a:spcPct val="90000"/>
              </a:lnSpc>
              <a:spcBef>
                <a:spcPts val="2333"/>
              </a:spcBef>
              <a:spcAft>
                <a:spcPts val="0"/>
              </a:spcAft>
              <a:buClr>
                <a:schemeClr val="dk1"/>
              </a:buClr>
              <a:buSzPts val="1800"/>
              <a:buChar char="•"/>
              <a:defRPr/>
            </a:lvl4pPr>
            <a:lvl5pPr indent="-342900" lvl="4" marL="2286000" algn="l">
              <a:lnSpc>
                <a:spcPct val="90000"/>
              </a:lnSpc>
              <a:spcBef>
                <a:spcPts val="2333"/>
              </a:spcBef>
              <a:spcAft>
                <a:spcPts val="0"/>
              </a:spcAft>
              <a:buClr>
                <a:schemeClr val="dk1"/>
              </a:buClr>
              <a:buSzPts val="1800"/>
              <a:buChar char="•"/>
              <a:defRPr/>
            </a:lvl5pPr>
            <a:lvl6pPr indent="-342900" lvl="5" marL="2743200" algn="l">
              <a:lnSpc>
                <a:spcPct val="90000"/>
              </a:lnSpc>
              <a:spcBef>
                <a:spcPts val="2333"/>
              </a:spcBef>
              <a:spcAft>
                <a:spcPts val="0"/>
              </a:spcAft>
              <a:buClr>
                <a:schemeClr val="dk1"/>
              </a:buClr>
              <a:buSzPts val="1800"/>
              <a:buChar char="•"/>
              <a:defRPr/>
            </a:lvl6pPr>
            <a:lvl7pPr indent="-342900" lvl="6" marL="3200400" algn="l">
              <a:lnSpc>
                <a:spcPct val="90000"/>
              </a:lnSpc>
              <a:spcBef>
                <a:spcPts val="2333"/>
              </a:spcBef>
              <a:spcAft>
                <a:spcPts val="0"/>
              </a:spcAft>
              <a:buClr>
                <a:schemeClr val="dk1"/>
              </a:buClr>
              <a:buSzPts val="1800"/>
              <a:buChar char="•"/>
              <a:defRPr/>
            </a:lvl7pPr>
            <a:lvl8pPr indent="-342900" lvl="7" marL="3657600" algn="l">
              <a:lnSpc>
                <a:spcPct val="90000"/>
              </a:lnSpc>
              <a:spcBef>
                <a:spcPts val="2333"/>
              </a:spcBef>
              <a:spcAft>
                <a:spcPts val="0"/>
              </a:spcAft>
              <a:buClr>
                <a:schemeClr val="dk1"/>
              </a:buClr>
              <a:buSzPts val="1800"/>
              <a:buChar char="•"/>
              <a:defRPr/>
            </a:lvl8pPr>
            <a:lvl9pPr indent="-342900" lvl="8" marL="4114800" algn="l">
              <a:lnSpc>
                <a:spcPct val="90000"/>
              </a:lnSpc>
              <a:spcBef>
                <a:spcPts val="2333"/>
              </a:spcBef>
              <a:spcAft>
                <a:spcPts val="0"/>
              </a:spcAft>
              <a:buClr>
                <a:schemeClr val="dk1"/>
              </a:buClr>
              <a:buSzPts val="1800"/>
              <a:buChar char="•"/>
              <a:defRPr/>
            </a:lvl9pPr>
          </a:lstStyle>
          <a:p/>
        </p:txBody>
      </p:sp>
      <p:sp>
        <p:nvSpPr>
          <p:cNvPr id="40" name="Google Shape;40;p7"/>
          <p:cNvSpPr txBox="1"/>
          <p:nvPr>
            <p:ph idx="3" type="body"/>
          </p:nvPr>
        </p:nvSpPr>
        <p:spPr>
          <a:xfrm>
            <a:off x="22219922" y="7845427"/>
            <a:ext cx="18659477" cy="384492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667"/>
              </a:spcBef>
              <a:spcAft>
                <a:spcPts val="0"/>
              </a:spcAft>
              <a:buClr>
                <a:schemeClr val="dk1"/>
              </a:buClr>
              <a:buSzPts val="11200"/>
              <a:buNone/>
              <a:defRPr b="1" sz="11200"/>
            </a:lvl1pPr>
            <a:lvl2pPr indent="-228600" lvl="1" marL="914400" algn="l">
              <a:lnSpc>
                <a:spcPct val="90000"/>
              </a:lnSpc>
              <a:spcBef>
                <a:spcPts val="2333"/>
              </a:spcBef>
              <a:spcAft>
                <a:spcPts val="0"/>
              </a:spcAft>
              <a:buClr>
                <a:schemeClr val="dk1"/>
              </a:buClr>
              <a:buSzPts val="9333"/>
              <a:buNone/>
              <a:defRPr b="1" sz="9333"/>
            </a:lvl2pPr>
            <a:lvl3pPr indent="-228600" lvl="2" marL="1371600" algn="l">
              <a:lnSpc>
                <a:spcPct val="90000"/>
              </a:lnSpc>
              <a:spcBef>
                <a:spcPts val="2333"/>
              </a:spcBef>
              <a:spcAft>
                <a:spcPts val="0"/>
              </a:spcAft>
              <a:buClr>
                <a:schemeClr val="dk1"/>
              </a:buClr>
              <a:buSzPts val="8400"/>
              <a:buNone/>
              <a:defRPr b="1" sz="8400"/>
            </a:lvl3pPr>
            <a:lvl4pPr indent="-228600" lvl="3" marL="1828800" algn="l">
              <a:lnSpc>
                <a:spcPct val="90000"/>
              </a:lnSpc>
              <a:spcBef>
                <a:spcPts val="2333"/>
              </a:spcBef>
              <a:spcAft>
                <a:spcPts val="0"/>
              </a:spcAft>
              <a:buClr>
                <a:schemeClr val="dk1"/>
              </a:buClr>
              <a:buSzPts val="7467"/>
              <a:buNone/>
              <a:defRPr b="1" sz="7467"/>
            </a:lvl4pPr>
            <a:lvl5pPr indent="-228600" lvl="4" marL="2286000" algn="l">
              <a:lnSpc>
                <a:spcPct val="90000"/>
              </a:lnSpc>
              <a:spcBef>
                <a:spcPts val="2333"/>
              </a:spcBef>
              <a:spcAft>
                <a:spcPts val="0"/>
              </a:spcAft>
              <a:buClr>
                <a:schemeClr val="dk1"/>
              </a:buClr>
              <a:buSzPts val="7467"/>
              <a:buNone/>
              <a:defRPr b="1" sz="7467"/>
            </a:lvl5pPr>
            <a:lvl6pPr indent="-228600" lvl="5" marL="2743200" algn="l">
              <a:lnSpc>
                <a:spcPct val="90000"/>
              </a:lnSpc>
              <a:spcBef>
                <a:spcPts val="2333"/>
              </a:spcBef>
              <a:spcAft>
                <a:spcPts val="0"/>
              </a:spcAft>
              <a:buClr>
                <a:schemeClr val="dk1"/>
              </a:buClr>
              <a:buSzPts val="7467"/>
              <a:buNone/>
              <a:defRPr b="1" sz="7467"/>
            </a:lvl6pPr>
            <a:lvl7pPr indent="-228600" lvl="6" marL="3200400" algn="l">
              <a:lnSpc>
                <a:spcPct val="90000"/>
              </a:lnSpc>
              <a:spcBef>
                <a:spcPts val="2333"/>
              </a:spcBef>
              <a:spcAft>
                <a:spcPts val="0"/>
              </a:spcAft>
              <a:buClr>
                <a:schemeClr val="dk1"/>
              </a:buClr>
              <a:buSzPts val="7467"/>
              <a:buNone/>
              <a:defRPr b="1" sz="7467"/>
            </a:lvl7pPr>
            <a:lvl8pPr indent="-228600" lvl="7" marL="3657600" algn="l">
              <a:lnSpc>
                <a:spcPct val="90000"/>
              </a:lnSpc>
              <a:spcBef>
                <a:spcPts val="2333"/>
              </a:spcBef>
              <a:spcAft>
                <a:spcPts val="0"/>
              </a:spcAft>
              <a:buClr>
                <a:schemeClr val="dk1"/>
              </a:buClr>
              <a:buSzPts val="7467"/>
              <a:buNone/>
              <a:defRPr b="1" sz="7467"/>
            </a:lvl8pPr>
            <a:lvl9pPr indent="-228600" lvl="8" marL="4114800" algn="l">
              <a:lnSpc>
                <a:spcPct val="90000"/>
              </a:lnSpc>
              <a:spcBef>
                <a:spcPts val="2333"/>
              </a:spcBef>
              <a:spcAft>
                <a:spcPts val="0"/>
              </a:spcAft>
              <a:buClr>
                <a:schemeClr val="dk1"/>
              </a:buClr>
              <a:buSzPts val="7467"/>
              <a:buNone/>
              <a:defRPr b="1" sz="7467"/>
            </a:lvl9pPr>
          </a:lstStyle>
          <a:p/>
        </p:txBody>
      </p:sp>
      <p:sp>
        <p:nvSpPr>
          <p:cNvPr id="41" name="Google Shape;41;p7"/>
          <p:cNvSpPr txBox="1"/>
          <p:nvPr>
            <p:ph idx="4" type="body"/>
          </p:nvPr>
        </p:nvSpPr>
        <p:spPr>
          <a:xfrm>
            <a:off x="22219922" y="11690350"/>
            <a:ext cx="18659477" cy="171947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667"/>
              </a:spcBef>
              <a:spcAft>
                <a:spcPts val="0"/>
              </a:spcAft>
              <a:buClr>
                <a:schemeClr val="dk1"/>
              </a:buClr>
              <a:buSzPts val="1800"/>
              <a:buChar char="•"/>
              <a:defRPr/>
            </a:lvl1pPr>
            <a:lvl2pPr indent="-342900" lvl="1" marL="914400" algn="l">
              <a:lnSpc>
                <a:spcPct val="90000"/>
              </a:lnSpc>
              <a:spcBef>
                <a:spcPts val="2333"/>
              </a:spcBef>
              <a:spcAft>
                <a:spcPts val="0"/>
              </a:spcAft>
              <a:buClr>
                <a:schemeClr val="dk1"/>
              </a:buClr>
              <a:buSzPts val="1800"/>
              <a:buChar char="•"/>
              <a:defRPr/>
            </a:lvl2pPr>
            <a:lvl3pPr indent="-342900" lvl="2" marL="1371600" algn="l">
              <a:lnSpc>
                <a:spcPct val="90000"/>
              </a:lnSpc>
              <a:spcBef>
                <a:spcPts val="2333"/>
              </a:spcBef>
              <a:spcAft>
                <a:spcPts val="0"/>
              </a:spcAft>
              <a:buClr>
                <a:schemeClr val="dk1"/>
              </a:buClr>
              <a:buSzPts val="1800"/>
              <a:buChar char="•"/>
              <a:defRPr/>
            </a:lvl3pPr>
            <a:lvl4pPr indent="-342900" lvl="3" marL="1828800" algn="l">
              <a:lnSpc>
                <a:spcPct val="90000"/>
              </a:lnSpc>
              <a:spcBef>
                <a:spcPts val="2333"/>
              </a:spcBef>
              <a:spcAft>
                <a:spcPts val="0"/>
              </a:spcAft>
              <a:buClr>
                <a:schemeClr val="dk1"/>
              </a:buClr>
              <a:buSzPts val="1800"/>
              <a:buChar char="•"/>
              <a:defRPr/>
            </a:lvl4pPr>
            <a:lvl5pPr indent="-342900" lvl="4" marL="2286000" algn="l">
              <a:lnSpc>
                <a:spcPct val="90000"/>
              </a:lnSpc>
              <a:spcBef>
                <a:spcPts val="2333"/>
              </a:spcBef>
              <a:spcAft>
                <a:spcPts val="0"/>
              </a:spcAft>
              <a:buClr>
                <a:schemeClr val="dk1"/>
              </a:buClr>
              <a:buSzPts val="1800"/>
              <a:buChar char="•"/>
              <a:defRPr/>
            </a:lvl5pPr>
            <a:lvl6pPr indent="-342900" lvl="5" marL="2743200" algn="l">
              <a:lnSpc>
                <a:spcPct val="90000"/>
              </a:lnSpc>
              <a:spcBef>
                <a:spcPts val="2333"/>
              </a:spcBef>
              <a:spcAft>
                <a:spcPts val="0"/>
              </a:spcAft>
              <a:buClr>
                <a:schemeClr val="dk1"/>
              </a:buClr>
              <a:buSzPts val="1800"/>
              <a:buChar char="•"/>
              <a:defRPr/>
            </a:lvl6pPr>
            <a:lvl7pPr indent="-342900" lvl="6" marL="3200400" algn="l">
              <a:lnSpc>
                <a:spcPct val="90000"/>
              </a:lnSpc>
              <a:spcBef>
                <a:spcPts val="2333"/>
              </a:spcBef>
              <a:spcAft>
                <a:spcPts val="0"/>
              </a:spcAft>
              <a:buClr>
                <a:schemeClr val="dk1"/>
              </a:buClr>
              <a:buSzPts val="1800"/>
              <a:buChar char="•"/>
              <a:defRPr/>
            </a:lvl7pPr>
            <a:lvl8pPr indent="-342900" lvl="7" marL="3657600" algn="l">
              <a:lnSpc>
                <a:spcPct val="90000"/>
              </a:lnSpc>
              <a:spcBef>
                <a:spcPts val="2333"/>
              </a:spcBef>
              <a:spcAft>
                <a:spcPts val="0"/>
              </a:spcAft>
              <a:buClr>
                <a:schemeClr val="dk1"/>
              </a:buClr>
              <a:buSzPts val="1800"/>
              <a:buChar char="•"/>
              <a:defRPr/>
            </a:lvl8pPr>
            <a:lvl9pPr indent="-342900" lvl="8" marL="4114800" algn="l">
              <a:lnSpc>
                <a:spcPct val="90000"/>
              </a:lnSpc>
              <a:spcBef>
                <a:spcPts val="2333"/>
              </a:spcBef>
              <a:spcAft>
                <a:spcPts val="0"/>
              </a:spcAft>
              <a:buClr>
                <a:schemeClr val="dk1"/>
              </a:buClr>
              <a:buSzPts val="1800"/>
              <a:buChar char="•"/>
              <a:defRPr/>
            </a:lvl9pPr>
          </a:lstStyle>
          <a:p/>
        </p:txBody>
      </p:sp>
      <p:sp>
        <p:nvSpPr>
          <p:cNvPr id="42" name="Google Shape;42;p7"/>
          <p:cNvSpPr txBox="1"/>
          <p:nvPr>
            <p:ph idx="10" type="dt"/>
          </p:nvPr>
        </p:nvSpPr>
        <p:spPr>
          <a:xfrm>
            <a:off x="3017520" y="29662975"/>
            <a:ext cx="9875520" cy="17039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14538959" y="29662975"/>
            <a:ext cx="14813280" cy="17039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30998159" y="29662975"/>
            <a:ext cx="9875520" cy="17039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3017520" y="1703924"/>
            <a:ext cx="37856160" cy="61859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0" type="dt"/>
          </p:nvPr>
        </p:nvSpPr>
        <p:spPr>
          <a:xfrm>
            <a:off x="3017520" y="29662975"/>
            <a:ext cx="9875520" cy="17039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14538959" y="29662975"/>
            <a:ext cx="14813280" cy="17039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30998159" y="29662975"/>
            <a:ext cx="9875520" cy="17039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3017520" y="29662975"/>
            <a:ext cx="9875520" cy="17039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14538959" y="29662975"/>
            <a:ext cx="14813280" cy="17039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30998159" y="29662975"/>
            <a:ext cx="9875520" cy="17039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3023237" y="2133600"/>
            <a:ext cx="14156054" cy="746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4933"/>
              <a:buFont typeface="Calibri"/>
              <a:buNone/>
              <a:defRPr sz="149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18659477" y="4607991"/>
            <a:ext cx="22219920" cy="22743583"/>
          </a:xfrm>
          <a:prstGeom prst="rect">
            <a:avLst/>
          </a:prstGeom>
          <a:noFill/>
          <a:ln>
            <a:noFill/>
          </a:ln>
        </p:spPr>
        <p:txBody>
          <a:bodyPr anchorCtr="0" anchor="t" bIns="45700" lIns="91425" spcFirstLastPara="1" rIns="91425" wrap="square" tIns="45700">
            <a:normAutofit/>
          </a:bodyPr>
          <a:lstStyle>
            <a:lvl1pPr indent="-1176845" lvl="0" marL="457200" algn="l">
              <a:lnSpc>
                <a:spcPct val="90000"/>
              </a:lnSpc>
              <a:spcBef>
                <a:spcPts val="4667"/>
              </a:spcBef>
              <a:spcAft>
                <a:spcPts val="0"/>
              </a:spcAft>
              <a:buClr>
                <a:schemeClr val="dk1"/>
              </a:buClr>
              <a:buSzPts val="14933"/>
              <a:buChar char="•"/>
              <a:defRPr sz="14933"/>
            </a:lvl1pPr>
            <a:lvl2pPr indent="-1058354" lvl="1" marL="914400" algn="l">
              <a:lnSpc>
                <a:spcPct val="90000"/>
              </a:lnSpc>
              <a:spcBef>
                <a:spcPts val="2333"/>
              </a:spcBef>
              <a:spcAft>
                <a:spcPts val="0"/>
              </a:spcAft>
              <a:buClr>
                <a:schemeClr val="dk1"/>
              </a:buClr>
              <a:buSzPts val="13067"/>
              <a:buChar char="•"/>
              <a:defRPr sz="13067"/>
            </a:lvl2pPr>
            <a:lvl3pPr indent="-939800" lvl="2" marL="1371600" algn="l">
              <a:lnSpc>
                <a:spcPct val="90000"/>
              </a:lnSpc>
              <a:spcBef>
                <a:spcPts val="2333"/>
              </a:spcBef>
              <a:spcAft>
                <a:spcPts val="0"/>
              </a:spcAft>
              <a:buClr>
                <a:schemeClr val="dk1"/>
              </a:buClr>
              <a:buSzPts val="11200"/>
              <a:buChar char="•"/>
              <a:defRPr sz="11200"/>
            </a:lvl3pPr>
            <a:lvl4pPr indent="-821245" lvl="3" marL="1828800" algn="l">
              <a:lnSpc>
                <a:spcPct val="90000"/>
              </a:lnSpc>
              <a:spcBef>
                <a:spcPts val="2333"/>
              </a:spcBef>
              <a:spcAft>
                <a:spcPts val="0"/>
              </a:spcAft>
              <a:buClr>
                <a:schemeClr val="dk1"/>
              </a:buClr>
              <a:buSzPts val="9333"/>
              <a:buChar char="•"/>
              <a:defRPr sz="9333"/>
            </a:lvl4pPr>
            <a:lvl5pPr indent="-821245" lvl="4" marL="2286000" algn="l">
              <a:lnSpc>
                <a:spcPct val="90000"/>
              </a:lnSpc>
              <a:spcBef>
                <a:spcPts val="2333"/>
              </a:spcBef>
              <a:spcAft>
                <a:spcPts val="0"/>
              </a:spcAft>
              <a:buClr>
                <a:schemeClr val="dk1"/>
              </a:buClr>
              <a:buSzPts val="9333"/>
              <a:buChar char="•"/>
              <a:defRPr sz="9333"/>
            </a:lvl5pPr>
            <a:lvl6pPr indent="-821245" lvl="5" marL="2743200" algn="l">
              <a:lnSpc>
                <a:spcPct val="90000"/>
              </a:lnSpc>
              <a:spcBef>
                <a:spcPts val="2333"/>
              </a:spcBef>
              <a:spcAft>
                <a:spcPts val="0"/>
              </a:spcAft>
              <a:buClr>
                <a:schemeClr val="dk1"/>
              </a:buClr>
              <a:buSzPts val="9333"/>
              <a:buChar char="•"/>
              <a:defRPr sz="9333"/>
            </a:lvl6pPr>
            <a:lvl7pPr indent="-821245" lvl="6" marL="3200400" algn="l">
              <a:lnSpc>
                <a:spcPct val="90000"/>
              </a:lnSpc>
              <a:spcBef>
                <a:spcPts val="2333"/>
              </a:spcBef>
              <a:spcAft>
                <a:spcPts val="0"/>
              </a:spcAft>
              <a:buClr>
                <a:schemeClr val="dk1"/>
              </a:buClr>
              <a:buSzPts val="9333"/>
              <a:buChar char="•"/>
              <a:defRPr sz="9333"/>
            </a:lvl7pPr>
            <a:lvl8pPr indent="-821245" lvl="7" marL="3657600" algn="l">
              <a:lnSpc>
                <a:spcPct val="90000"/>
              </a:lnSpc>
              <a:spcBef>
                <a:spcPts val="2333"/>
              </a:spcBef>
              <a:spcAft>
                <a:spcPts val="0"/>
              </a:spcAft>
              <a:buClr>
                <a:schemeClr val="dk1"/>
              </a:buClr>
              <a:buSzPts val="9333"/>
              <a:buChar char="•"/>
              <a:defRPr sz="9333"/>
            </a:lvl8pPr>
            <a:lvl9pPr indent="-821245" lvl="8" marL="4114800" algn="l">
              <a:lnSpc>
                <a:spcPct val="90000"/>
              </a:lnSpc>
              <a:spcBef>
                <a:spcPts val="2333"/>
              </a:spcBef>
              <a:spcAft>
                <a:spcPts val="0"/>
              </a:spcAft>
              <a:buClr>
                <a:schemeClr val="dk1"/>
              </a:buClr>
              <a:buSzPts val="9333"/>
              <a:buChar char="•"/>
              <a:defRPr sz="9333"/>
            </a:lvl9pPr>
          </a:lstStyle>
          <a:p/>
        </p:txBody>
      </p:sp>
      <p:sp>
        <p:nvSpPr>
          <p:cNvPr id="57" name="Google Shape;57;p10"/>
          <p:cNvSpPr txBox="1"/>
          <p:nvPr>
            <p:ph idx="2" type="body"/>
          </p:nvPr>
        </p:nvSpPr>
        <p:spPr>
          <a:xfrm>
            <a:off x="3023237" y="9601200"/>
            <a:ext cx="14156054" cy="177874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667"/>
              </a:spcBef>
              <a:spcAft>
                <a:spcPts val="0"/>
              </a:spcAft>
              <a:buClr>
                <a:schemeClr val="dk1"/>
              </a:buClr>
              <a:buSzPts val="7467"/>
              <a:buNone/>
              <a:defRPr sz="7467"/>
            </a:lvl1pPr>
            <a:lvl2pPr indent="-228600" lvl="1" marL="914400" algn="l">
              <a:lnSpc>
                <a:spcPct val="90000"/>
              </a:lnSpc>
              <a:spcBef>
                <a:spcPts val="2333"/>
              </a:spcBef>
              <a:spcAft>
                <a:spcPts val="0"/>
              </a:spcAft>
              <a:buClr>
                <a:schemeClr val="dk1"/>
              </a:buClr>
              <a:buSzPts val="6533"/>
              <a:buNone/>
              <a:defRPr sz="6533"/>
            </a:lvl2pPr>
            <a:lvl3pPr indent="-228600" lvl="2" marL="1371600" algn="l">
              <a:lnSpc>
                <a:spcPct val="90000"/>
              </a:lnSpc>
              <a:spcBef>
                <a:spcPts val="2333"/>
              </a:spcBef>
              <a:spcAft>
                <a:spcPts val="0"/>
              </a:spcAft>
              <a:buClr>
                <a:schemeClr val="dk1"/>
              </a:buClr>
              <a:buSzPts val="5600"/>
              <a:buNone/>
              <a:defRPr sz="5600"/>
            </a:lvl3pPr>
            <a:lvl4pPr indent="-228600" lvl="3" marL="1828800" algn="l">
              <a:lnSpc>
                <a:spcPct val="90000"/>
              </a:lnSpc>
              <a:spcBef>
                <a:spcPts val="2333"/>
              </a:spcBef>
              <a:spcAft>
                <a:spcPts val="0"/>
              </a:spcAft>
              <a:buClr>
                <a:schemeClr val="dk1"/>
              </a:buClr>
              <a:buSzPts val="4667"/>
              <a:buNone/>
              <a:defRPr sz="4667"/>
            </a:lvl4pPr>
            <a:lvl5pPr indent="-228600" lvl="4" marL="2286000" algn="l">
              <a:lnSpc>
                <a:spcPct val="90000"/>
              </a:lnSpc>
              <a:spcBef>
                <a:spcPts val="2333"/>
              </a:spcBef>
              <a:spcAft>
                <a:spcPts val="0"/>
              </a:spcAft>
              <a:buClr>
                <a:schemeClr val="dk1"/>
              </a:buClr>
              <a:buSzPts val="4667"/>
              <a:buNone/>
              <a:defRPr sz="4667"/>
            </a:lvl5pPr>
            <a:lvl6pPr indent="-228600" lvl="5" marL="2743200" algn="l">
              <a:lnSpc>
                <a:spcPct val="90000"/>
              </a:lnSpc>
              <a:spcBef>
                <a:spcPts val="2333"/>
              </a:spcBef>
              <a:spcAft>
                <a:spcPts val="0"/>
              </a:spcAft>
              <a:buClr>
                <a:schemeClr val="dk1"/>
              </a:buClr>
              <a:buSzPts val="4667"/>
              <a:buNone/>
              <a:defRPr sz="4667"/>
            </a:lvl6pPr>
            <a:lvl7pPr indent="-228600" lvl="6" marL="3200400" algn="l">
              <a:lnSpc>
                <a:spcPct val="90000"/>
              </a:lnSpc>
              <a:spcBef>
                <a:spcPts val="2333"/>
              </a:spcBef>
              <a:spcAft>
                <a:spcPts val="0"/>
              </a:spcAft>
              <a:buClr>
                <a:schemeClr val="dk1"/>
              </a:buClr>
              <a:buSzPts val="4667"/>
              <a:buNone/>
              <a:defRPr sz="4667"/>
            </a:lvl7pPr>
            <a:lvl8pPr indent="-228600" lvl="7" marL="3657600" algn="l">
              <a:lnSpc>
                <a:spcPct val="90000"/>
              </a:lnSpc>
              <a:spcBef>
                <a:spcPts val="2333"/>
              </a:spcBef>
              <a:spcAft>
                <a:spcPts val="0"/>
              </a:spcAft>
              <a:buClr>
                <a:schemeClr val="dk1"/>
              </a:buClr>
              <a:buSzPts val="4667"/>
              <a:buNone/>
              <a:defRPr sz="4667"/>
            </a:lvl8pPr>
            <a:lvl9pPr indent="-228600" lvl="8" marL="4114800" algn="l">
              <a:lnSpc>
                <a:spcPct val="90000"/>
              </a:lnSpc>
              <a:spcBef>
                <a:spcPts val="2333"/>
              </a:spcBef>
              <a:spcAft>
                <a:spcPts val="0"/>
              </a:spcAft>
              <a:buClr>
                <a:schemeClr val="dk1"/>
              </a:buClr>
              <a:buSzPts val="4667"/>
              <a:buNone/>
              <a:defRPr sz="4667"/>
            </a:lvl9pPr>
          </a:lstStyle>
          <a:p/>
        </p:txBody>
      </p:sp>
      <p:sp>
        <p:nvSpPr>
          <p:cNvPr id="58" name="Google Shape;58;p10"/>
          <p:cNvSpPr txBox="1"/>
          <p:nvPr>
            <p:ph idx="10" type="dt"/>
          </p:nvPr>
        </p:nvSpPr>
        <p:spPr>
          <a:xfrm>
            <a:off x="3017520" y="29662975"/>
            <a:ext cx="9875520" cy="17039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14538959" y="29662975"/>
            <a:ext cx="14813280" cy="17039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30998159" y="29662975"/>
            <a:ext cx="9875520" cy="17039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3023237" y="2133600"/>
            <a:ext cx="14156054" cy="746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4933"/>
              <a:buFont typeface="Calibri"/>
              <a:buNone/>
              <a:defRPr sz="149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18659477" y="4607991"/>
            <a:ext cx="22219920" cy="2274358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4667"/>
              </a:spcBef>
              <a:spcAft>
                <a:spcPts val="0"/>
              </a:spcAft>
              <a:buClr>
                <a:schemeClr val="dk1"/>
              </a:buClr>
              <a:buSzPts val="14933"/>
              <a:buFont typeface="Arial"/>
              <a:buNone/>
              <a:defRPr b="0" i="0" sz="14933" u="none" cap="none" strike="noStrike">
                <a:solidFill>
                  <a:schemeClr val="dk1"/>
                </a:solidFill>
                <a:latin typeface="Calibri"/>
                <a:ea typeface="Calibri"/>
                <a:cs typeface="Calibri"/>
                <a:sym typeface="Calibri"/>
              </a:defRPr>
            </a:lvl1pPr>
            <a:lvl2pPr lvl="1" marR="0" rtl="0" algn="l">
              <a:lnSpc>
                <a:spcPct val="90000"/>
              </a:lnSpc>
              <a:spcBef>
                <a:spcPts val="2333"/>
              </a:spcBef>
              <a:spcAft>
                <a:spcPts val="0"/>
              </a:spcAft>
              <a:buClr>
                <a:schemeClr val="dk1"/>
              </a:buClr>
              <a:buSzPts val="13067"/>
              <a:buFont typeface="Arial"/>
              <a:buNone/>
              <a:defRPr b="0" i="0" sz="13067" u="none" cap="none" strike="noStrike">
                <a:solidFill>
                  <a:schemeClr val="dk1"/>
                </a:solidFill>
                <a:latin typeface="Calibri"/>
                <a:ea typeface="Calibri"/>
                <a:cs typeface="Calibri"/>
                <a:sym typeface="Calibri"/>
              </a:defRPr>
            </a:lvl2pPr>
            <a:lvl3pPr lvl="2" marR="0" rtl="0" algn="l">
              <a:lnSpc>
                <a:spcPct val="90000"/>
              </a:lnSpc>
              <a:spcBef>
                <a:spcPts val="2333"/>
              </a:spcBef>
              <a:spcAft>
                <a:spcPts val="0"/>
              </a:spcAft>
              <a:buClr>
                <a:schemeClr val="dk1"/>
              </a:buClr>
              <a:buSzPts val="11200"/>
              <a:buFont typeface="Arial"/>
              <a:buNone/>
              <a:defRPr b="0" i="0" sz="11200" u="none" cap="none" strike="noStrike">
                <a:solidFill>
                  <a:schemeClr val="dk1"/>
                </a:solidFill>
                <a:latin typeface="Calibri"/>
                <a:ea typeface="Calibri"/>
                <a:cs typeface="Calibri"/>
                <a:sym typeface="Calibri"/>
              </a:defRPr>
            </a:lvl3pPr>
            <a:lvl4pPr lvl="3" marR="0" rtl="0" algn="l">
              <a:lnSpc>
                <a:spcPct val="90000"/>
              </a:lnSpc>
              <a:spcBef>
                <a:spcPts val="2333"/>
              </a:spcBef>
              <a:spcAft>
                <a:spcPts val="0"/>
              </a:spcAft>
              <a:buClr>
                <a:schemeClr val="dk1"/>
              </a:buClr>
              <a:buSzPts val="9333"/>
              <a:buFont typeface="Arial"/>
              <a:buNone/>
              <a:defRPr b="0" i="0" sz="9333" u="none" cap="none" strike="noStrike">
                <a:solidFill>
                  <a:schemeClr val="dk1"/>
                </a:solidFill>
                <a:latin typeface="Calibri"/>
                <a:ea typeface="Calibri"/>
                <a:cs typeface="Calibri"/>
                <a:sym typeface="Calibri"/>
              </a:defRPr>
            </a:lvl4pPr>
            <a:lvl5pPr lvl="4" marR="0" rtl="0" algn="l">
              <a:lnSpc>
                <a:spcPct val="90000"/>
              </a:lnSpc>
              <a:spcBef>
                <a:spcPts val="2333"/>
              </a:spcBef>
              <a:spcAft>
                <a:spcPts val="0"/>
              </a:spcAft>
              <a:buClr>
                <a:schemeClr val="dk1"/>
              </a:buClr>
              <a:buSzPts val="9333"/>
              <a:buFont typeface="Arial"/>
              <a:buNone/>
              <a:defRPr b="0" i="0" sz="9333" u="none" cap="none" strike="noStrike">
                <a:solidFill>
                  <a:schemeClr val="dk1"/>
                </a:solidFill>
                <a:latin typeface="Calibri"/>
                <a:ea typeface="Calibri"/>
                <a:cs typeface="Calibri"/>
                <a:sym typeface="Calibri"/>
              </a:defRPr>
            </a:lvl5pPr>
            <a:lvl6pPr lvl="5" marR="0" rtl="0" algn="l">
              <a:lnSpc>
                <a:spcPct val="90000"/>
              </a:lnSpc>
              <a:spcBef>
                <a:spcPts val="2333"/>
              </a:spcBef>
              <a:spcAft>
                <a:spcPts val="0"/>
              </a:spcAft>
              <a:buClr>
                <a:schemeClr val="dk1"/>
              </a:buClr>
              <a:buSzPts val="9333"/>
              <a:buFont typeface="Arial"/>
              <a:buNone/>
              <a:defRPr b="0" i="0" sz="9333" u="none" cap="none" strike="noStrike">
                <a:solidFill>
                  <a:schemeClr val="dk1"/>
                </a:solidFill>
                <a:latin typeface="Calibri"/>
                <a:ea typeface="Calibri"/>
                <a:cs typeface="Calibri"/>
                <a:sym typeface="Calibri"/>
              </a:defRPr>
            </a:lvl6pPr>
            <a:lvl7pPr lvl="6" marR="0" rtl="0" algn="l">
              <a:lnSpc>
                <a:spcPct val="90000"/>
              </a:lnSpc>
              <a:spcBef>
                <a:spcPts val="2333"/>
              </a:spcBef>
              <a:spcAft>
                <a:spcPts val="0"/>
              </a:spcAft>
              <a:buClr>
                <a:schemeClr val="dk1"/>
              </a:buClr>
              <a:buSzPts val="9333"/>
              <a:buFont typeface="Arial"/>
              <a:buNone/>
              <a:defRPr b="0" i="0" sz="9333" u="none" cap="none" strike="noStrike">
                <a:solidFill>
                  <a:schemeClr val="dk1"/>
                </a:solidFill>
                <a:latin typeface="Calibri"/>
                <a:ea typeface="Calibri"/>
                <a:cs typeface="Calibri"/>
                <a:sym typeface="Calibri"/>
              </a:defRPr>
            </a:lvl7pPr>
            <a:lvl8pPr lvl="7" marR="0" rtl="0" algn="l">
              <a:lnSpc>
                <a:spcPct val="90000"/>
              </a:lnSpc>
              <a:spcBef>
                <a:spcPts val="2333"/>
              </a:spcBef>
              <a:spcAft>
                <a:spcPts val="0"/>
              </a:spcAft>
              <a:buClr>
                <a:schemeClr val="dk1"/>
              </a:buClr>
              <a:buSzPts val="9333"/>
              <a:buFont typeface="Arial"/>
              <a:buNone/>
              <a:defRPr b="0" i="0" sz="9333" u="none" cap="none" strike="noStrike">
                <a:solidFill>
                  <a:schemeClr val="dk1"/>
                </a:solidFill>
                <a:latin typeface="Calibri"/>
                <a:ea typeface="Calibri"/>
                <a:cs typeface="Calibri"/>
                <a:sym typeface="Calibri"/>
              </a:defRPr>
            </a:lvl8pPr>
            <a:lvl9pPr lvl="8" marR="0" rtl="0" algn="l">
              <a:lnSpc>
                <a:spcPct val="90000"/>
              </a:lnSpc>
              <a:spcBef>
                <a:spcPts val="2333"/>
              </a:spcBef>
              <a:spcAft>
                <a:spcPts val="0"/>
              </a:spcAft>
              <a:buClr>
                <a:schemeClr val="dk1"/>
              </a:buClr>
              <a:buSzPts val="9333"/>
              <a:buFont typeface="Arial"/>
              <a:buNone/>
              <a:defRPr b="0" i="0" sz="9333" u="none" cap="none" strike="noStrike">
                <a:solidFill>
                  <a:schemeClr val="dk1"/>
                </a:solidFill>
                <a:latin typeface="Calibri"/>
                <a:ea typeface="Calibri"/>
                <a:cs typeface="Calibri"/>
                <a:sym typeface="Calibri"/>
              </a:defRPr>
            </a:lvl9pPr>
          </a:lstStyle>
          <a:p/>
        </p:txBody>
      </p:sp>
      <p:sp>
        <p:nvSpPr>
          <p:cNvPr id="64" name="Google Shape;64;p11"/>
          <p:cNvSpPr txBox="1"/>
          <p:nvPr>
            <p:ph idx="1" type="body"/>
          </p:nvPr>
        </p:nvSpPr>
        <p:spPr>
          <a:xfrm>
            <a:off x="3023237" y="9601200"/>
            <a:ext cx="14156054" cy="177874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667"/>
              </a:spcBef>
              <a:spcAft>
                <a:spcPts val="0"/>
              </a:spcAft>
              <a:buClr>
                <a:schemeClr val="dk1"/>
              </a:buClr>
              <a:buSzPts val="7467"/>
              <a:buNone/>
              <a:defRPr sz="7467"/>
            </a:lvl1pPr>
            <a:lvl2pPr indent="-228600" lvl="1" marL="914400" algn="l">
              <a:lnSpc>
                <a:spcPct val="90000"/>
              </a:lnSpc>
              <a:spcBef>
                <a:spcPts val="2333"/>
              </a:spcBef>
              <a:spcAft>
                <a:spcPts val="0"/>
              </a:spcAft>
              <a:buClr>
                <a:schemeClr val="dk1"/>
              </a:buClr>
              <a:buSzPts val="6533"/>
              <a:buNone/>
              <a:defRPr sz="6533"/>
            </a:lvl2pPr>
            <a:lvl3pPr indent="-228600" lvl="2" marL="1371600" algn="l">
              <a:lnSpc>
                <a:spcPct val="90000"/>
              </a:lnSpc>
              <a:spcBef>
                <a:spcPts val="2333"/>
              </a:spcBef>
              <a:spcAft>
                <a:spcPts val="0"/>
              </a:spcAft>
              <a:buClr>
                <a:schemeClr val="dk1"/>
              </a:buClr>
              <a:buSzPts val="5600"/>
              <a:buNone/>
              <a:defRPr sz="5600"/>
            </a:lvl3pPr>
            <a:lvl4pPr indent="-228600" lvl="3" marL="1828800" algn="l">
              <a:lnSpc>
                <a:spcPct val="90000"/>
              </a:lnSpc>
              <a:spcBef>
                <a:spcPts val="2333"/>
              </a:spcBef>
              <a:spcAft>
                <a:spcPts val="0"/>
              </a:spcAft>
              <a:buClr>
                <a:schemeClr val="dk1"/>
              </a:buClr>
              <a:buSzPts val="4667"/>
              <a:buNone/>
              <a:defRPr sz="4667"/>
            </a:lvl4pPr>
            <a:lvl5pPr indent="-228600" lvl="4" marL="2286000" algn="l">
              <a:lnSpc>
                <a:spcPct val="90000"/>
              </a:lnSpc>
              <a:spcBef>
                <a:spcPts val="2333"/>
              </a:spcBef>
              <a:spcAft>
                <a:spcPts val="0"/>
              </a:spcAft>
              <a:buClr>
                <a:schemeClr val="dk1"/>
              </a:buClr>
              <a:buSzPts val="4667"/>
              <a:buNone/>
              <a:defRPr sz="4667"/>
            </a:lvl5pPr>
            <a:lvl6pPr indent="-228600" lvl="5" marL="2743200" algn="l">
              <a:lnSpc>
                <a:spcPct val="90000"/>
              </a:lnSpc>
              <a:spcBef>
                <a:spcPts val="2333"/>
              </a:spcBef>
              <a:spcAft>
                <a:spcPts val="0"/>
              </a:spcAft>
              <a:buClr>
                <a:schemeClr val="dk1"/>
              </a:buClr>
              <a:buSzPts val="4667"/>
              <a:buNone/>
              <a:defRPr sz="4667"/>
            </a:lvl6pPr>
            <a:lvl7pPr indent="-228600" lvl="6" marL="3200400" algn="l">
              <a:lnSpc>
                <a:spcPct val="90000"/>
              </a:lnSpc>
              <a:spcBef>
                <a:spcPts val="2333"/>
              </a:spcBef>
              <a:spcAft>
                <a:spcPts val="0"/>
              </a:spcAft>
              <a:buClr>
                <a:schemeClr val="dk1"/>
              </a:buClr>
              <a:buSzPts val="4667"/>
              <a:buNone/>
              <a:defRPr sz="4667"/>
            </a:lvl7pPr>
            <a:lvl8pPr indent="-228600" lvl="7" marL="3657600" algn="l">
              <a:lnSpc>
                <a:spcPct val="90000"/>
              </a:lnSpc>
              <a:spcBef>
                <a:spcPts val="2333"/>
              </a:spcBef>
              <a:spcAft>
                <a:spcPts val="0"/>
              </a:spcAft>
              <a:buClr>
                <a:schemeClr val="dk1"/>
              </a:buClr>
              <a:buSzPts val="4667"/>
              <a:buNone/>
              <a:defRPr sz="4667"/>
            </a:lvl8pPr>
            <a:lvl9pPr indent="-228600" lvl="8" marL="4114800" algn="l">
              <a:lnSpc>
                <a:spcPct val="90000"/>
              </a:lnSpc>
              <a:spcBef>
                <a:spcPts val="2333"/>
              </a:spcBef>
              <a:spcAft>
                <a:spcPts val="0"/>
              </a:spcAft>
              <a:buClr>
                <a:schemeClr val="dk1"/>
              </a:buClr>
              <a:buSzPts val="4667"/>
              <a:buNone/>
              <a:defRPr sz="4667"/>
            </a:lvl9pPr>
          </a:lstStyle>
          <a:p/>
        </p:txBody>
      </p:sp>
      <p:sp>
        <p:nvSpPr>
          <p:cNvPr id="65" name="Google Shape;65;p11"/>
          <p:cNvSpPr txBox="1"/>
          <p:nvPr>
            <p:ph idx="10" type="dt"/>
          </p:nvPr>
        </p:nvSpPr>
        <p:spPr>
          <a:xfrm>
            <a:off x="3017520" y="29662975"/>
            <a:ext cx="9875520" cy="17039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14538959" y="29662975"/>
            <a:ext cx="14813280" cy="17039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30998159" y="29662975"/>
            <a:ext cx="9875520" cy="17039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017520" y="1703924"/>
            <a:ext cx="37856160" cy="6185961"/>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20533"/>
              <a:buFont typeface="Calibri"/>
              <a:buNone/>
              <a:defRPr b="0" i="0" sz="20533"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3017520" y="8519583"/>
            <a:ext cx="37856160" cy="20306243"/>
          </a:xfrm>
          <a:prstGeom prst="rect">
            <a:avLst/>
          </a:prstGeom>
          <a:noFill/>
          <a:ln>
            <a:noFill/>
          </a:ln>
        </p:spPr>
        <p:txBody>
          <a:bodyPr anchorCtr="0" anchor="t" bIns="45700" lIns="91425" spcFirstLastPara="1" rIns="91425" wrap="square" tIns="45700">
            <a:normAutofit/>
          </a:bodyPr>
          <a:lstStyle>
            <a:lvl1pPr indent="-1058354" lvl="0" marL="457200" marR="0" rtl="0" algn="l">
              <a:lnSpc>
                <a:spcPct val="90000"/>
              </a:lnSpc>
              <a:spcBef>
                <a:spcPts val="4667"/>
              </a:spcBef>
              <a:spcAft>
                <a:spcPts val="0"/>
              </a:spcAft>
              <a:buClr>
                <a:schemeClr val="dk1"/>
              </a:buClr>
              <a:buSzPts val="13067"/>
              <a:buFont typeface="Arial"/>
              <a:buChar char="•"/>
              <a:defRPr b="0" i="0" sz="13067" u="none" cap="none" strike="noStrike">
                <a:solidFill>
                  <a:schemeClr val="dk1"/>
                </a:solidFill>
                <a:latin typeface="Calibri"/>
                <a:ea typeface="Calibri"/>
                <a:cs typeface="Calibri"/>
                <a:sym typeface="Calibri"/>
              </a:defRPr>
            </a:lvl1pPr>
            <a:lvl2pPr indent="-939800" lvl="1" marL="914400" marR="0" rtl="0" algn="l">
              <a:lnSpc>
                <a:spcPct val="90000"/>
              </a:lnSpc>
              <a:spcBef>
                <a:spcPts val="2333"/>
              </a:spcBef>
              <a:spcAft>
                <a:spcPts val="0"/>
              </a:spcAft>
              <a:buClr>
                <a:schemeClr val="dk1"/>
              </a:buClr>
              <a:buSzPts val="11200"/>
              <a:buFont typeface="Arial"/>
              <a:buChar char="•"/>
              <a:defRPr b="0" i="0" sz="11200" u="none" cap="none" strike="noStrike">
                <a:solidFill>
                  <a:schemeClr val="dk1"/>
                </a:solidFill>
                <a:latin typeface="Calibri"/>
                <a:ea typeface="Calibri"/>
                <a:cs typeface="Calibri"/>
                <a:sym typeface="Calibri"/>
              </a:defRPr>
            </a:lvl2pPr>
            <a:lvl3pPr indent="-821245" lvl="2" marL="1371600" marR="0" rtl="0" algn="l">
              <a:lnSpc>
                <a:spcPct val="90000"/>
              </a:lnSpc>
              <a:spcBef>
                <a:spcPts val="2333"/>
              </a:spcBef>
              <a:spcAft>
                <a:spcPts val="0"/>
              </a:spcAft>
              <a:buClr>
                <a:schemeClr val="dk1"/>
              </a:buClr>
              <a:buSzPts val="9333"/>
              <a:buFont typeface="Arial"/>
              <a:buChar char="•"/>
              <a:defRPr b="0" i="0" sz="9333" u="none" cap="none" strike="noStrike">
                <a:solidFill>
                  <a:schemeClr val="dk1"/>
                </a:solidFill>
                <a:latin typeface="Calibri"/>
                <a:ea typeface="Calibri"/>
                <a:cs typeface="Calibri"/>
                <a:sym typeface="Calibri"/>
              </a:defRPr>
            </a:lvl3pPr>
            <a:lvl4pPr indent="-762000" lvl="3" marL="1828800" marR="0" rtl="0" algn="l">
              <a:lnSpc>
                <a:spcPct val="90000"/>
              </a:lnSpc>
              <a:spcBef>
                <a:spcPts val="2333"/>
              </a:spcBef>
              <a:spcAft>
                <a:spcPts val="0"/>
              </a:spcAft>
              <a:buClr>
                <a:schemeClr val="dk1"/>
              </a:buClr>
              <a:buSzPts val="8400"/>
              <a:buFont typeface="Arial"/>
              <a:buChar char="•"/>
              <a:defRPr b="0" i="0" sz="8400" u="none" cap="none" strike="noStrike">
                <a:solidFill>
                  <a:schemeClr val="dk1"/>
                </a:solidFill>
                <a:latin typeface="Calibri"/>
                <a:ea typeface="Calibri"/>
                <a:cs typeface="Calibri"/>
                <a:sym typeface="Calibri"/>
              </a:defRPr>
            </a:lvl4pPr>
            <a:lvl5pPr indent="-762000" lvl="4" marL="2286000" marR="0" rtl="0" algn="l">
              <a:lnSpc>
                <a:spcPct val="90000"/>
              </a:lnSpc>
              <a:spcBef>
                <a:spcPts val="2333"/>
              </a:spcBef>
              <a:spcAft>
                <a:spcPts val="0"/>
              </a:spcAft>
              <a:buClr>
                <a:schemeClr val="dk1"/>
              </a:buClr>
              <a:buSzPts val="8400"/>
              <a:buFont typeface="Arial"/>
              <a:buChar char="•"/>
              <a:defRPr b="0" i="0" sz="8400" u="none" cap="none" strike="noStrike">
                <a:solidFill>
                  <a:schemeClr val="dk1"/>
                </a:solidFill>
                <a:latin typeface="Calibri"/>
                <a:ea typeface="Calibri"/>
                <a:cs typeface="Calibri"/>
                <a:sym typeface="Calibri"/>
              </a:defRPr>
            </a:lvl5pPr>
            <a:lvl6pPr indent="-762000" lvl="5" marL="2743200" marR="0" rtl="0" algn="l">
              <a:lnSpc>
                <a:spcPct val="90000"/>
              </a:lnSpc>
              <a:spcBef>
                <a:spcPts val="2333"/>
              </a:spcBef>
              <a:spcAft>
                <a:spcPts val="0"/>
              </a:spcAft>
              <a:buClr>
                <a:schemeClr val="dk1"/>
              </a:buClr>
              <a:buSzPts val="8400"/>
              <a:buFont typeface="Arial"/>
              <a:buChar char="•"/>
              <a:defRPr b="0" i="0" sz="8400" u="none" cap="none" strike="noStrike">
                <a:solidFill>
                  <a:schemeClr val="dk1"/>
                </a:solidFill>
                <a:latin typeface="Calibri"/>
                <a:ea typeface="Calibri"/>
                <a:cs typeface="Calibri"/>
                <a:sym typeface="Calibri"/>
              </a:defRPr>
            </a:lvl6pPr>
            <a:lvl7pPr indent="-762000" lvl="6" marL="3200400" marR="0" rtl="0" algn="l">
              <a:lnSpc>
                <a:spcPct val="90000"/>
              </a:lnSpc>
              <a:spcBef>
                <a:spcPts val="2333"/>
              </a:spcBef>
              <a:spcAft>
                <a:spcPts val="0"/>
              </a:spcAft>
              <a:buClr>
                <a:schemeClr val="dk1"/>
              </a:buClr>
              <a:buSzPts val="8400"/>
              <a:buFont typeface="Arial"/>
              <a:buChar char="•"/>
              <a:defRPr b="0" i="0" sz="8400" u="none" cap="none" strike="noStrike">
                <a:solidFill>
                  <a:schemeClr val="dk1"/>
                </a:solidFill>
                <a:latin typeface="Calibri"/>
                <a:ea typeface="Calibri"/>
                <a:cs typeface="Calibri"/>
                <a:sym typeface="Calibri"/>
              </a:defRPr>
            </a:lvl7pPr>
            <a:lvl8pPr indent="-762000" lvl="7" marL="3657600" marR="0" rtl="0" algn="l">
              <a:lnSpc>
                <a:spcPct val="90000"/>
              </a:lnSpc>
              <a:spcBef>
                <a:spcPts val="2333"/>
              </a:spcBef>
              <a:spcAft>
                <a:spcPts val="0"/>
              </a:spcAft>
              <a:buClr>
                <a:schemeClr val="dk1"/>
              </a:buClr>
              <a:buSzPts val="8400"/>
              <a:buFont typeface="Arial"/>
              <a:buChar char="•"/>
              <a:defRPr b="0" i="0" sz="8400" u="none" cap="none" strike="noStrike">
                <a:solidFill>
                  <a:schemeClr val="dk1"/>
                </a:solidFill>
                <a:latin typeface="Calibri"/>
                <a:ea typeface="Calibri"/>
                <a:cs typeface="Calibri"/>
                <a:sym typeface="Calibri"/>
              </a:defRPr>
            </a:lvl8pPr>
            <a:lvl9pPr indent="-762000" lvl="8" marL="4114800" marR="0" rtl="0" algn="l">
              <a:lnSpc>
                <a:spcPct val="90000"/>
              </a:lnSpc>
              <a:spcBef>
                <a:spcPts val="2333"/>
              </a:spcBef>
              <a:spcAft>
                <a:spcPts val="0"/>
              </a:spcAft>
              <a:buClr>
                <a:schemeClr val="dk1"/>
              </a:buClr>
              <a:buSzPts val="8400"/>
              <a:buFont typeface="Arial"/>
              <a:buChar char="•"/>
              <a:defRPr b="0" i="0" sz="84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3017520" y="29662975"/>
            <a:ext cx="9875520" cy="170391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56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4538959" y="29662975"/>
            <a:ext cx="14813280" cy="170391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56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30998159" y="29662975"/>
            <a:ext cx="9875520" cy="17039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5600" u="none" cap="none" strike="noStrike">
                <a:solidFill>
                  <a:srgbClr val="888888"/>
                </a:solidFill>
                <a:latin typeface="Calibri"/>
                <a:ea typeface="Calibri"/>
                <a:cs typeface="Calibri"/>
                <a:sym typeface="Calibri"/>
              </a:defRPr>
            </a:lvl1pPr>
            <a:lvl2pPr indent="0" lvl="1" marL="0" marR="0" rtl="0" algn="r">
              <a:spcBef>
                <a:spcPts val="0"/>
              </a:spcBef>
              <a:buNone/>
              <a:defRPr b="0" i="0" sz="5600" u="none" cap="none" strike="noStrike">
                <a:solidFill>
                  <a:srgbClr val="888888"/>
                </a:solidFill>
                <a:latin typeface="Calibri"/>
                <a:ea typeface="Calibri"/>
                <a:cs typeface="Calibri"/>
                <a:sym typeface="Calibri"/>
              </a:defRPr>
            </a:lvl2pPr>
            <a:lvl3pPr indent="0" lvl="2" marL="0" marR="0" rtl="0" algn="r">
              <a:spcBef>
                <a:spcPts val="0"/>
              </a:spcBef>
              <a:buNone/>
              <a:defRPr b="0" i="0" sz="5600" u="none" cap="none" strike="noStrike">
                <a:solidFill>
                  <a:srgbClr val="888888"/>
                </a:solidFill>
                <a:latin typeface="Calibri"/>
                <a:ea typeface="Calibri"/>
                <a:cs typeface="Calibri"/>
                <a:sym typeface="Calibri"/>
              </a:defRPr>
            </a:lvl3pPr>
            <a:lvl4pPr indent="0" lvl="3" marL="0" marR="0" rtl="0" algn="r">
              <a:spcBef>
                <a:spcPts val="0"/>
              </a:spcBef>
              <a:buNone/>
              <a:defRPr b="0" i="0" sz="5600" u="none" cap="none" strike="noStrike">
                <a:solidFill>
                  <a:srgbClr val="888888"/>
                </a:solidFill>
                <a:latin typeface="Calibri"/>
                <a:ea typeface="Calibri"/>
                <a:cs typeface="Calibri"/>
                <a:sym typeface="Calibri"/>
              </a:defRPr>
            </a:lvl4pPr>
            <a:lvl5pPr indent="0" lvl="4" marL="0" marR="0" rtl="0" algn="r">
              <a:spcBef>
                <a:spcPts val="0"/>
              </a:spcBef>
              <a:buNone/>
              <a:defRPr b="0" i="0" sz="5600" u="none" cap="none" strike="noStrike">
                <a:solidFill>
                  <a:srgbClr val="888888"/>
                </a:solidFill>
                <a:latin typeface="Calibri"/>
                <a:ea typeface="Calibri"/>
                <a:cs typeface="Calibri"/>
                <a:sym typeface="Calibri"/>
              </a:defRPr>
            </a:lvl5pPr>
            <a:lvl6pPr indent="0" lvl="5" marL="0" marR="0" rtl="0" algn="r">
              <a:spcBef>
                <a:spcPts val="0"/>
              </a:spcBef>
              <a:buNone/>
              <a:defRPr b="0" i="0" sz="5600" u="none" cap="none" strike="noStrike">
                <a:solidFill>
                  <a:srgbClr val="888888"/>
                </a:solidFill>
                <a:latin typeface="Calibri"/>
                <a:ea typeface="Calibri"/>
                <a:cs typeface="Calibri"/>
                <a:sym typeface="Calibri"/>
              </a:defRPr>
            </a:lvl6pPr>
            <a:lvl7pPr indent="0" lvl="6" marL="0" marR="0" rtl="0" algn="r">
              <a:spcBef>
                <a:spcPts val="0"/>
              </a:spcBef>
              <a:buNone/>
              <a:defRPr b="0" i="0" sz="5600" u="none" cap="none" strike="noStrike">
                <a:solidFill>
                  <a:srgbClr val="888888"/>
                </a:solidFill>
                <a:latin typeface="Calibri"/>
                <a:ea typeface="Calibri"/>
                <a:cs typeface="Calibri"/>
                <a:sym typeface="Calibri"/>
              </a:defRPr>
            </a:lvl7pPr>
            <a:lvl8pPr indent="0" lvl="7" marL="0" marR="0" rtl="0" algn="r">
              <a:spcBef>
                <a:spcPts val="0"/>
              </a:spcBef>
              <a:buNone/>
              <a:defRPr b="0" i="0" sz="5600" u="none" cap="none" strike="noStrike">
                <a:solidFill>
                  <a:srgbClr val="888888"/>
                </a:solidFill>
                <a:latin typeface="Calibri"/>
                <a:ea typeface="Calibri"/>
                <a:cs typeface="Calibri"/>
                <a:sym typeface="Calibri"/>
              </a:defRPr>
            </a:lvl8pPr>
            <a:lvl9pPr indent="0" lvl="8" marL="0" marR="0" rtl="0" algn="r">
              <a:spcBef>
                <a:spcPts val="0"/>
              </a:spcBef>
              <a:buNone/>
              <a:defRPr b="0" i="0" sz="5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3.png"/><Relationship Id="rId10" Type="http://schemas.openxmlformats.org/officeDocument/2006/relationships/image" Target="../media/image5.png"/><Relationship Id="rId9"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8.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2F2F2"/>
            </a:gs>
            <a:gs pos="100000">
              <a:srgbClr val="A6A6A6"/>
            </a:gs>
          </a:gsLst>
          <a:lin ang="5400012" scaled="0"/>
        </a:gradFill>
      </p:bgPr>
    </p:bg>
    <p:spTree>
      <p:nvGrpSpPr>
        <p:cNvPr id="83" name="Shape 83"/>
        <p:cNvGrpSpPr/>
        <p:nvPr/>
      </p:nvGrpSpPr>
      <p:grpSpPr>
        <a:xfrm>
          <a:off x="0" y="0"/>
          <a:ext cx="0" cy="0"/>
          <a:chOff x="0" y="0"/>
          <a:chExt cx="0" cy="0"/>
        </a:xfrm>
      </p:grpSpPr>
      <p:sp>
        <p:nvSpPr>
          <p:cNvPr id="84" name="Google Shape;84;p1"/>
          <p:cNvSpPr txBox="1"/>
          <p:nvPr/>
        </p:nvSpPr>
        <p:spPr>
          <a:xfrm>
            <a:off x="300675" y="26173000"/>
            <a:ext cx="9150600" cy="6425100"/>
          </a:xfrm>
          <a:prstGeom prst="rect">
            <a:avLst/>
          </a:prstGeom>
          <a:noFill/>
          <a:ln>
            <a:noFill/>
          </a:ln>
        </p:spPr>
        <p:txBody>
          <a:bodyPr anchorCtr="0" anchor="t" bIns="91425" lIns="91425" spcFirstLastPara="1" rIns="91425" wrap="square" tIns="91425">
            <a:noAutofit/>
          </a:bodyPr>
          <a:lstStyle/>
          <a:p>
            <a:pPr indent="-482600" lvl="0" marL="457200" rtl="0" algn="just">
              <a:spcBef>
                <a:spcPts val="0"/>
              </a:spcBef>
              <a:spcAft>
                <a:spcPts val="0"/>
              </a:spcAft>
              <a:buSzPts val="4000"/>
              <a:buFont typeface="Calibri"/>
              <a:buChar char="●"/>
            </a:pPr>
            <a:r>
              <a:rPr lang="en-US" sz="4000">
                <a:latin typeface="Calibri"/>
                <a:ea typeface="Calibri"/>
                <a:cs typeface="Calibri"/>
                <a:sym typeface="Calibri"/>
              </a:rPr>
              <a:t>Device must perform like an iris.</a:t>
            </a:r>
            <a:endParaRPr sz="4000">
              <a:latin typeface="Calibri"/>
              <a:ea typeface="Calibri"/>
              <a:cs typeface="Calibri"/>
              <a:sym typeface="Calibri"/>
            </a:endParaRPr>
          </a:p>
          <a:p>
            <a:pPr indent="-482600" lvl="0" marL="457200" rtl="0" algn="just">
              <a:spcBef>
                <a:spcPts val="0"/>
              </a:spcBef>
              <a:spcAft>
                <a:spcPts val="0"/>
              </a:spcAft>
              <a:buSzPts val="4000"/>
              <a:buFont typeface="Calibri"/>
              <a:buChar char="●"/>
            </a:pPr>
            <a:r>
              <a:rPr lang="en-US" sz="4000">
                <a:latin typeface="Calibri"/>
                <a:ea typeface="Calibri"/>
                <a:cs typeface="Calibri"/>
                <a:sym typeface="Calibri"/>
              </a:rPr>
              <a:t>Must meet ANSI and OSHA standards.</a:t>
            </a:r>
            <a:endParaRPr sz="4000">
              <a:latin typeface="Calibri"/>
              <a:ea typeface="Calibri"/>
              <a:cs typeface="Calibri"/>
              <a:sym typeface="Calibri"/>
            </a:endParaRPr>
          </a:p>
          <a:p>
            <a:pPr indent="-482600" lvl="0" marL="457200" rtl="0" algn="just">
              <a:spcBef>
                <a:spcPts val="0"/>
              </a:spcBef>
              <a:spcAft>
                <a:spcPts val="0"/>
              </a:spcAft>
              <a:buSzPts val="4000"/>
              <a:buFont typeface="Calibri"/>
              <a:buChar char="●"/>
            </a:pPr>
            <a:r>
              <a:rPr lang="en-US" sz="4000">
                <a:latin typeface="Calibri"/>
                <a:ea typeface="Calibri"/>
                <a:cs typeface="Calibri"/>
                <a:sym typeface="Calibri"/>
              </a:rPr>
              <a:t>Diameter range of 0.5-30mm [2].</a:t>
            </a:r>
            <a:endParaRPr sz="4000">
              <a:latin typeface="Calibri"/>
              <a:ea typeface="Calibri"/>
              <a:cs typeface="Calibri"/>
              <a:sym typeface="Calibri"/>
            </a:endParaRPr>
          </a:p>
          <a:p>
            <a:pPr indent="-482600" lvl="0" marL="457200" rtl="0" algn="just">
              <a:spcBef>
                <a:spcPts val="0"/>
              </a:spcBef>
              <a:spcAft>
                <a:spcPts val="0"/>
              </a:spcAft>
              <a:buSzPts val="4000"/>
              <a:buFont typeface="Calibri"/>
              <a:buChar char="●"/>
            </a:pPr>
            <a:r>
              <a:rPr lang="en-US" sz="4000">
                <a:latin typeface="Calibri"/>
                <a:ea typeface="Calibri"/>
                <a:cs typeface="Calibri"/>
                <a:sym typeface="Calibri"/>
              </a:rPr>
              <a:t>Length range of 8-100mm [3,4].</a:t>
            </a:r>
            <a:endParaRPr sz="4000">
              <a:latin typeface="Calibri"/>
              <a:ea typeface="Calibri"/>
              <a:cs typeface="Calibri"/>
              <a:sym typeface="Calibri"/>
            </a:endParaRPr>
          </a:p>
          <a:p>
            <a:pPr indent="-482600" lvl="0" marL="457200" rtl="0" algn="just">
              <a:spcBef>
                <a:spcPts val="0"/>
              </a:spcBef>
              <a:spcAft>
                <a:spcPts val="0"/>
              </a:spcAft>
              <a:buSzPts val="4000"/>
              <a:buFont typeface="Calibri"/>
              <a:buChar char="●"/>
            </a:pPr>
            <a:r>
              <a:rPr lang="en-US" sz="4000">
                <a:latin typeface="Calibri"/>
                <a:ea typeface="Calibri"/>
                <a:cs typeface="Calibri"/>
                <a:sym typeface="Calibri"/>
              </a:rPr>
              <a:t>Radial force range of 108-823N [5].</a:t>
            </a:r>
            <a:endParaRPr sz="4000">
              <a:latin typeface="Calibri"/>
              <a:ea typeface="Calibri"/>
              <a:cs typeface="Calibri"/>
              <a:sym typeface="Calibri"/>
            </a:endParaRPr>
          </a:p>
          <a:p>
            <a:pPr indent="-482600" lvl="0" marL="457200" rtl="0" algn="just">
              <a:spcBef>
                <a:spcPts val="0"/>
              </a:spcBef>
              <a:spcAft>
                <a:spcPts val="0"/>
              </a:spcAft>
              <a:buSzPts val="4000"/>
              <a:buFont typeface="Calibri"/>
              <a:buChar char="●"/>
            </a:pPr>
            <a:r>
              <a:rPr lang="en-US" sz="4000">
                <a:latin typeface="Calibri"/>
                <a:ea typeface="Calibri"/>
                <a:cs typeface="Calibri"/>
                <a:sym typeface="Calibri"/>
              </a:rPr>
              <a:t>Budget of $3,000.</a:t>
            </a:r>
            <a:endParaRPr sz="4000">
              <a:latin typeface="Calibri"/>
              <a:ea typeface="Calibri"/>
              <a:cs typeface="Calibri"/>
              <a:sym typeface="Calibri"/>
            </a:endParaRPr>
          </a:p>
          <a:p>
            <a:pPr indent="-482600" lvl="0" marL="457200" rtl="0" algn="just">
              <a:spcBef>
                <a:spcPts val="0"/>
              </a:spcBef>
              <a:spcAft>
                <a:spcPts val="0"/>
              </a:spcAft>
              <a:buSzPts val="4000"/>
              <a:buFont typeface="Calibri"/>
              <a:buChar char="●"/>
            </a:pPr>
            <a:r>
              <a:rPr lang="en-US" sz="4000">
                <a:latin typeface="Calibri"/>
                <a:ea typeface="Calibri"/>
                <a:cs typeface="Calibri"/>
                <a:sym typeface="Calibri"/>
              </a:rPr>
              <a:t>Tolerances for diameter, length and radial force.</a:t>
            </a:r>
            <a:endParaRPr sz="4000">
              <a:latin typeface="Calibri"/>
              <a:ea typeface="Calibri"/>
              <a:cs typeface="Calibri"/>
              <a:sym typeface="Calibri"/>
            </a:endParaRPr>
          </a:p>
          <a:p>
            <a:pPr indent="-482600" lvl="0" marL="457200" rtl="0" algn="just">
              <a:spcBef>
                <a:spcPts val="0"/>
              </a:spcBef>
              <a:spcAft>
                <a:spcPts val="0"/>
              </a:spcAft>
              <a:buSzPts val="4000"/>
              <a:buFont typeface="Calibri"/>
              <a:buChar char="●"/>
            </a:pPr>
            <a:r>
              <a:rPr lang="en-US" sz="4000">
                <a:latin typeface="Calibri"/>
                <a:ea typeface="Calibri"/>
                <a:cs typeface="Calibri"/>
                <a:sym typeface="Calibri"/>
              </a:rPr>
              <a:t>GUI for input/output.</a:t>
            </a:r>
            <a:endParaRPr sz="4000">
              <a:latin typeface="Calibri"/>
              <a:ea typeface="Calibri"/>
              <a:cs typeface="Calibri"/>
              <a:sym typeface="Calibri"/>
            </a:endParaRPr>
          </a:p>
        </p:txBody>
      </p:sp>
      <p:sp>
        <p:nvSpPr>
          <p:cNvPr id="85" name="Google Shape;85;p1"/>
          <p:cNvSpPr/>
          <p:nvPr/>
        </p:nvSpPr>
        <p:spPr>
          <a:xfrm>
            <a:off x="32381700" y="20712113"/>
            <a:ext cx="10834800" cy="1200300"/>
          </a:xfrm>
          <a:prstGeom prst="rect">
            <a:avLst/>
          </a:prstGeom>
          <a:solidFill>
            <a:srgbClr val="0033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
          <p:cNvSpPr/>
          <p:nvPr/>
        </p:nvSpPr>
        <p:spPr>
          <a:xfrm>
            <a:off x="21018775" y="26165750"/>
            <a:ext cx="10679700" cy="1200300"/>
          </a:xfrm>
          <a:prstGeom prst="rect">
            <a:avLst/>
          </a:prstGeom>
          <a:solidFill>
            <a:srgbClr val="0033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
          <p:cNvSpPr/>
          <p:nvPr/>
        </p:nvSpPr>
        <p:spPr>
          <a:xfrm>
            <a:off x="32353400" y="6446520"/>
            <a:ext cx="10898700" cy="1200300"/>
          </a:xfrm>
          <a:prstGeom prst="rect">
            <a:avLst/>
          </a:prstGeom>
          <a:solidFill>
            <a:srgbClr val="0033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
          <p:cNvSpPr/>
          <p:nvPr/>
        </p:nvSpPr>
        <p:spPr>
          <a:xfrm>
            <a:off x="21057625" y="6446520"/>
            <a:ext cx="10679700" cy="1197900"/>
          </a:xfrm>
          <a:prstGeom prst="rect">
            <a:avLst/>
          </a:prstGeom>
          <a:solidFill>
            <a:srgbClr val="0033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
          <p:cNvSpPr/>
          <p:nvPr/>
        </p:nvSpPr>
        <p:spPr>
          <a:xfrm>
            <a:off x="9761850" y="6449850"/>
            <a:ext cx="10679700" cy="1200300"/>
          </a:xfrm>
          <a:prstGeom prst="rect">
            <a:avLst/>
          </a:prstGeom>
          <a:solidFill>
            <a:srgbClr val="0033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
          <p:cNvSpPr/>
          <p:nvPr/>
        </p:nvSpPr>
        <p:spPr>
          <a:xfrm>
            <a:off x="300650" y="6446525"/>
            <a:ext cx="9150600" cy="1200300"/>
          </a:xfrm>
          <a:prstGeom prst="rect">
            <a:avLst/>
          </a:prstGeom>
          <a:solidFill>
            <a:srgbClr val="0033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
          <p:cNvSpPr/>
          <p:nvPr/>
        </p:nvSpPr>
        <p:spPr>
          <a:xfrm>
            <a:off x="300675" y="24972700"/>
            <a:ext cx="9150600" cy="1200300"/>
          </a:xfrm>
          <a:prstGeom prst="rect">
            <a:avLst/>
          </a:prstGeom>
          <a:solidFill>
            <a:srgbClr val="0033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
          <p:cNvSpPr/>
          <p:nvPr/>
        </p:nvSpPr>
        <p:spPr>
          <a:xfrm>
            <a:off x="0" y="4"/>
            <a:ext cx="43891200" cy="6214800"/>
          </a:xfrm>
          <a:prstGeom prst="rect">
            <a:avLst/>
          </a:prstGeom>
          <a:solidFill>
            <a:srgbClr val="0835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5352" u="none" cap="none" strike="noStrike">
              <a:solidFill>
                <a:schemeClr val="lt1"/>
              </a:solidFill>
              <a:latin typeface="Calibri"/>
              <a:ea typeface="Calibri"/>
              <a:cs typeface="Calibri"/>
              <a:sym typeface="Calibri"/>
            </a:endParaRPr>
          </a:p>
        </p:txBody>
      </p:sp>
      <p:pic>
        <p:nvPicPr>
          <p:cNvPr id="93" name="Google Shape;93;p1"/>
          <p:cNvPicPr preferRelativeResize="0"/>
          <p:nvPr/>
        </p:nvPicPr>
        <p:blipFill rotWithShape="1">
          <a:blip r:embed="rId3">
            <a:alphaModFix amt="62000"/>
          </a:blip>
          <a:srcRect b="22477" l="0" r="0" t="38761"/>
          <a:stretch/>
        </p:blipFill>
        <p:spPr>
          <a:xfrm flipH="1">
            <a:off x="0" y="0"/>
            <a:ext cx="43891200" cy="6181350"/>
          </a:xfrm>
          <a:prstGeom prst="rect">
            <a:avLst/>
          </a:prstGeom>
          <a:noFill/>
          <a:ln>
            <a:noFill/>
          </a:ln>
        </p:spPr>
      </p:pic>
      <p:sp>
        <p:nvSpPr>
          <p:cNvPr id="94" name="Google Shape;94;p1"/>
          <p:cNvSpPr txBox="1"/>
          <p:nvPr/>
        </p:nvSpPr>
        <p:spPr>
          <a:xfrm>
            <a:off x="10045662" y="1005855"/>
            <a:ext cx="26549400" cy="192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1912" u="none" cap="none" strike="noStrike">
                <a:solidFill>
                  <a:schemeClr val="lt1"/>
                </a:solidFill>
                <a:latin typeface="Arial"/>
                <a:ea typeface="Arial"/>
                <a:cs typeface="Arial"/>
                <a:sym typeface="Arial"/>
              </a:rPr>
              <a:t>W.L. Gore Stent Crimper Project</a:t>
            </a:r>
            <a:endParaRPr/>
          </a:p>
        </p:txBody>
      </p:sp>
      <p:sp>
        <p:nvSpPr>
          <p:cNvPr id="95" name="Google Shape;95;p1"/>
          <p:cNvSpPr txBox="1"/>
          <p:nvPr/>
        </p:nvSpPr>
        <p:spPr>
          <a:xfrm>
            <a:off x="10291010" y="3860857"/>
            <a:ext cx="26549400" cy="752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288">
                <a:solidFill>
                  <a:srgbClr val="FBCE20"/>
                </a:solidFill>
                <a:latin typeface="Arial"/>
                <a:ea typeface="Arial"/>
                <a:cs typeface="Arial"/>
                <a:sym typeface="Arial"/>
              </a:rPr>
              <a:t>Department of Mechanical Engineering, Northern Arizona University, Flagstaff, AZ 86011</a:t>
            </a:r>
            <a:endParaRPr sz="4288">
              <a:solidFill>
                <a:srgbClr val="FBCE20"/>
              </a:solidFill>
              <a:latin typeface="Oswald"/>
              <a:ea typeface="Oswald"/>
              <a:cs typeface="Oswald"/>
              <a:sym typeface="Oswald"/>
            </a:endParaRPr>
          </a:p>
        </p:txBody>
      </p:sp>
      <p:sp>
        <p:nvSpPr>
          <p:cNvPr id="96" name="Google Shape;96;p1"/>
          <p:cNvSpPr txBox="1"/>
          <p:nvPr/>
        </p:nvSpPr>
        <p:spPr>
          <a:xfrm>
            <a:off x="10290973" y="2888683"/>
            <a:ext cx="26549400" cy="752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288">
                <a:solidFill>
                  <a:srgbClr val="FBCE20"/>
                </a:solidFill>
                <a:latin typeface="Arial"/>
                <a:ea typeface="Arial"/>
                <a:cs typeface="Arial"/>
                <a:sym typeface="Arial"/>
              </a:rPr>
              <a:t>Ashley Blood, Nick Green, Jennifer Lawson, Cameron Lissarrague </a:t>
            </a:r>
            <a:endParaRPr/>
          </a:p>
        </p:txBody>
      </p:sp>
      <p:pic>
        <p:nvPicPr>
          <p:cNvPr id="97" name="Google Shape;97;p1"/>
          <p:cNvPicPr preferRelativeResize="0"/>
          <p:nvPr/>
        </p:nvPicPr>
        <p:blipFill rotWithShape="1">
          <a:blip r:embed="rId4">
            <a:alphaModFix/>
          </a:blip>
          <a:srcRect b="0" l="0" r="0" t="0"/>
          <a:stretch/>
        </p:blipFill>
        <p:spPr>
          <a:xfrm>
            <a:off x="2721091" y="1547189"/>
            <a:ext cx="3604091" cy="3435149"/>
          </a:xfrm>
          <a:prstGeom prst="rect">
            <a:avLst/>
          </a:prstGeom>
          <a:noFill/>
          <a:ln>
            <a:noFill/>
          </a:ln>
        </p:spPr>
      </p:pic>
      <p:sp>
        <p:nvSpPr>
          <p:cNvPr id="98" name="Google Shape;98;p1"/>
          <p:cNvSpPr txBox="1"/>
          <p:nvPr/>
        </p:nvSpPr>
        <p:spPr>
          <a:xfrm>
            <a:off x="10290975" y="6656400"/>
            <a:ext cx="6937500" cy="820800"/>
          </a:xfrm>
          <a:prstGeom prst="rect">
            <a:avLst/>
          </a:prstGeom>
          <a:noFill/>
          <a:ln>
            <a:noFill/>
          </a:ln>
        </p:spPr>
        <p:txBody>
          <a:bodyPr anchorCtr="0" anchor="t" bIns="66550" lIns="66550" spcFirstLastPara="1" rIns="66550" wrap="square" tIns="66550">
            <a:noAutofit/>
          </a:bodyPr>
          <a:lstStyle/>
          <a:p>
            <a:pPr indent="0" lvl="0" marL="0" marR="0" rtl="0" algn="l">
              <a:lnSpc>
                <a:spcPct val="115000"/>
              </a:lnSpc>
              <a:spcBef>
                <a:spcPts val="0"/>
              </a:spcBef>
              <a:spcAft>
                <a:spcPts val="0"/>
              </a:spcAft>
              <a:buNone/>
            </a:pPr>
            <a:r>
              <a:rPr b="1" lang="en-US" sz="3971">
                <a:solidFill>
                  <a:srgbClr val="FFFFFF"/>
                </a:solidFill>
                <a:latin typeface="Arial"/>
                <a:ea typeface="Arial"/>
                <a:cs typeface="Arial"/>
                <a:sym typeface="Arial"/>
              </a:rPr>
              <a:t>Design</a:t>
            </a:r>
            <a:endParaRPr b="1" sz="3971">
              <a:solidFill>
                <a:srgbClr val="FFFFFF"/>
              </a:solidFill>
              <a:latin typeface="Arial"/>
              <a:ea typeface="Arial"/>
              <a:cs typeface="Arial"/>
              <a:sym typeface="Arial"/>
            </a:endParaRPr>
          </a:p>
          <a:p>
            <a:pPr indent="0" lvl="0" marL="0" marR="0" rtl="0" algn="l">
              <a:spcBef>
                <a:spcPts val="0"/>
              </a:spcBef>
              <a:spcAft>
                <a:spcPts val="0"/>
              </a:spcAft>
              <a:buNone/>
            </a:pPr>
            <a:r>
              <a:t/>
            </a:r>
            <a:endParaRPr sz="1216">
              <a:solidFill>
                <a:srgbClr val="FFFFFF"/>
              </a:solidFill>
              <a:latin typeface="Oswald"/>
              <a:ea typeface="Oswald"/>
              <a:cs typeface="Oswald"/>
              <a:sym typeface="Oswald"/>
            </a:endParaRPr>
          </a:p>
        </p:txBody>
      </p:sp>
      <p:sp>
        <p:nvSpPr>
          <p:cNvPr id="99" name="Google Shape;99;p1"/>
          <p:cNvSpPr txBox="1"/>
          <p:nvPr/>
        </p:nvSpPr>
        <p:spPr>
          <a:xfrm>
            <a:off x="32753628" y="6732280"/>
            <a:ext cx="7487400" cy="820800"/>
          </a:xfrm>
          <a:prstGeom prst="rect">
            <a:avLst/>
          </a:prstGeom>
          <a:noFill/>
          <a:ln>
            <a:noFill/>
          </a:ln>
        </p:spPr>
        <p:txBody>
          <a:bodyPr anchorCtr="0" anchor="t" bIns="66550" lIns="66550" spcFirstLastPara="1" rIns="66550" wrap="square" tIns="66550">
            <a:noAutofit/>
          </a:bodyPr>
          <a:lstStyle/>
          <a:p>
            <a:pPr indent="0" lvl="0" marL="0" marR="0" rtl="0" algn="l">
              <a:lnSpc>
                <a:spcPct val="115000"/>
              </a:lnSpc>
              <a:spcBef>
                <a:spcPts val="0"/>
              </a:spcBef>
              <a:spcAft>
                <a:spcPts val="0"/>
              </a:spcAft>
              <a:buClr>
                <a:srgbClr val="000000"/>
              </a:buClr>
              <a:buFont typeface="Arial"/>
              <a:buNone/>
            </a:pPr>
            <a:r>
              <a:rPr b="1" lang="en-US" sz="3971">
                <a:solidFill>
                  <a:srgbClr val="FFFFFF"/>
                </a:solidFill>
              </a:rPr>
              <a:t>Manufacturing</a:t>
            </a:r>
            <a:endParaRPr b="1" sz="3971">
              <a:solidFill>
                <a:srgbClr val="FFFFFF"/>
              </a:solidFill>
              <a:latin typeface="Arial"/>
              <a:ea typeface="Arial"/>
              <a:cs typeface="Arial"/>
              <a:sym typeface="Arial"/>
            </a:endParaRPr>
          </a:p>
          <a:p>
            <a:pPr indent="0" lvl="0" marL="0" marR="0" rtl="0" algn="l">
              <a:spcBef>
                <a:spcPts val="0"/>
              </a:spcBef>
              <a:spcAft>
                <a:spcPts val="0"/>
              </a:spcAft>
              <a:buNone/>
            </a:pPr>
            <a:r>
              <a:t/>
            </a:r>
            <a:endParaRPr sz="1216">
              <a:solidFill>
                <a:srgbClr val="003366"/>
              </a:solidFill>
              <a:latin typeface="Oswald"/>
              <a:ea typeface="Oswald"/>
              <a:cs typeface="Oswald"/>
              <a:sym typeface="Oswald"/>
            </a:endParaRPr>
          </a:p>
        </p:txBody>
      </p:sp>
      <p:sp>
        <p:nvSpPr>
          <p:cNvPr id="100" name="Google Shape;100;p1"/>
          <p:cNvSpPr txBox="1"/>
          <p:nvPr/>
        </p:nvSpPr>
        <p:spPr>
          <a:xfrm>
            <a:off x="21247344" y="6732268"/>
            <a:ext cx="7487400" cy="820800"/>
          </a:xfrm>
          <a:prstGeom prst="rect">
            <a:avLst/>
          </a:prstGeom>
          <a:noFill/>
          <a:ln>
            <a:noFill/>
          </a:ln>
        </p:spPr>
        <p:txBody>
          <a:bodyPr anchorCtr="0" anchor="t" bIns="66550" lIns="66550" spcFirstLastPara="1" rIns="66550" wrap="square" tIns="66550">
            <a:noAutofit/>
          </a:bodyPr>
          <a:lstStyle/>
          <a:p>
            <a:pPr indent="0" lvl="0" marL="0" marR="0" rtl="0" algn="l">
              <a:lnSpc>
                <a:spcPct val="115000"/>
              </a:lnSpc>
              <a:spcBef>
                <a:spcPts val="0"/>
              </a:spcBef>
              <a:spcAft>
                <a:spcPts val="0"/>
              </a:spcAft>
              <a:buNone/>
            </a:pPr>
            <a:r>
              <a:rPr b="1" lang="en-US" sz="3971">
                <a:solidFill>
                  <a:srgbClr val="FFFFFF"/>
                </a:solidFill>
                <a:latin typeface="Arial"/>
                <a:ea typeface="Arial"/>
                <a:cs typeface="Arial"/>
                <a:sym typeface="Arial"/>
              </a:rPr>
              <a:t>Testing</a:t>
            </a:r>
            <a:endParaRPr b="1" sz="3971">
              <a:solidFill>
                <a:srgbClr val="FFFFFF"/>
              </a:solidFill>
              <a:latin typeface="Arial"/>
              <a:ea typeface="Arial"/>
              <a:cs typeface="Arial"/>
              <a:sym typeface="Arial"/>
            </a:endParaRPr>
          </a:p>
          <a:p>
            <a:pPr indent="0" lvl="0" marL="0" marR="0" rtl="0" algn="l">
              <a:spcBef>
                <a:spcPts val="0"/>
              </a:spcBef>
              <a:spcAft>
                <a:spcPts val="0"/>
              </a:spcAft>
              <a:buNone/>
            </a:pPr>
            <a:r>
              <a:t/>
            </a:r>
            <a:endParaRPr sz="1216">
              <a:solidFill>
                <a:srgbClr val="FFFFFF"/>
              </a:solidFill>
              <a:latin typeface="Oswald"/>
              <a:ea typeface="Oswald"/>
              <a:cs typeface="Oswald"/>
              <a:sym typeface="Oswald"/>
            </a:endParaRPr>
          </a:p>
        </p:txBody>
      </p:sp>
      <p:sp>
        <p:nvSpPr>
          <p:cNvPr id="101" name="Google Shape;101;p1"/>
          <p:cNvSpPr txBox="1"/>
          <p:nvPr/>
        </p:nvSpPr>
        <p:spPr>
          <a:xfrm>
            <a:off x="32753628" y="20901867"/>
            <a:ext cx="7487400" cy="820800"/>
          </a:xfrm>
          <a:prstGeom prst="rect">
            <a:avLst/>
          </a:prstGeom>
          <a:noFill/>
          <a:ln>
            <a:noFill/>
          </a:ln>
        </p:spPr>
        <p:txBody>
          <a:bodyPr anchorCtr="0" anchor="t" bIns="66550" lIns="66550" spcFirstLastPara="1" rIns="66550" wrap="square" tIns="66550">
            <a:noAutofit/>
          </a:bodyPr>
          <a:lstStyle/>
          <a:p>
            <a:pPr indent="0" lvl="0" marL="0" marR="0" rtl="0" algn="l">
              <a:lnSpc>
                <a:spcPct val="115000"/>
              </a:lnSpc>
              <a:spcBef>
                <a:spcPts val="0"/>
              </a:spcBef>
              <a:spcAft>
                <a:spcPts val="0"/>
              </a:spcAft>
              <a:buNone/>
            </a:pPr>
            <a:r>
              <a:rPr b="1" lang="en-US" sz="3971">
                <a:solidFill>
                  <a:srgbClr val="FFFFFF"/>
                </a:solidFill>
                <a:latin typeface="Arial"/>
                <a:ea typeface="Arial"/>
                <a:cs typeface="Arial"/>
                <a:sym typeface="Arial"/>
              </a:rPr>
              <a:t>References</a:t>
            </a:r>
            <a:endParaRPr b="1" sz="3971">
              <a:solidFill>
                <a:srgbClr val="FFFFFF"/>
              </a:solidFill>
              <a:latin typeface="Arial"/>
              <a:ea typeface="Arial"/>
              <a:cs typeface="Arial"/>
              <a:sym typeface="Arial"/>
            </a:endParaRPr>
          </a:p>
          <a:p>
            <a:pPr indent="0" lvl="0" marL="0" marR="0" rtl="0" algn="l">
              <a:spcBef>
                <a:spcPts val="0"/>
              </a:spcBef>
              <a:spcAft>
                <a:spcPts val="0"/>
              </a:spcAft>
              <a:buNone/>
            </a:pPr>
            <a:r>
              <a:t/>
            </a:r>
            <a:endParaRPr sz="1216">
              <a:solidFill>
                <a:srgbClr val="003366"/>
              </a:solidFill>
              <a:latin typeface="Oswald"/>
              <a:ea typeface="Oswald"/>
              <a:cs typeface="Oswald"/>
              <a:sym typeface="Oswald"/>
            </a:endParaRPr>
          </a:p>
        </p:txBody>
      </p:sp>
      <p:sp>
        <p:nvSpPr>
          <p:cNvPr id="102" name="Google Shape;102;p1"/>
          <p:cNvSpPr txBox="1"/>
          <p:nvPr/>
        </p:nvSpPr>
        <p:spPr>
          <a:xfrm>
            <a:off x="21381225" y="26355500"/>
            <a:ext cx="7487400" cy="820800"/>
          </a:xfrm>
          <a:prstGeom prst="rect">
            <a:avLst/>
          </a:prstGeom>
          <a:noFill/>
          <a:ln>
            <a:noFill/>
          </a:ln>
        </p:spPr>
        <p:txBody>
          <a:bodyPr anchorCtr="0" anchor="t" bIns="66550" lIns="66550" spcFirstLastPara="1" rIns="66550" wrap="square" tIns="66550">
            <a:noAutofit/>
          </a:bodyPr>
          <a:lstStyle/>
          <a:p>
            <a:pPr indent="0" lvl="0" marL="0" marR="0" rtl="0" algn="l">
              <a:lnSpc>
                <a:spcPct val="115000"/>
              </a:lnSpc>
              <a:spcBef>
                <a:spcPts val="0"/>
              </a:spcBef>
              <a:spcAft>
                <a:spcPts val="0"/>
              </a:spcAft>
              <a:buNone/>
            </a:pPr>
            <a:r>
              <a:rPr b="1" lang="en-US" sz="3971">
                <a:solidFill>
                  <a:srgbClr val="FFFFFF"/>
                </a:solidFill>
                <a:latin typeface="Arial"/>
                <a:ea typeface="Arial"/>
                <a:cs typeface="Arial"/>
                <a:sym typeface="Arial"/>
              </a:rPr>
              <a:t>Acknowledgements</a:t>
            </a:r>
            <a:endParaRPr b="1" sz="3971">
              <a:solidFill>
                <a:srgbClr val="FFFFFF"/>
              </a:solidFill>
              <a:latin typeface="Arial"/>
              <a:ea typeface="Arial"/>
              <a:cs typeface="Arial"/>
              <a:sym typeface="Arial"/>
            </a:endParaRPr>
          </a:p>
          <a:p>
            <a:pPr indent="0" lvl="0" marL="0" marR="0" rtl="0" algn="l">
              <a:spcBef>
                <a:spcPts val="0"/>
              </a:spcBef>
              <a:spcAft>
                <a:spcPts val="0"/>
              </a:spcAft>
              <a:buNone/>
            </a:pPr>
            <a:r>
              <a:t/>
            </a:r>
            <a:endParaRPr sz="1216">
              <a:solidFill>
                <a:srgbClr val="003366"/>
              </a:solidFill>
              <a:latin typeface="Oswald"/>
              <a:ea typeface="Oswald"/>
              <a:cs typeface="Oswald"/>
              <a:sym typeface="Oswald"/>
            </a:endParaRPr>
          </a:p>
        </p:txBody>
      </p:sp>
      <p:sp>
        <p:nvSpPr>
          <p:cNvPr id="103" name="Google Shape;103;p1"/>
          <p:cNvSpPr txBox="1"/>
          <p:nvPr/>
        </p:nvSpPr>
        <p:spPr>
          <a:xfrm>
            <a:off x="663032" y="25204306"/>
            <a:ext cx="7173300" cy="737100"/>
          </a:xfrm>
          <a:prstGeom prst="rect">
            <a:avLst/>
          </a:prstGeom>
          <a:noFill/>
          <a:ln>
            <a:noFill/>
          </a:ln>
        </p:spPr>
        <p:txBody>
          <a:bodyPr anchorCtr="0" anchor="t" bIns="66550" lIns="66550" spcFirstLastPara="1" rIns="66550" wrap="square" tIns="66550">
            <a:noAutofit/>
          </a:bodyPr>
          <a:lstStyle/>
          <a:p>
            <a:pPr indent="0" lvl="0" marL="0" marR="0" rtl="0" algn="l">
              <a:lnSpc>
                <a:spcPct val="115000"/>
              </a:lnSpc>
              <a:spcBef>
                <a:spcPts val="0"/>
              </a:spcBef>
              <a:spcAft>
                <a:spcPts val="0"/>
              </a:spcAft>
              <a:buNone/>
            </a:pPr>
            <a:r>
              <a:rPr b="1" lang="en-US" sz="3971">
                <a:solidFill>
                  <a:srgbClr val="FFFFFF"/>
                </a:solidFill>
                <a:latin typeface="Arial"/>
                <a:ea typeface="Arial"/>
                <a:cs typeface="Arial"/>
                <a:sym typeface="Arial"/>
              </a:rPr>
              <a:t>Requirements</a:t>
            </a:r>
            <a:endParaRPr b="1" sz="3971">
              <a:solidFill>
                <a:srgbClr val="FFFFFF"/>
              </a:solidFill>
              <a:latin typeface="Arial"/>
              <a:ea typeface="Arial"/>
              <a:cs typeface="Arial"/>
              <a:sym typeface="Arial"/>
            </a:endParaRPr>
          </a:p>
          <a:p>
            <a:pPr indent="0" lvl="0" marL="0" marR="0" rtl="0" algn="l">
              <a:spcBef>
                <a:spcPts val="0"/>
              </a:spcBef>
              <a:spcAft>
                <a:spcPts val="0"/>
              </a:spcAft>
              <a:buNone/>
            </a:pPr>
            <a:r>
              <a:t/>
            </a:r>
            <a:endParaRPr sz="1216">
              <a:solidFill>
                <a:srgbClr val="003366"/>
              </a:solidFill>
              <a:latin typeface="Oswald"/>
              <a:ea typeface="Oswald"/>
              <a:cs typeface="Oswald"/>
              <a:sym typeface="Oswald"/>
            </a:endParaRPr>
          </a:p>
        </p:txBody>
      </p:sp>
      <p:sp>
        <p:nvSpPr>
          <p:cNvPr id="104" name="Google Shape;104;p1"/>
          <p:cNvSpPr txBox="1"/>
          <p:nvPr/>
        </p:nvSpPr>
        <p:spPr>
          <a:xfrm>
            <a:off x="663030" y="6644270"/>
            <a:ext cx="7173300" cy="737100"/>
          </a:xfrm>
          <a:prstGeom prst="rect">
            <a:avLst/>
          </a:prstGeom>
          <a:noFill/>
          <a:ln>
            <a:noFill/>
          </a:ln>
        </p:spPr>
        <p:txBody>
          <a:bodyPr anchorCtr="0" anchor="t" bIns="66550" lIns="66550" spcFirstLastPara="1" rIns="66550" wrap="square" tIns="66550">
            <a:noAutofit/>
          </a:bodyPr>
          <a:lstStyle/>
          <a:p>
            <a:pPr indent="0" lvl="0" marL="0" marR="0" rtl="0" algn="l">
              <a:lnSpc>
                <a:spcPct val="115000"/>
              </a:lnSpc>
              <a:spcBef>
                <a:spcPts val="0"/>
              </a:spcBef>
              <a:spcAft>
                <a:spcPts val="0"/>
              </a:spcAft>
              <a:buNone/>
            </a:pPr>
            <a:r>
              <a:rPr b="1" lang="en-US" sz="3971">
                <a:solidFill>
                  <a:srgbClr val="FFFFFF"/>
                </a:solidFill>
                <a:latin typeface="Arial"/>
                <a:ea typeface="Arial"/>
                <a:cs typeface="Arial"/>
                <a:sym typeface="Arial"/>
              </a:rPr>
              <a:t>Abstract</a:t>
            </a:r>
            <a:endParaRPr b="1" sz="3971">
              <a:solidFill>
                <a:srgbClr val="FFFFFF"/>
              </a:solidFill>
              <a:latin typeface="Arial"/>
              <a:ea typeface="Arial"/>
              <a:cs typeface="Arial"/>
              <a:sym typeface="Arial"/>
            </a:endParaRPr>
          </a:p>
          <a:p>
            <a:pPr indent="0" lvl="0" marL="0" marR="0" rtl="0" algn="l">
              <a:spcBef>
                <a:spcPts val="0"/>
              </a:spcBef>
              <a:spcAft>
                <a:spcPts val="0"/>
              </a:spcAft>
              <a:buNone/>
            </a:pPr>
            <a:r>
              <a:t/>
            </a:r>
            <a:endParaRPr sz="1216">
              <a:solidFill>
                <a:srgbClr val="FFFFFF"/>
              </a:solidFill>
              <a:latin typeface="Oswald"/>
              <a:ea typeface="Oswald"/>
              <a:cs typeface="Oswald"/>
              <a:sym typeface="Oswald"/>
            </a:endParaRPr>
          </a:p>
        </p:txBody>
      </p:sp>
      <p:sp>
        <p:nvSpPr>
          <p:cNvPr id="105" name="Google Shape;105;p1"/>
          <p:cNvSpPr txBox="1"/>
          <p:nvPr/>
        </p:nvSpPr>
        <p:spPr>
          <a:xfrm>
            <a:off x="9816225" y="15202275"/>
            <a:ext cx="10679700" cy="6775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US" sz="4000">
                <a:latin typeface="Calibri"/>
                <a:ea typeface="Calibri"/>
                <a:cs typeface="Calibri"/>
                <a:sym typeface="Calibri"/>
              </a:rPr>
              <a:t>Device includes:</a:t>
            </a:r>
            <a:endParaRPr sz="4000">
              <a:latin typeface="Calibri"/>
              <a:ea typeface="Calibri"/>
              <a:cs typeface="Calibri"/>
              <a:sym typeface="Calibri"/>
            </a:endParaRPr>
          </a:p>
          <a:p>
            <a:pPr indent="-482600" lvl="0" marL="457200" rtl="0" algn="just">
              <a:spcBef>
                <a:spcPts val="0"/>
              </a:spcBef>
              <a:spcAft>
                <a:spcPts val="0"/>
              </a:spcAft>
              <a:buSzPts val="4000"/>
              <a:buFont typeface="Calibri"/>
              <a:buChar char="●"/>
            </a:pPr>
            <a:r>
              <a:rPr lang="en-US" sz="4000">
                <a:latin typeface="Calibri"/>
                <a:ea typeface="Calibri"/>
                <a:cs typeface="Calibri"/>
                <a:sym typeface="Calibri"/>
              </a:rPr>
              <a:t> 18 leaflets							</a:t>
            </a:r>
            <a:r>
              <a:rPr lang="en-US" sz="4000">
                <a:solidFill>
                  <a:schemeClr val="dk1"/>
                </a:solidFill>
                <a:latin typeface="Calibri"/>
                <a:ea typeface="Calibri"/>
                <a:cs typeface="Calibri"/>
                <a:sym typeface="Calibri"/>
              </a:rPr>
              <a:t>worm and gear</a:t>
            </a:r>
            <a:endParaRPr sz="4000">
              <a:latin typeface="Calibri"/>
              <a:ea typeface="Calibri"/>
              <a:cs typeface="Calibri"/>
              <a:sym typeface="Calibri"/>
            </a:endParaRPr>
          </a:p>
          <a:p>
            <a:pPr indent="-482600" lvl="0" marL="457200" rtl="0" algn="just">
              <a:spcBef>
                <a:spcPts val="0"/>
              </a:spcBef>
              <a:spcAft>
                <a:spcPts val="0"/>
              </a:spcAft>
              <a:buSzPts val="4000"/>
              <a:buFont typeface="Calibri"/>
              <a:buChar char="●"/>
            </a:pPr>
            <a:r>
              <a:rPr lang="en-US" sz="4000">
                <a:latin typeface="Calibri"/>
                <a:ea typeface="Calibri"/>
                <a:cs typeface="Calibri"/>
                <a:sym typeface="Calibri"/>
              </a:rPr>
              <a:t>stationary back plate		</a:t>
            </a:r>
            <a:r>
              <a:rPr lang="en-US" sz="4000">
                <a:solidFill>
                  <a:schemeClr val="dk1"/>
                </a:solidFill>
                <a:latin typeface="Calibri"/>
                <a:ea typeface="Calibri"/>
                <a:cs typeface="Calibri"/>
                <a:sym typeface="Calibri"/>
              </a:rPr>
              <a:t>stepper motor</a:t>
            </a:r>
            <a:endParaRPr sz="4000">
              <a:latin typeface="Calibri"/>
              <a:ea typeface="Calibri"/>
              <a:cs typeface="Calibri"/>
              <a:sym typeface="Calibri"/>
            </a:endParaRPr>
          </a:p>
          <a:p>
            <a:pPr indent="-482600" lvl="0" marL="457200" rtl="0" algn="just">
              <a:spcBef>
                <a:spcPts val="0"/>
              </a:spcBef>
              <a:spcAft>
                <a:spcPts val="0"/>
              </a:spcAft>
              <a:buSzPts val="4000"/>
              <a:buFont typeface="Calibri"/>
              <a:buChar char="●"/>
            </a:pPr>
            <a:r>
              <a:rPr lang="en-US" sz="4000">
                <a:latin typeface="Calibri"/>
                <a:ea typeface="Calibri"/>
                <a:cs typeface="Calibri"/>
                <a:sym typeface="Calibri"/>
              </a:rPr>
              <a:t>rotating front plate			</a:t>
            </a:r>
            <a:r>
              <a:rPr lang="en-US" sz="4000">
                <a:solidFill>
                  <a:schemeClr val="dk1"/>
                </a:solidFill>
                <a:latin typeface="Calibri"/>
                <a:ea typeface="Calibri"/>
                <a:cs typeface="Calibri"/>
                <a:sym typeface="Calibri"/>
              </a:rPr>
              <a:t>load cell</a:t>
            </a:r>
            <a:endParaRPr sz="4000">
              <a:latin typeface="Calibri"/>
              <a:ea typeface="Calibri"/>
              <a:cs typeface="Calibri"/>
              <a:sym typeface="Calibri"/>
            </a:endParaRPr>
          </a:p>
          <a:p>
            <a:pPr indent="-482600" lvl="0" marL="457200" rtl="0" algn="just">
              <a:spcBef>
                <a:spcPts val="0"/>
              </a:spcBef>
              <a:spcAft>
                <a:spcPts val="0"/>
              </a:spcAft>
              <a:buSzPts val="4000"/>
              <a:buFont typeface="Calibri"/>
              <a:buChar char="●"/>
            </a:pPr>
            <a:r>
              <a:rPr lang="en-US" sz="4000">
                <a:latin typeface="Calibri"/>
                <a:ea typeface="Calibri"/>
                <a:cs typeface="Calibri"/>
                <a:sym typeface="Calibri"/>
              </a:rPr>
              <a:t>Arduino mega </a:t>
            </a:r>
            <a:endParaRPr sz="4000">
              <a:solidFill>
                <a:schemeClr val="dk1"/>
              </a:solidFill>
              <a:latin typeface="Calibri"/>
              <a:ea typeface="Calibri"/>
              <a:cs typeface="Calibri"/>
              <a:sym typeface="Calibri"/>
            </a:endParaRPr>
          </a:p>
          <a:p>
            <a:pPr indent="0" lvl="0" marL="0" rtl="0" algn="just">
              <a:spcBef>
                <a:spcPts val="0"/>
              </a:spcBef>
              <a:spcAft>
                <a:spcPts val="0"/>
              </a:spcAft>
              <a:buNone/>
            </a:pPr>
            <a:r>
              <a:t/>
            </a:r>
            <a:endParaRPr sz="4000">
              <a:solidFill>
                <a:schemeClr val="dk1"/>
              </a:solidFill>
              <a:latin typeface="Calibri"/>
              <a:ea typeface="Calibri"/>
              <a:cs typeface="Calibri"/>
              <a:sym typeface="Calibri"/>
            </a:endParaRPr>
          </a:p>
          <a:p>
            <a:pPr indent="0" lvl="0" marL="0" rtl="0" algn="just">
              <a:spcBef>
                <a:spcPts val="0"/>
              </a:spcBef>
              <a:spcAft>
                <a:spcPts val="0"/>
              </a:spcAft>
              <a:buNone/>
            </a:pPr>
            <a:r>
              <a:rPr lang="en-US" sz="4000">
                <a:solidFill>
                  <a:schemeClr val="dk1"/>
                </a:solidFill>
                <a:latin typeface="Calibri"/>
                <a:ea typeface="Calibri"/>
                <a:cs typeface="Calibri"/>
                <a:sym typeface="Calibri"/>
              </a:rPr>
              <a:t>Radial force was determined using equation 1 where F is the linear force and K is the change in diameter over change in displacement. K was found by taking measurements in solidworks and plotting values in excel to obtain the slope (Figure 2). The linear force is equivalent to the tangential force of the gear.   </a:t>
            </a:r>
            <a:endParaRPr sz="4000">
              <a:solidFill>
                <a:srgbClr val="FF0000"/>
              </a:solidFill>
              <a:latin typeface="Calibri"/>
              <a:ea typeface="Calibri"/>
              <a:cs typeface="Calibri"/>
              <a:sym typeface="Calibri"/>
            </a:endParaRPr>
          </a:p>
          <a:p>
            <a:pPr indent="0" lvl="0" marL="0" rtl="0" algn="just">
              <a:spcBef>
                <a:spcPts val="0"/>
              </a:spcBef>
              <a:spcAft>
                <a:spcPts val="0"/>
              </a:spcAft>
              <a:buNone/>
            </a:pPr>
            <a:r>
              <a:rPr lang="en-US" sz="4000">
                <a:latin typeface="Calibri"/>
                <a:ea typeface="Calibri"/>
                <a:cs typeface="Calibri"/>
                <a:sym typeface="Calibri"/>
              </a:rPr>
              <a:t>						RF = 2/k*F			(1)</a:t>
            </a:r>
            <a:endParaRPr sz="4000">
              <a:latin typeface="Calibri"/>
              <a:ea typeface="Calibri"/>
              <a:cs typeface="Calibri"/>
              <a:sym typeface="Calibri"/>
            </a:endParaRPr>
          </a:p>
          <a:p>
            <a:pPr indent="0" lvl="0" marL="0" rtl="0" algn="just">
              <a:spcBef>
                <a:spcPts val="0"/>
              </a:spcBef>
              <a:spcAft>
                <a:spcPts val="0"/>
              </a:spcAft>
              <a:buNone/>
            </a:pPr>
            <a:r>
              <a:t/>
            </a:r>
            <a:endParaRPr sz="4000">
              <a:latin typeface="Calibri"/>
              <a:ea typeface="Calibri"/>
              <a:cs typeface="Calibri"/>
              <a:sym typeface="Calibri"/>
            </a:endParaRPr>
          </a:p>
          <a:p>
            <a:pPr indent="0" lvl="0" marL="0" rtl="0" algn="just">
              <a:spcBef>
                <a:spcPts val="0"/>
              </a:spcBef>
              <a:spcAft>
                <a:spcPts val="0"/>
              </a:spcAft>
              <a:buNone/>
            </a:pPr>
            <a:r>
              <a:t/>
            </a:r>
            <a:endParaRPr sz="4000">
              <a:latin typeface="Calibri"/>
              <a:ea typeface="Calibri"/>
              <a:cs typeface="Calibri"/>
              <a:sym typeface="Calibri"/>
            </a:endParaRPr>
          </a:p>
          <a:p>
            <a:pPr indent="0" lvl="0" marL="0" rtl="0" algn="just">
              <a:spcBef>
                <a:spcPts val="0"/>
              </a:spcBef>
              <a:spcAft>
                <a:spcPts val="0"/>
              </a:spcAft>
              <a:buNone/>
            </a:pPr>
            <a:r>
              <a:t/>
            </a:r>
            <a:endParaRPr sz="4000">
              <a:latin typeface="Calibri"/>
              <a:ea typeface="Calibri"/>
              <a:cs typeface="Calibri"/>
              <a:sym typeface="Calibri"/>
            </a:endParaRPr>
          </a:p>
          <a:p>
            <a:pPr indent="0" lvl="0" marL="0" rtl="0" algn="just">
              <a:spcBef>
                <a:spcPts val="0"/>
              </a:spcBef>
              <a:spcAft>
                <a:spcPts val="0"/>
              </a:spcAft>
              <a:buNone/>
            </a:pPr>
            <a:r>
              <a:t/>
            </a:r>
            <a:endParaRPr sz="4000">
              <a:latin typeface="Calibri"/>
              <a:ea typeface="Calibri"/>
              <a:cs typeface="Calibri"/>
              <a:sym typeface="Calibri"/>
            </a:endParaRPr>
          </a:p>
          <a:p>
            <a:pPr indent="0" lvl="0" marL="0" rtl="0" algn="just">
              <a:spcBef>
                <a:spcPts val="0"/>
              </a:spcBef>
              <a:spcAft>
                <a:spcPts val="0"/>
              </a:spcAft>
              <a:buNone/>
            </a:pPr>
            <a:r>
              <a:t/>
            </a:r>
            <a:endParaRPr sz="4000">
              <a:latin typeface="Calibri"/>
              <a:ea typeface="Calibri"/>
              <a:cs typeface="Calibri"/>
              <a:sym typeface="Calibri"/>
            </a:endParaRPr>
          </a:p>
        </p:txBody>
      </p:sp>
      <p:sp>
        <p:nvSpPr>
          <p:cNvPr id="106" name="Google Shape;106;p1"/>
          <p:cNvSpPr txBox="1"/>
          <p:nvPr/>
        </p:nvSpPr>
        <p:spPr>
          <a:xfrm>
            <a:off x="21140713" y="27366050"/>
            <a:ext cx="10679700" cy="2319900"/>
          </a:xfrm>
          <a:prstGeom prst="rect">
            <a:avLst/>
          </a:prstGeom>
          <a:noFill/>
          <a:ln>
            <a:noFill/>
          </a:ln>
        </p:spPr>
        <p:txBody>
          <a:bodyPr anchorCtr="0" anchor="t" bIns="91425" lIns="91425" spcFirstLastPara="1" rIns="91425" wrap="square" tIns="91425">
            <a:noAutofit/>
          </a:bodyPr>
          <a:lstStyle/>
          <a:p>
            <a:pPr indent="-482600" lvl="0" marL="457200" rtl="0" algn="just">
              <a:spcBef>
                <a:spcPts val="0"/>
              </a:spcBef>
              <a:spcAft>
                <a:spcPts val="0"/>
              </a:spcAft>
              <a:buSzPts val="4000"/>
              <a:buFont typeface="Calibri"/>
              <a:buChar char="●"/>
            </a:pPr>
            <a:r>
              <a:rPr b="1" lang="en-US" sz="4000">
                <a:latin typeface="Calibri"/>
                <a:ea typeface="Calibri"/>
                <a:cs typeface="Calibri"/>
                <a:sym typeface="Calibri"/>
              </a:rPr>
              <a:t>Technical Advisor: </a:t>
            </a:r>
            <a:r>
              <a:rPr lang="en-US" sz="4000">
                <a:latin typeface="Calibri"/>
                <a:ea typeface="Calibri"/>
                <a:cs typeface="Calibri"/>
                <a:sym typeface="Calibri"/>
              </a:rPr>
              <a:t>Sarah Oman</a:t>
            </a:r>
            <a:endParaRPr sz="4000">
              <a:latin typeface="Calibri"/>
              <a:ea typeface="Calibri"/>
              <a:cs typeface="Calibri"/>
              <a:sym typeface="Calibri"/>
            </a:endParaRPr>
          </a:p>
          <a:p>
            <a:pPr indent="-482600" lvl="0" marL="457200" rtl="0" algn="just">
              <a:spcBef>
                <a:spcPts val="0"/>
              </a:spcBef>
              <a:spcAft>
                <a:spcPts val="0"/>
              </a:spcAft>
              <a:buSzPts val="4000"/>
              <a:buFont typeface="Calibri"/>
              <a:buChar char="●"/>
            </a:pPr>
            <a:r>
              <a:rPr b="1" lang="en-US" sz="4000">
                <a:latin typeface="Calibri"/>
                <a:ea typeface="Calibri"/>
                <a:cs typeface="Calibri"/>
                <a:sym typeface="Calibri"/>
              </a:rPr>
              <a:t>Sponsors:</a:t>
            </a:r>
            <a:r>
              <a:rPr lang="en-US" sz="4000">
                <a:latin typeface="Calibri"/>
                <a:ea typeface="Calibri"/>
                <a:cs typeface="Calibri"/>
                <a:sym typeface="Calibri"/>
              </a:rPr>
              <a:t> </a:t>
            </a:r>
            <a:r>
              <a:rPr lang="en-US" sz="3600">
                <a:solidFill>
                  <a:schemeClr val="dk1"/>
                </a:solidFill>
                <a:latin typeface="Calibri"/>
                <a:ea typeface="Calibri"/>
                <a:cs typeface="Calibri"/>
                <a:sym typeface="Calibri"/>
              </a:rPr>
              <a:t>W.L Gore and Associates, INC</a:t>
            </a:r>
            <a:endParaRPr sz="3600">
              <a:solidFill>
                <a:schemeClr val="dk1"/>
              </a:solidFill>
              <a:latin typeface="Calibri"/>
              <a:ea typeface="Calibri"/>
              <a:cs typeface="Calibri"/>
              <a:sym typeface="Calibri"/>
            </a:endParaRPr>
          </a:p>
          <a:p>
            <a:pPr indent="-482600" lvl="0" marL="457200" rtl="0" algn="just">
              <a:spcBef>
                <a:spcPts val="0"/>
              </a:spcBef>
              <a:spcAft>
                <a:spcPts val="0"/>
              </a:spcAft>
              <a:buSzPts val="4000"/>
              <a:buFont typeface="Calibri"/>
              <a:buChar char="●"/>
            </a:pPr>
            <a:r>
              <a:rPr b="1" lang="en-US" sz="4000">
                <a:latin typeface="Calibri"/>
                <a:ea typeface="Calibri"/>
                <a:cs typeface="Calibri"/>
                <a:sym typeface="Calibri"/>
              </a:rPr>
              <a:t>Clients:</a:t>
            </a:r>
            <a:r>
              <a:rPr lang="en-US" sz="4000">
                <a:latin typeface="Calibri"/>
                <a:ea typeface="Calibri"/>
                <a:cs typeface="Calibri"/>
                <a:sym typeface="Calibri"/>
              </a:rPr>
              <a:t> Tanner Moll and William </a:t>
            </a:r>
            <a:r>
              <a:rPr lang="en-US" sz="4000">
                <a:latin typeface="Calibri"/>
                <a:ea typeface="Calibri"/>
                <a:cs typeface="Calibri"/>
                <a:sym typeface="Calibri"/>
              </a:rPr>
              <a:t>Reilly</a:t>
            </a:r>
            <a:endParaRPr sz="4000">
              <a:latin typeface="Calibri"/>
              <a:ea typeface="Calibri"/>
              <a:cs typeface="Calibri"/>
              <a:sym typeface="Calibri"/>
            </a:endParaRPr>
          </a:p>
        </p:txBody>
      </p:sp>
      <p:sp>
        <p:nvSpPr>
          <p:cNvPr id="107" name="Google Shape;107;p1"/>
          <p:cNvSpPr txBox="1"/>
          <p:nvPr/>
        </p:nvSpPr>
        <p:spPr>
          <a:xfrm>
            <a:off x="351875" y="7553075"/>
            <a:ext cx="9150600" cy="14101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US" sz="4000">
                <a:latin typeface="Calibri"/>
                <a:ea typeface="Calibri"/>
                <a:cs typeface="Calibri"/>
                <a:sym typeface="Calibri"/>
              </a:rPr>
              <a:t>Arteries</a:t>
            </a:r>
            <a:r>
              <a:rPr lang="en-US" sz="4000">
                <a:latin typeface="Calibri"/>
                <a:ea typeface="Calibri"/>
                <a:cs typeface="Calibri"/>
                <a:sym typeface="Calibri"/>
              </a:rPr>
              <a:t> within the body can become narrowed due to lipid deposition in the arterial wall [1]. A stent is utilized to restore blood flow by expanding the obstructed arteries. To implement a stent within the body, the stent must first be crimped or reduced in diameter. A stent crimping device is utilized to crimp a stent onto a </a:t>
            </a:r>
            <a:r>
              <a:rPr lang="en-US" sz="4000">
                <a:latin typeface="Calibri"/>
                <a:ea typeface="Calibri"/>
                <a:cs typeface="Calibri"/>
                <a:sym typeface="Calibri"/>
              </a:rPr>
              <a:t>delivery</a:t>
            </a:r>
            <a:r>
              <a:rPr lang="en-US" sz="4000">
                <a:latin typeface="Calibri"/>
                <a:ea typeface="Calibri"/>
                <a:cs typeface="Calibri"/>
                <a:sym typeface="Calibri"/>
              </a:rPr>
              <a:t> system known as a catheter. </a:t>
            </a:r>
            <a:endParaRPr sz="4000">
              <a:latin typeface="Calibri"/>
              <a:ea typeface="Calibri"/>
              <a:cs typeface="Calibri"/>
              <a:sym typeface="Calibri"/>
            </a:endParaRPr>
          </a:p>
          <a:p>
            <a:pPr indent="0" lvl="0" marL="0" rtl="0" algn="just">
              <a:spcBef>
                <a:spcPts val="0"/>
              </a:spcBef>
              <a:spcAft>
                <a:spcPts val="0"/>
              </a:spcAft>
              <a:buNone/>
            </a:pPr>
            <a:r>
              <a:rPr lang="en-US" sz="4000">
                <a:solidFill>
                  <a:schemeClr val="dk1"/>
                </a:solidFill>
                <a:latin typeface="Calibri"/>
                <a:ea typeface="Calibri"/>
                <a:cs typeface="Calibri"/>
                <a:sym typeface="Calibri"/>
              </a:rPr>
              <a:t>This device includes 18 leaflets that are </a:t>
            </a:r>
            <a:r>
              <a:rPr lang="en-US" sz="4000">
                <a:solidFill>
                  <a:schemeClr val="dk1"/>
                </a:solidFill>
                <a:latin typeface="Calibri"/>
                <a:ea typeface="Calibri"/>
                <a:cs typeface="Calibri"/>
                <a:sym typeface="Calibri"/>
              </a:rPr>
              <a:t>held in place by the stationary back plate and rotating front plate. The worm gear is attached to the front plate for actuation and is powered by a stepper motor and arduino system. The stepper motor is also used to keep track of the diameter of the iris. A load cell is positioned behind the stepper motor to obtain the force. The housing holds and protects all the components.</a:t>
            </a:r>
            <a:endParaRPr sz="4000">
              <a:solidFill>
                <a:schemeClr val="dk1"/>
              </a:solidFill>
              <a:latin typeface="Calibri"/>
              <a:ea typeface="Calibri"/>
              <a:cs typeface="Calibri"/>
              <a:sym typeface="Calibri"/>
            </a:endParaRPr>
          </a:p>
          <a:p>
            <a:pPr indent="0" lvl="0" marL="0" rtl="0" algn="just">
              <a:spcBef>
                <a:spcPts val="0"/>
              </a:spcBef>
              <a:spcAft>
                <a:spcPts val="0"/>
              </a:spcAft>
              <a:buNone/>
            </a:pPr>
            <a:r>
              <a:rPr lang="en-US" sz="4000">
                <a:solidFill>
                  <a:schemeClr val="dk1"/>
                </a:solidFill>
                <a:latin typeface="Calibri"/>
                <a:ea typeface="Calibri"/>
                <a:cs typeface="Calibri"/>
                <a:sym typeface="Calibri"/>
              </a:rPr>
              <a:t>The current prototype is inoperable due to material selection and a tolerance stackup issue for the 3D printed plates The design must be modified to allow leaflets to move within the guides on the front and back plates. Future endeavors would include these changes to resolve the current issues.</a:t>
            </a:r>
            <a:endParaRPr sz="4000">
              <a:solidFill>
                <a:schemeClr val="dk1"/>
              </a:solidFill>
              <a:latin typeface="Calibri"/>
              <a:ea typeface="Calibri"/>
              <a:cs typeface="Calibri"/>
              <a:sym typeface="Calibri"/>
            </a:endParaRPr>
          </a:p>
        </p:txBody>
      </p:sp>
      <p:pic>
        <p:nvPicPr>
          <p:cNvPr id="108" name="Google Shape;108;p1"/>
          <p:cNvPicPr preferRelativeResize="0"/>
          <p:nvPr/>
        </p:nvPicPr>
        <p:blipFill>
          <a:blip r:embed="rId5">
            <a:alphaModFix/>
          </a:blip>
          <a:stretch>
            <a:fillRect/>
          </a:stretch>
        </p:blipFill>
        <p:spPr>
          <a:xfrm>
            <a:off x="21018775" y="29571000"/>
            <a:ext cx="4469625" cy="2634226"/>
          </a:xfrm>
          <a:prstGeom prst="rect">
            <a:avLst/>
          </a:prstGeom>
          <a:noFill/>
          <a:ln>
            <a:noFill/>
          </a:ln>
        </p:spPr>
      </p:pic>
      <p:sp>
        <p:nvSpPr>
          <p:cNvPr id="109" name="Google Shape;109;p1"/>
          <p:cNvSpPr txBox="1"/>
          <p:nvPr/>
        </p:nvSpPr>
        <p:spPr>
          <a:xfrm>
            <a:off x="20967625" y="7726125"/>
            <a:ext cx="10679700" cy="17554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US" sz="4000">
                <a:latin typeface="Calibri"/>
                <a:ea typeface="Calibri"/>
                <a:cs typeface="Calibri"/>
                <a:sym typeface="Calibri"/>
              </a:rPr>
              <a:t>Testing Procedure 1 (Diameter): </a:t>
            </a:r>
            <a:endParaRPr sz="4000">
              <a:latin typeface="Calibri"/>
              <a:ea typeface="Calibri"/>
              <a:cs typeface="Calibri"/>
              <a:sym typeface="Calibri"/>
            </a:endParaRPr>
          </a:p>
          <a:p>
            <a:pPr indent="-482600" lvl="0" marL="457200" rtl="0" algn="just">
              <a:spcBef>
                <a:spcPts val="0"/>
              </a:spcBef>
              <a:spcAft>
                <a:spcPts val="0"/>
              </a:spcAft>
              <a:buSzPts val="4000"/>
              <a:buFont typeface="Calibri"/>
              <a:buChar char="●"/>
            </a:pPr>
            <a:r>
              <a:rPr lang="en-US" sz="4000">
                <a:latin typeface="Calibri"/>
                <a:ea typeface="Calibri"/>
                <a:cs typeface="Calibri"/>
                <a:sym typeface="Calibri"/>
              </a:rPr>
              <a:t>Measure diameter in increments using pin gauges of multiple sizes: 0.25, 3, 15, and 25 mm</a:t>
            </a:r>
            <a:endParaRPr sz="4000">
              <a:latin typeface="Calibri"/>
              <a:ea typeface="Calibri"/>
              <a:cs typeface="Calibri"/>
              <a:sym typeface="Calibri"/>
            </a:endParaRPr>
          </a:p>
          <a:p>
            <a:pPr indent="0" lvl="0" marL="0" rtl="0" algn="just">
              <a:spcBef>
                <a:spcPts val="0"/>
              </a:spcBef>
              <a:spcAft>
                <a:spcPts val="0"/>
              </a:spcAft>
              <a:buNone/>
            </a:pPr>
            <a:r>
              <a:t/>
            </a:r>
            <a:endParaRPr sz="4000">
              <a:latin typeface="Calibri"/>
              <a:ea typeface="Calibri"/>
              <a:cs typeface="Calibri"/>
              <a:sym typeface="Calibri"/>
            </a:endParaRPr>
          </a:p>
          <a:p>
            <a:pPr indent="0" lvl="0" marL="0" rtl="0" algn="just">
              <a:spcBef>
                <a:spcPts val="0"/>
              </a:spcBef>
              <a:spcAft>
                <a:spcPts val="0"/>
              </a:spcAft>
              <a:buNone/>
            </a:pPr>
            <a:r>
              <a:rPr lang="en-US" sz="4000">
                <a:solidFill>
                  <a:schemeClr val="dk1"/>
                </a:solidFill>
                <a:latin typeface="Calibri"/>
                <a:ea typeface="Calibri"/>
                <a:cs typeface="Calibri"/>
                <a:sym typeface="Calibri"/>
              </a:rPr>
              <a:t>Testing Procedure </a:t>
            </a:r>
            <a:r>
              <a:rPr lang="en-US" sz="4000">
                <a:latin typeface="Calibri"/>
                <a:ea typeface="Calibri"/>
                <a:cs typeface="Calibri"/>
                <a:sym typeface="Calibri"/>
              </a:rPr>
              <a:t>2 (Radial Force):</a:t>
            </a:r>
            <a:endParaRPr sz="4000">
              <a:latin typeface="Calibri"/>
              <a:ea typeface="Calibri"/>
              <a:cs typeface="Calibri"/>
              <a:sym typeface="Calibri"/>
            </a:endParaRPr>
          </a:p>
          <a:p>
            <a:pPr indent="-482600" lvl="0" marL="457200" rtl="0" algn="just">
              <a:spcBef>
                <a:spcPts val="0"/>
              </a:spcBef>
              <a:spcAft>
                <a:spcPts val="0"/>
              </a:spcAft>
              <a:buSzPts val="4000"/>
              <a:buFont typeface="Calibri"/>
              <a:buChar char="●"/>
            </a:pPr>
            <a:r>
              <a:rPr lang="en-US" sz="4000">
                <a:latin typeface="Calibri"/>
                <a:ea typeface="Calibri"/>
                <a:cs typeface="Calibri"/>
                <a:sym typeface="Calibri"/>
              </a:rPr>
              <a:t>Calibrate load cell with known weight</a:t>
            </a:r>
            <a:endParaRPr sz="4000">
              <a:latin typeface="Calibri"/>
              <a:ea typeface="Calibri"/>
              <a:cs typeface="Calibri"/>
              <a:sym typeface="Calibri"/>
            </a:endParaRPr>
          </a:p>
          <a:p>
            <a:pPr indent="-482600" lvl="0" marL="457200" rtl="0" algn="just">
              <a:spcBef>
                <a:spcPts val="0"/>
              </a:spcBef>
              <a:spcAft>
                <a:spcPts val="0"/>
              </a:spcAft>
              <a:buSzPts val="4000"/>
              <a:buFont typeface="Calibri"/>
              <a:buChar char="●"/>
            </a:pPr>
            <a:r>
              <a:rPr lang="en-US" sz="4000">
                <a:latin typeface="Calibri"/>
                <a:ea typeface="Calibri"/>
                <a:cs typeface="Calibri"/>
                <a:sym typeface="Calibri"/>
              </a:rPr>
              <a:t>Count stepper motor steps to determine diameter </a:t>
            </a:r>
            <a:endParaRPr sz="4000">
              <a:latin typeface="Calibri"/>
              <a:ea typeface="Calibri"/>
              <a:cs typeface="Calibri"/>
              <a:sym typeface="Calibri"/>
            </a:endParaRPr>
          </a:p>
          <a:p>
            <a:pPr indent="-482600" lvl="0" marL="457200" rtl="0" algn="just">
              <a:spcBef>
                <a:spcPts val="0"/>
              </a:spcBef>
              <a:spcAft>
                <a:spcPts val="0"/>
              </a:spcAft>
              <a:buSzPts val="4000"/>
              <a:buFont typeface="Calibri"/>
              <a:buChar char="●"/>
            </a:pPr>
            <a:r>
              <a:rPr lang="en-US" sz="4000">
                <a:solidFill>
                  <a:schemeClr val="dk1"/>
                </a:solidFill>
                <a:latin typeface="Calibri"/>
                <a:ea typeface="Calibri"/>
                <a:cs typeface="Calibri"/>
                <a:sym typeface="Calibri"/>
              </a:rPr>
              <a:t>Measure Force from load cell</a:t>
            </a:r>
            <a:endParaRPr sz="4000">
              <a:latin typeface="Calibri"/>
              <a:ea typeface="Calibri"/>
              <a:cs typeface="Calibri"/>
              <a:sym typeface="Calibri"/>
            </a:endParaRPr>
          </a:p>
          <a:p>
            <a:pPr indent="0" lvl="0" marL="0" rtl="0" algn="l">
              <a:spcBef>
                <a:spcPts val="0"/>
              </a:spcBef>
              <a:spcAft>
                <a:spcPts val="0"/>
              </a:spcAft>
              <a:buNone/>
            </a:pPr>
            <a:r>
              <a:t/>
            </a:r>
            <a:endParaRPr sz="4000">
              <a:latin typeface="Calibri"/>
              <a:ea typeface="Calibri"/>
              <a:cs typeface="Calibri"/>
              <a:sym typeface="Calibri"/>
            </a:endParaRPr>
          </a:p>
          <a:p>
            <a:pPr indent="0" lvl="0" marL="0" rtl="0" algn="l">
              <a:spcBef>
                <a:spcPts val="0"/>
              </a:spcBef>
              <a:spcAft>
                <a:spcPts val="0"/>
              </a:spcAft>
              <a:buNone/>
            </a:pPr>
            <a:r>
              <a:t/>
            </a:r>
            <a:endParaRPr sz="4000">
              <a:solidFill>
                <a:srgbClr val="FF0000"/>
              </a:solidFill>
              <a:latin typeface="Calibri"/>
              <a:ea typeface="Calibri"/>
              <a:cs typeface="Calibri"/>
              <a:sym typeface="Calibri"/>
            </a:endParaRPr>
          </a:p>
        </p:txBody>
      </p:sp>
      <p:pic>
        <p:nvPicPr>
          <p:cNvPr id="110" name="Google Shape;110;p1"/>
          <p:cNvPicPr preferRelativeResize="0"/>
          <p:nvPr/>
        </p:nvPicPr>
        <p:blipFill>
          <a:blip r:embed="rId6">
            <a:alphaModFix/>
          </a:blip>
          <a:stretch>
            <a:fillRect/>
          </a:stretch>
        </p:blipFill>
        <p:spPr>
          <a:xfrm>
            <a:off x="9744588" y="7918825"/>
            <a:ext cx="10679700" cy="7107475"/>
          </a:xfrm>
          <a:prstGeom prst="rect">
            <a:avLst/>
          </a:prstGeom>
          <a:noFill/>
          <a:ln>
            <a:noFill/>
          </a:ln>
        </p:spPr>
      </p:pic>
      <p:sp>
        <p:nvSpPr>
          <p:cNvPr id="111" name="Google Shape;111;p1"/>
          <p:cNvSpPr txBox="1"/>
          <p:nvPr/>
        </p:nvSpPr>
        <p:spPr>
          <a:xfrm>
            <a:off x="32007300" y="22188800"/>
            <a:ext cx="11244900" cy="9154200"/>
          </a:xfrm>
          <a:prstGeom prst="rect">
            <a:avLst/>
          </a:prstGeom>
          <a:noFill/>
          <a:ln>
            <a:noFill/>
          </a:ln>
        </p:spPr>
        <p:txBody>
          <a:bodyPr anchorCtr="0" anchor="t" bIns="91425" lIns="91425" spcFirstLastPara="1" rIns="91425" wrap="square" tIns="91425">
            <a:noAutofit/>
          </a:bodyPr>
          <a:lstStyle/>
          <a:p>
            <a:pPr indent="0" lvl="0" marL="457200" rtl="0" algn="just">
              <a:lnSpc>
                <a:spcPct val="115000"/>
              </a:lnSpc>
              <a:spcBef>
                <a:spcPts val="0"/>
              </a:spcBef>
              <a:spcAft>
                <a:spcPts val="0"/>
              </a:spcAft>
              <a:buClr>
                <a:schemeClr val="dk1"/>
              </a:buClr>
              <a:buSzPts val="1100"/>
              <a:buFont typeface="Arial"/>
              <a:buNone/>
            </a:pPr>
            <a:r>
              <a:rPr lang="en-US" sz="3000">
                <a:solidFill>
                  <a:schemeClr val="dk1"/>
                </a:solidFill>
              </a:rPr>
              <a:t>[1] “Atherosclerosis: MedlinePlus Medical Encyclopedia,” </a:t>
            </a:r>
            <a:r>
              <a:rPr i="1" lang="en-US" sz="3000">
                <a:solidFill>
                  <a:schemeClr val="dk1"/>
                </a:solidFill>
              </a:rPr>
              <a:t>MedlinePlus</a:t>
            </a:r>
            <a:r>
              <a:rPr lang="en-US" sz="3000">
                <a:solidFill>
                  <a:schemeClr val="dk1"/>
                </a:solidFill>
              </a:rPr>
              <a:t>. [Online]. Available: https://medlineplus.gov/ency/article/000171.htm. [Accessed: 31-Oct-2020]. </a:t>
            </a:r>
            <a:endParaRPr sz="3000">
              <a:solidFill>
                <a:schemeClr val="dk1"/>
              </a:solidFill>
            </a:endParaRPr>
          </a:p>
          <a:p>
            <a:pPr indent="0" lvl="0" marL="457200" rtl="0" algn="just">
              <a:lnSpc>
                <a:spcPct val="115000"/>
              </a:lnSpc>
              <a:spcBef>
                <a:spcPts val="0"/>
              </a:spcBef>
              <a:spcAft>
                <a:spcPts val="0"/>
              </a:spcAft>
              <a:buClr>
                <a:schemeClr val="dk1"/>
              </a:buClr>
              <a:buSzPts val="1100"/>
              <a:buFont typeface="Arial"/>
              <a:buNone/>
            </a:pPr>
            <a:r>
              <a:rPr lang="en-US" sz="3000">
                <a:solidFill>
                  <a:schemeClr val="dk1"/>
                </a:solidFill>
              </a:rPr>
              <a:t>[2] J. Parodi, “Endovascular repair of abdominal aortic aneurysms and ...,” 1995. [Online]. Available: https://www.jvascsurg.org/article/S0741-5214(95)70186-9/abstract. [Accessed: 12-Sep-2020]. </a:t>
            </a:r>
            <a:endParaRPr sz="3000">
              <a:solidFill>
                <a:schemeClr val="dk1"/>
              </a:solidFill>
            </a:endParaRPr>
          </a:p>
          <a:p>
            <a:pPr indent="0" lvl="0" marL="457200" rtl="0" algn="just">
              <a:lnSpc>
                <a:spcPct val="115000"/>
              </a:lnSpc>
              <a:spcBef>
                <a:spcPts val="0"/>
              </a:spcBef>
              <a:spcAft>
                <a:spcPts val="0"/>
              </a:spcAft>
              <a:buClr>
                <a:schemeClr val="dk1"/>
              </a:buClr>
              <a:buSzPts val="1100"/>
              <a:buFont typeface="Arial"/>
              <a:buNone/>
            </a:pPr>
            <a:r>
              <a:rPr lang="en-US" sz="3000">
                <a:solidFill>
                  <a:schemeClr val="dk1"/>
                </a:solidFill>
              </a:rPr>
              <a:t>[3]S. Hähnel et al., “Small-vessel stents for intracranial angioplasty: In vitro comparison of different stent designs and sizes by using CT angiography,” Am. J. Neuroradiol., vol. 24, no. 8, pp. 1512–1516, 2003.</a:t>
            </a:r>
            <a:endParaRPr sz="3000">
              <a:solidFill>
                <a:schemeClr val="dk1"/>
              </a:solidFill>
            </a:endParaRPr>
          </a:p>
          <a:p>
            <a:pPr indent="0" lvl="0" marL="457200" rtl="0" algn="just">
              <a:lnSpc>
                <a:spcPct val="115000"/>
              </a:lnSpc>
              <a:spcBef>
                <a:spcPts val="0"/>
              </a:spcBef>
              <a:spcAft>
                <a:spcPts val="0"/>
              </a:spcAft>
              <a:buClr>
                <a:schemeClr val="dk1"/>
              </a:buClr>
              <a:buSzPts val="1100"/>
              <a:buFont typeface="Arial"/>
              <a:buNone/>
            </a:pPr>
            <a:r>
              <a:rPr lang="en-US" sz="3000">
                <a:solidFill>
                  <a:schemeClr val="dk1"/>
                </a:solidFill>
              </a:rPr>
              <a:t>[4] P. Hindy, J. Hong, Y. Lam-Tsai, and F. Gress, “A comprehensive review of esophageal stents,” Clin. Adv. Hematol. Oncol., vol. 10, no. 8, pp. 526–534, 2012.</a:t>
            </a:r>
            <a:endParaRPr sz="3000">
              <a:solidFill>
                <a:schemeClr val="dk1"/>
              </a:solidFill>
            </a:endParaRPr>
          </a:p>
          <a:p>
            <a:pPr indent="0" lvl="0" marL="457200" rtl="0" algn="just">
              <a:lnSpc>
                <a:spcPct val="115000"/>
              </a:lnSpc>
              <a:spcBef>
                <a:spcPts val="0"/>
              </a:spcBef>
              <a:spcAft>
                <a:spcPts val="0"/>
              </a:spcAft>
              <a:buClr>
                <a:schemeClr val="dk1"/>
              </a:buClr>
              <a:buSzPts val="1100"/>
              <a:buFont typeface="Arial"/>
              <a:buNone/>
            </a:pPr>
            <a:r>
              <a:rPr lang="en-US" sz="3000">
                <a:solidFill>
                  <a:schemeClr val="dk1"/>
                </a:solidFill>
              </a:rPr>
              <a:t>[5]S. H. Duda et al., “Physical properties of endovascular stents: An experimental comparison,” J. Vasc. Interv. Radiol., vol. 11, no. 5, pp. 645–654, 2000.</a:t>
            </a:r>
            <a:endParaRPr sz="3000">
              <a:solidFill>
                <a:schemeClr val="dk1"/>
              </a:solidFill>
            </a:endParaRPr>
          </a:p>
          <a:p>
            <a:pPr indent="0" lvl="0" marL="0" rtl="0" algn="l">
              <a:spcBef>
                <a:spcPts val="0"/>
              </a:spcBef>
              <a:spcAft>
                <a:spcPts val="0"/>
              </a:spcAft>
              <a:buNone/>
            </a:pPr>
            <a:r>
              <a:t/>
            </a:r>
            <a:endParaRPr sz="3000">
              <a:latin typeface="Calibri"/>
              <a:ea typeface="Calibri"/>
              <a:cs typeface="Calibri"/>
              <a:sym typeface="Calibri"/>
            </a:endParaRPr>
          </a:p>
        </p:txBody>
      </p:sp>
      <p:sp>
        <p:nvSpPr>
          <p:cNvPr id="112" name="Google Shape;112;p1"/>
          <p:cNvSpPr txBox="1"/>
          <p:nvPr/>
        </p:nvSpPr>
        <p:spPr>
          <a:xfrm>
            <a:off x="32537400" y="8077200"/>
            <a:ext cx="10679700" cy="5676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US" sz="4000">
                <a:latin typeface="Calibri"/>
                <a:ea typeface="Calibri"/>
                <a:cs typeface="Calibri"/>
                <a:sym typeface="Calibri"/>
              </a:rPr>
              <a:t>The housing is constructed out of PLA  filament. The main body of the design has been constructed utilizing a machined gear, standardized screws, and 3D printed plates and leaflets. An updated design should be manufactured out of 316 steel for medical safety.</a:t>
            </a:r>
            <a:endParaRPr sz="4000">
              <a:latin typeface="Calibri"/>
              <a:ea typeface="Calibri"/>
              <a:cs typeface="Calibri"/>
              <a:sym typeface="Calibri"/>
            </a:endParaRPr>
          </a:p>
        </p:txBody>
      </p:sp>
      <p:pic>
        <p:nvPicPr>
          <p:cNvPr id="113" name="Google Shape;113;p1"/>
          <p:cNvPicPr preferRelativeResize="0"/>
          <p:nvPr/>
        </p:nvPicPr>
        <p:blipFill>
          <a:blip r:embed="rId7">
            <a:alphaModFix/>
          </a:blip>
          <a:stretch>
            <a:fillRect/>
          </a:stretch>
        </p:blipFill>
        <p:spPr>
          <a:xfrm>
            <a:off x="33738175" y="11616650"/>
            <a:ext cx="9514025" cy="8819098"/>
          </a:xfrm>
          <a:prstGeom prst="rect">
            <a:avLst/>
          </a:prstGeom>
          <a:noFill/>
          <a:ln>
            <a:noFill/>
          </a:ln>
        </p:spPr>
      </p:pic>
      <p:pic>
        <p:nvPicPr>
          <p:cNvPr id="114" name="Google Shape;114;p1"/>
          <p:cNvPicPr preferRelativeResize="0"/>
          <p:nvPr/>
        </p:nvPicPr>
        <p:blipFill>
          <a:blip r:embed="rId8">
            <a:alphaModFix/>
          </a:blip>
          <a:stretch>
            <a:fillRect/>
          </a:stretch>
        </p:blipFill>
        <p:spPr>
          <a:xfrm>
            <a:off x="9719000" y="23810730"/>
            <a:ext cx="10679700" cy="7293170"/>
          </a:xfrm>
          <a:prstGeom prst="rect">
            <a:avLst/>
          </a:prstGeom>
          <a:noFill/>
          <a:ln>
            <a:noFill/>
          </a:ln>
        </p:spPr>
      </p:pic>
      <p:sp>
        <p:nvSpPr>
          <p:cNvPr id="115" name="Google Shape;115;p1"/>
          <p:cNvSpPr txBox="1"/>
          <p:nvPr/>
        </p:nvSpPr>
        <p:spPr>
          <a:xfrm>
            <a:off x="12721225" y="31103900"/>
            <a:ext cx="7487400" cy="73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latin typeface="Calibri"/>
                <a:ea typeface="Calibri"/>
                <a:cs typeface="Calibri"/>
                <a:sym typeface="Calibri"/>
              </a:rPr>
              <a:t>Figure 2. Slope of diameter vs. displacement</a:t>
            </a:r>
            <a:endParaRPr sz="3000">
              <a:latin typeface="Calibri"/>
              <a:ea typeface="Calibri"/>
              <a:cs typeface="Calibri"/>
              <a:sym typeface="Calibri"/>
            </a:endParaRPr>
          </a:p>
        </p:txBody>
      </p:sp>
      <p:pic>
        <p:nvPicPr>
          <p:cNvPr id="116" name="Google Shape;116;p1"/>
          <p:cNvPicPr preferRelativeResize="0"/>
          <p:nvPr/>
        </p:nvPicPr>
        <p:blipFill>
          <a:blip r:embed="rId9">
            <a:alphaModFix/>
          </a:blip>
          <a:stretch>
            <a:fillRect/>
          </a:stretch>
        </p:blipFill>
        <p:spPr>
          <a:xfrm>
            <a:off x="20967650" y="13604750"/>
            <a:ext cx="10679701" cy="6002275"/>
          </a:xfrm>
          <a:prstGeom prst="rect">
            <a:avLst/>
          </a:prstGeom>
          <a:noFill/>
          <a:ln>
            <a:noFill/>
          </a:ln>
        </p:spPr>
      </p:pic>
      <p:pic>
        <p:nvPicPr>
          <p:cNvPr id="117" name="Google Shape;117;p1"/>
          <p:cNvPicPr preferRelativeResize="0"/>
          <p:nvPr/>
        </p:nvPicPr>
        <p:blipFill>
          <a:blip r:embed="rId10">
            <a:alphaModFix/>
          </a:blip>
          <a:stretch>
            <a:fillRect/>
          </a:stretch>
        </p:blipFill>
        <p:spPr>
          <a:xfrm>
            <a:off x="21005800" y="19724875"/>
            <a:ext cx="10679699" cy="6002275"/>
          </a:xfrm>
          <a:prstGeom prst="rect">
            <a:avLst/>
          </a:prstGeom>
          <a:noFill/>
          <a:ln>
            <a:noFill/>
          </a:ln>
        </p:spPr>
      </p:pic>
      <p:sp>
        <p:nvSpPr>
          <p:cNvPr id="118" name="Google Shape;118;p1"/>
          <p:cNvSpPr txBox="1"/>
          <p:nvPr/>
        </p:nvSpPr>
        <p:spPr>
          <a:xfrm>
            <a:off x="14927725" y="15142000"/>
            <a:ext cx="5280900" cy="82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chemeClr val="dk1"/>
                </a:solidFill>
                <a:latin typeface="Calibri"/>
                <a:ea typeface="Calibri"/>
                <a:cs typeface="Calibri"/>
                <a:sym typeface="Calibri"/>
              </a:rPr>
              <a:t>Figure 1. Final Design CAD model</a:t>
            </a:r>
            <a:endParaRPr sz="3000">
              <a:solidFill>
                <a:schemeClr val="dk1"/>
              </a:solidFill>
              <a:latin typeface="Calibri"/>
              <a:ea typeface="Calibri"/>
              <a:cs typeface="Calibri"/>
              <a:sym typeface="Calibri"/>
            </a:endParaRPr>
          </a:p>
        </p:txBody>
      </p:sp>
      <p:sp>
        <p:nvSpPr>
          <p:cNvPr id="119" name="Google Shape;119;p1"/>
          <p:cNvSpPr txBox="1"/>
          <p:nvPr/>
        </p:nvSpPr>
        <p:spPr>
          <a:xfrm>
            <a:off x="32537400" y="20007075"/>
            <a:ext cx="6396000" cy="12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chemeClr val="dk1"/>
                </a:solidFill>
                <a:latin typeface="Calibri"/>
                <a:ea typeface="Calibri"/>
                <a:cs typeface="Calibri"/>
                <a:sym typeface="Calibri"/>
              </a:rPr>
              <a:t>Figure 3. Final prototype</a:t>
            </a:r>
            <a:endParaRPr sz="3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2018-10-09T15:34:40Z</dcterms:created>
  <dc:creator>Microsoft Office User</dc:creator>
</cp:coreProperties>
</file>