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762806164737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762806164737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7628061647377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7628061647377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762806164737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762806164737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775492a0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6775492a0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775492a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775492a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6775492a0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6775492a0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6775492a0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6775492a0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775492a0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6775492a0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775492a0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775492a0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863a882a95c30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e863a882a95c30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nstructables.com/XY-Plotter-Drawing-Robot-Arduino-Polargraph/" TargetMode="External"/><Relationship Id="rId4" Type="http://schemas.openxmlformats.org/officeDocument/2006/relationships/hyperlink" Target="https://www.maslowcnc.com/" TargetMode="External"/><Relationship Id="rId5" Type="http://schemas.openxmlformats.org/officeDocument/2006/relationships/hyperlink" Target="https://youtu.be/gYv5TzKNsK4" TargetMode="External"/><Relationship Id="rId6" Type="http://schemas.openxmlformats.org/officeDocument/2006/relationships/hyperlink" Target="https://eltra-encoder.eu/news/quadrature-encod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91600"/>
            <a:ext cx="8520600" cy="1412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Smart Board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09050"/>
            <a:ext cx="8520600" cy="11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Team members: Ya</a:t>
            </a:r>
            <a:r>
              <a:rPr lang="en" sz="1900"/>
              <a:t>njun Duan, </a:t>
            </a:r>
            <a:r>
              <a:rPr lang="en" sz="1900"/>
              <a:t>Mohammad Ahmad, Wenkun Xiao</a:t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Date: 14 </a:t>
            </a:r>
            <a:r>
              <a:rPr lang="en" sz="1900"/>
              <a:t>October 2022</a:t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6" name="Google Shape;56;p13"/>
          <p:cNvSpPr txBox="1"/>
          <p:nvPr/>
        </p:nvSpPr>
        <p:spPr>
          <a:xfrm>
            <a:off x="3141900" y="2797175"/>
            <a:ext cx="2860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ctrTitle"/>
          </p:nvPr>
        </p:nvSpPr>
        <p:spPr>
          <a:xfrm>
            <a:off x="416500" y="-783993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0" y="1351528"/>
            <a:ext cx="8520600" cy="337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https://www.instructables.com/XY-Plotter-Drawing-Robot-Arduino-Polargraph/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https://www.maslowcnc.com/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https://youtu.be/gYv5TzKNsK4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https://eltra-encoder.eu/news/quadrature-encoder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578288" y="1828044"/>
            <a:ext cx="73392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200"/>
              <a:t>Question </a:t>
            </a:r>
            <a:endParaRPr sz="8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252283" y="-904309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0" y="1385049"/>
            <a:ext cx="51759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lang="en"/>
              <a:t>the </a:t>
            </a:r>
            <a:r>
              <a:rPr lang="en"/>
              <a:t>smart board?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 </a:t>
            </a:r>
            <a:r>
              <a:rPr lang="en" sz="1500"/>
              <a:t>Easy to control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 Have database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Privacy </a:t>
            </a:r>
            <a:endParaRPr sz="1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425" y="2029850"/>
            <a:ext cx="3379450" cy="31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 of Needs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Recording what is on the white board, erasing parts, or adding more to notes on the board when not physically present is difficult.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This project seeks to cross the divide between physical and digital white board use, making a system that cleanly integrates with the old school white board technologies, but provide features not possible with traditional white boards.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 of </a:t>
            </a:r>
            <a:r>
              <a:rPr lang="en"/>
              <a:t>Objective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                                   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02117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3390575" y="1736060"/>
            <a:ext cx="777900" cy="900600"/>
          </a:xfrm>
          <a:prstGeom prst="mathPlus">
            <a:avLst>
              <a:gd fmla="val 11433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375" y="1152475"/>
            <a:ext cx="206777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6422150" y="1993525"/>
            <a:ext cx="680400" cy="572700"/>
          </a:xfrm>
          <a:prstGeom prst="mathEqual">
            <a:avLst>
              <a:gd fmla="val 14602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7102550" y="2018275"/>
            <a:ext cx="175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Smart Board</a:t>
            </a:r>
            <a:endParaRPr sz="2200"/>
          </a:p>
        </p:txBody>
      </p:sp>
      <p:sp>
        <p:nvSpPr>
          <p:cNvPr id="81" name="Google Shape;81;p16"/>
          <p:cNvSpPr txBox="1"/>
          <p:nvPr/>
        </p:nvSpPr>
        <p:spPr>
          <a:xfrm>
            <a:off x="609600" y="3735575"/>
            <a:ext cx="822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Our idea is to combine a traditional whiteboard with an xy plotter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64225" y="30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robot that we need to design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010650" y="968975"/>
            <a:ext cx="42999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8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en" sz="1697">
                <a:solidFill>
                  <a:schemeClr val="dk1"/>
                </a:solidFill>
                <a:highlight>
                  <a:schemeClr val="lt1"/>
                </a:highlight>
              </a:rPr>
              <a:t>XY Plotter Drawing robot</a:t>
            </a:r>
            <a:endParaRPr b="1" sz="1697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200" y="1438825"/>
            <a:ext cx="5681600" cy="322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62975"/>
            <a:ext cx="8520600" cy="5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Someone may ask what exactly the function and scenario of our project?</a:t>
            </a:r>
            <a:endParaRPr sz="3700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854600"/>
            <a:ext cx="70158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Please i</a:t>
            </a:r>
            <a:r>
              <a:rPr lang="en"/>
              <a:t>magine this condition, our engineering building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63" y="1947250"/>
            <a:ext cx="32861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972350" y="1994725"/>
            <a:ext cx="40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can do on the facade of the building？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40475" y="326325"/>
            <a:ext cx="8520600" cy="9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whiteboard is not only limited to whiteboards, it can be anywhere you can draw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381950"/>
            <a:ext cx="85206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325"/>
              <a:t>It allows every building in the city to have a different style every day</a:t>
            </a:r>
            <a:endParaRPr b="1" sz="13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b="1" lang="en" sz="1325"/>
              <a:t>Also can give your parking space a different style every day</a:t>
            </a:r>
            <a:endParaRPr b="1" sz="1325"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5258" l="0" r="0" t="0"/>
          <a:stretch/>
        </p:blipFill>
        <p:spPr>
          <a:xfrm>
            <a:off x="421475" y="2057250"/>
            <a:ext cx="3717776" cy="26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425" y="2057250"/>
            <a:ext cx="4048749" cy="26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550" y="0"/>
            <a:ext cx="9223325" cy="505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ctrTitle"/>
          </p:nvPr>
        </p:nvSpPr>
        <p:spPr>
          <a:xfrm>
            <a:off x="94364" y="-978658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0" y="1382573"/>
            <a:ext cx="8520600" cy="22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Make Life e</a:t>
            </a:r>
            <a:r>
              <a:rPr lang="en"/>
              <a:t>asier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Saving time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effective 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22341" r="21126" t="0"/>
          <a:stretch/>
        </p:blipFill>
        <p:spPr>
          <a:xfrm>
            <a:off x="5321074" y="1456325"/>
            <a:ext cx="3527950" cy="359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