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Lst>
  <p:sldSz cy="31089600" cx="40233600"/>
  <p:notesSz cx="6858000" cy="9144000"/>
  <p:embeddedFontLst>
    <p:embeddedFont>
      <p:font typeface="Oswald"/>
      <p:regular r:id="rId6"/>
      <p:bold r:id="rId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8" roundtripDataSignature="AMtx7miThnBsj33wqtq6epNSU+9P+dXB/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5" Type="http://schemas.openxmlformats.org/officeDocument/2006/relationships/slide" Target="slides/slide1.xml"/><Relationship Id="rId6" Type="http://schemas.openxmlformats.org/officeDocument/2006/relationships/font" Target="fonts/Oswald-regular.fntdata"/><Relationship Id="rId7" Type="http://schemas.openxmlformats.org/officeDocument/2006/relationships/font" Target="fonts/Oswald-bold.fntdata"/><Relationship Id="rId8"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3"/>
          <p:cNvSpPr txBox="1"/>
          <p:nvPr>
            <p:ph type="ctrTitle"/>
          </p:nvPr>
        </p:nvSpPr>
        <p:spPr>
          <a:xfrm>
            <a:off x="3017520" y="5088045"/>
            <a:ext cx="34198560" cy="10823787"/>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26400"/>
              <a:buFont typeface="Calibri"/>
              <a:buNone/>
              <a:defRPr sz="26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3"/>
          <p:cNvSpPr txBox="1"/>
          <p:nvPr>
            <p:ph idx="1" type="subTitle"/>
          </p:nvPr>
        </p:nvSpPr>
        <p:spPr>
          <a:xfrm>
            <a:off x="5029200" y="16329239"/>
            <a:ext cx="30175200" cy="7506121"/>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4400"/>
              </a:spcBef>
              <a:spcAft>
                <a:spcPts val="0"/>
              </a:spcAft>
              <a:buClr>
                <a:schemeClr val="dk1"/>
              </a:buClr>
              <a:buSzPts val="10560"/>
              <a:buNone/>
              <a:defRPr sz="10560"/>
            </a:lvl1pPr>
            <a:lvl2pPr lvl="1" algn="ctr">
              <a:lnSpc>
                <a:spcPct val="90000"/>
              </a:lnSpc>
              <a:spcBef>
                <a:spcPts val="2200"/>
              </a:spcBef>
              <a:spcAft>
                <a:spcPts val="0"/>
              </a:spcAft>
              <a:buClr>
                <a:schemeClr val="dk1"/>
              </a:buClr>
              <a:buSzPts val="8800"/>
              <a:buNone/>
              <a:defRPr sz="8800"/>
            </a:lvl2pPr>
            <a:lvl3pPr lvl="2" algn="ctr">
              <a:lnSpc>
                <a:spcPct val="90000"/>
              </a:lnSpc>
              <a:spcBef>
                <a:spcPts val="2200"/>
              </a:spcBef>
              <a:spcAft>
                <a:spcPts val="0"/>
              </a:spcAft>
              <a:buClr>
                <a:schemeClr val="dk1"/>
              </a:buClr>
              <a:buSzPts val="7920"/>
              <a:buNone/>
              <a:defRPr sz="7919"/>
            </a:lvl3pPr>
            <a:lvl4pPr lvl="3" algn="ctr">
              <a:lnSpc>
                <a:spcPct val="90000"/>
              </a:lnSpc>
              <a:spcBef>
                <a:spcPts val="2200"/>
              </a:spcBef>
              <a:spcAft>
                <a:spcPts val="0"/>
              </a:spcAft>
              <a:buClr>
                <a:schemeClr val="dk1"/>
              </a:buClr>
              <a:buSzPts val="7040"/>
              <a:buNone/>
              <a:defRPr sz="7040"/>
            </a:lvl4pPr>
            <a:lvl5pPr lvl="4" algn="ctr">
              <a:lnSpc>
                <a:spcPct val="90000"/>
              </a:lnSpc>
              <a:spcBef>
                <a:spcPts val="2200"/>
              </a:spcBef>
              <a:spcAft>
                <a:spcPts val="0"/>
              </a:spcAft>
              <a:buClr>
                <a:schemeClr val="dk1"/>
              </a:buClr>
              <a:buSzPts val="7040"/>
              <a:buNone/>
              <a:defRPr sz="7040"/>
            </a:lvl5pPr>
            <a:lvl6pPr lvl="5" algn="ctr">
              <a:lnSpc>
                <a:spcPct val="90000"/>
              </a:lnSpc>
              <a:spcBef>
                <a:spcPts val="2200"/>
              </a:spcBef>
              <a:spcAft>
                <a:spcPts val="0"/>
              </a:spcAft>
              <a:buClr>
                <a:schemeClr val="dk1"/>
              </a:buClr>
              <a:buSzPts val="7040"/>
              <a:buNone/>
              <a:defRPr sz="7040"/>
            </a:lvl6pPr>
            <a:lvl7pPr lvl="6" algn="ctr">
              <a:lnSpc>
                <a:spcPct val="90000"/>
              </a:lnSpc>
              <a:spcBef>
                <a:spcPts val="2200"/>
              </a:spcBef>
              <a:spcAft>
                <a:spcPts val="0"/>
              </a:spcAft>
              <a:buClr>
                <a:schemeClr val="dk1"/>
              </a:buClr>
              <a:buSzPts val="7040"/>
              <a:buNone/>
              <a:defRPr sz="7040"/>
            </a:lvl7pPr>
            <a:lvl8pPr lvl="7" algn="ctr">
              <a:lnSpc>
                <a:spcPct val="90000"/>
              </a:lnSpc>
              <a:spcBef>
                <a:spcPts val="2200"/>
              </a:spcBef>
              <a:spcAft>
                <a:spcPts val="0"/>
              </a:spcAft>
              <a:buClr>
                <a:schemeClr val="dk1"/>
              </a:buClr>
              <a:buSzPts val="7040"/>
              <a:buNone/>
              <a:defRPr sz="7040"/>
            </a:lvl8pPr>
            <a:lvl9pPr lvl="8" algn="ctr">
              <a:lnSpc>
                <a:spcPct val="90000"/>
              </a:lnSpc>
              <a:spcBef>
                <a:spcPts val="2200"/>
              </a:spcBef>
              <a:spcAft>
                <a:spcPts val="0"/>
              </a:spcAft>
              <a:buClr>
                <a:schemeClr val="dk1"/>
              </a:buClr>
              <a:buSzPts val="7040"/>
              <a:buNone/>
              <a:defRPr sz="7040"/>
            </a:lvl9pPr>
          </a:lstStyle>
          <a:p/>
        </p:txBody>
      </p:sp>
      <p:sp>
        <p:nvSpPr>
          <p:cNvPr id="14" name="Google Shape;14;p3"/>
          <p:cNvSpPr txBox="1"/>
          <p:nvPr>
            <p:ph idx="10" type="dt"/>
          </p:nvPr>
        </p:nvSpPr>
        <p:spPr>
          <a:xfrm>
            <a:off x="2766060" y="28815459"/>
            <a:ext cx="9052560" cy="165523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3"/>
          <p:cNvSpPr txBox="1"/>
          <p:nvPr>
            <p:ph idx="11" type="ftr"/>
          </p:nvPr>
        </p:nvSpPr>
        <p:spPr>
          <a:xfrm>
            <a:off x="13327380" y="28815459"/>
            <a:ext cx="13578840" cy="165523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3"/>
          <p:cNvSpPr txBox="1"/>
          <p:nvPr>
            <p:ph idx="12" type="sldNum"/>
          </p:nvPr>
        </p:nvSpPr>
        <p:spPr>
          <a:xfrm>
            <a:off x="28414981" y="28815459"/>
            <a:ext cx="9052560" cy="165523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2"/>
          <p:cNvSpPr txBox="1"/>
          <p:nvPr>
            <p:ph type="title"/>
          </p:nvPr>
        </p:nvSpPr>
        <p:spPr>
          <a:xfrm>
            <a:off x="2766060" y="1655240"/>
            <a:ext cx="34701479" cy="6009219"/>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2"/>
          <p:cNvSpPr txBox="1"/>
          <p:nvPr>
            <p:ph idx="1" type="body"/>
          </p:nvPr>
        </p:nvSpPr>
        <p:spPr>
          <a:xfrm rot="5400000">
            <a:off x="10253768" y="788459"/>
            <a:ext cx="19726067" cy="34701479"/>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4400"/>
              </a:spcBef>
              <a:spcAft>
                <a:spcPts val="0"/>
              </a:spcAft>
              <a:buClr>
                <a:schemeClr val="dk1"/>
              </a:buClr>
              <a:buSzPts val="1800"/>
              <a:buChar char="•"/>
              <a:defRPr/>
            </a:lvl1pPr>
            <a:lvl2pPr indent="-342900" lvl="1" marL="914400" algn="l">
              <a:lnSpc>
                <a:spcPct val="90000"/>
              </a:lnSpc>
              <a:spcBef>
                <a:spcPts val="2200"/>
              </a:spcBef>
              <a:spcAft>
                <a:spcPts val="0"/>
              </a:spcAft>
              <a:buClr>
                <a:schemeClr val="dk1"/>
              </a:buClr>
              <a:buSzPts val="1800"/>
              <a:buChar char="•"/>
              <a:defRPr/>
            </a:lvl2pPr>
            <a:lvl3pPr indent="-342900" lvl="2" marL="1371600" algn="l">
              <a:lnSpc>
                <a:spcPct val="90000"/>
              </a:lnSpc>
              <a:spcBef>
                <a:spcPts val="2200"/>
              </a:spcBef>
              <a:spcAft>
                <a:spcPts val="0"/>
              </a:spcAft>
              <a:buClr>
                <a:schemeClr val="dk1"/>
              </a:buClr>
              <a:buSzPts val="1800"/>
              <a:buChar char="•"/>
              <a:defRPr/>
            </a:lvl3pPr>
            <a:lvl4pPr indent="-342900" lvl="3" marL="1828800" algn="l">
              <a:lnSpc>
                <a:spcPct val="90000"/>
              </a:lnSpc>
              <a:spcBef>
                <a:spcPts val="2200"/>
              </a:spcBef>
              <a:spcAft>
                <a:spcPts val="0"/>
              </a:spcAft>
              <a:buClr>
                <a:schemeClr val="dk1"/>
              </a:buClr>
              <a:buSzPts val="1800"/>
              <a:buChar char="•"/>
              <a:defRPr/>
            </a:lvl4pPr>
            <a:lvl5pPr indent="-342900" lvl="4" marL="2286000" algn="l">
              <a:lnSpc>
                <a:spcPct val="90000"/>
              </a:lnSpc>
              <a:spcBef>
                <a:spcPts val="2200"/>
              </a:spcBef>
              <a:spcAft>
                <a:spcPts val="0"/>
              </a:spcAft>
              <a:buClr>
                <a:schemeClr val="dk1"/>
              </a:buClr>
              <a:buSzPts val="1800"/>
              <a:buChar char="•"/>
              <a:defRPr/>
            </a:lvl5pPr>
            <a:lvl6pPr indent="-342900" lvl="5" marL="2743200" algn="l">
              <a:lnSpc>
                <a:spcPct val="90000"/>
              </a:lnSpc>
              <a:spcBef>
                <a:spcPts val="2200"/>
              </a:spcBef>
              <a:spcAft>
                <a:spcPts val="0"/>
              </a:spcAft>
              <a:buClr>
                <a:schemeClr val="dk1"/>
              </a:buClr>
              <a:buSzPts val="1800"/>
              <a:buChar char="•"/>
              <a:defRPr/>
            </a:lvl6pPr>
            <a:lvl7pPr indent="-342900" lvl="6" marL="3200400" algn="l">
              <a:lnSpc>
                <a:spcPct val="90000"/>
              </a:lnSpc>
              <a:spcBef>
                <a:spcPts val="2200"/>
              </a:spcBef>
              <a:spcAft>
                <a:spcPts val="0"/>
              </a:spcAft>
              <a:buClr>
                <a:schemeClr val="dk1"/>
              </a:buClr>
              <a:buSzPts val="1800"/>
              <a:buChar char="•"/>
              <a:defRPr/>
            </a:lvl7pPr>
            <a:lvl8pPr indent="-342900" lvl="7" marL="3657600" algn="l">
              <a:lnSpc>
                <a:spcPct val="90000"/>
              </a:lnSpc>
              <a:spcBef>
                <a:spcPts val="2200"/>
              </a:spcBef>
              <a:spcAft>
                <a:spcPts val="0"/>
              </a:spcAft>
              <a:buClr>
                <a:schemeClr val="dk1"/>
              </a:buClr>
              <a:buSzPts val="1800"/>
              <a:buChar char="•"/>
              <a:defRPr/>
            </a:lvl8pPr>
            <a:lvl9pPr indent="-342900" lvl="8" marL="4114800" algn="l">
              <a:lnSpc>
                <a:spcPct val="90000"/>
              </a:lnSpc>
              <a:spcBef>
                <a:spcPts val="2200"/>
              </a:spcBef>
              <a:spcAft>
                <a:spcPts val="0"/>
              </a:spcAft>
              <a:buClr>
                <a:schemeClr val="dk1"/>
              </a:buClr>
              <a:buSzPts val="1800"/>
              <a:buChar char="•"/>
              <a:defRPr/>
            </a:lvl9pPr>
          </a:lstStyle>
          <a:p/>
        </p:txBody>
      </p:sp>
      <p:sp>
        <p:nvSpPr>
          <p:cNvPr id="71" name="Google Shape;71;p12"/>
          <p:cNvSpPr txBox="1"/>
          <p:nvPr>
            <p:ph idx="10" type="dt"/>
          </p:nvPr>
        </p:nvSpPr>
        <p:spPr>
          <a:xfrm>
            <a:off x="2766060" y="28815459"/>
            <a:ext cx="9052560" cy="165523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2"/>
          <p:cNvSpPr txBox="1"/>
          <p:nvPr>
            <p:ph idx="11" type="ftr"/>
          </p:nvPr>
        </p:nvSpPr>
        <p:spPr>
          <a:xfrm>
            <a:off x="13327380" y="28815459"/>
            <a:ext cx="13578840" cy="165523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2"/>
          <p:cNvSpPr txBox="1"/>
          <p:nvPr>
            <p:ph idx="12" type="sldNum"/>
          </p:nvPr>
        </p:nvSpPr>
        <p:spPr>
          <a:xfrm>
            <a:off x="28414981" y="28815459"/>
            <a:ext cx="9052560" cy="165523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3"/>
          <p:cNvSpPr txBox="1"/>
          <p:nvPr>
            <p:ph type="title"/>
          </p:nvPr>
        </p:nvSpPr>
        <p:spPr>
          <a:xfrm rot="5400000">
            <a:off x="19956356" y="10491048"/>
            <a:ext cx="26347000" cy="867537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3"/>
          <p:cNvSpPr txBox="1"/>
          <p:nvPr>
            <p:ph idx="1" type="body"/>
          </p:nvPr>
        </p:nvSpPr>
        <p:spPr>
          <a:xfrm rot="5400000">
            <a:off x="2354159" y="2067139"/>
            <a:ext cx="26347000" cy="25523189"/>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4400"/>
              </a:spcBef>
              <a:spcAft>
                <a:spcPts val="0"/>
              </a:spcAft>
              <a:buClr>
                <a:schemeClr val="dk1"/>
              </a:buClr>
              <a:buSzPts val="1800"/>
              <a:buChar char="•"/>
              <a:defRPr/>
            </a:lvl1pPr>
            <a:lvl2pPr indent="-342900" lvl="1" marL="914400" algn="l">
              <a:lnSpc>
                <a:spcPct val="90000"/>
              </a:lnSpc>
              <a:spcBef>
                <a:spcPts val="2200"/>
              </a:spcBef>
              <a:spcAft>
                <a:spcPts val="0"/>
              </a:spcAft>
              <a:buClr>
                <a:schemeClr val="dk1"/>
              </a:buClr>
              <a:buSzPts val="1800"/>
              <a:buChar char="•"/>
              <a:defRPr/>
            </a:lvl2pPr>
            <a:lvl3pPr indent="-342900" lvl="2" marL="1371600" algn="l">
              <a:lnSpc>
                <a:spcPct val="90000"/>
              </a:lnSpc>
              <a:spcBef>
                <a:spcPts val="2200"/>
              </a:spcBef>
              <a:spcAft>
                <a:spcPts val="0"/>
              </a:spcAft>
              <a:buClr>
                <a:schemeClr val="dk1"/>
              </a:buClr>
              <a:buSzPts val="1800"/>
              <a:buChar char="•"/>
              <a:defRPr/>
            </a:lvl3pPr>
            <a:lvl4pPr indent="-342900" lvl="3" marL="1828800" algn="l">
              <a:lnSpc>
                <a:spcPct val="90000"/>
              </a:lnSpc>
              <a:spcBef>
                <a:spcPts val="2200"/>
              </a:spcBef>
              <a:spcAft>
                <a:spcPts val="0"/>
              </a:spcAft>
              <a:buClr>
                <a:schemeClr val="dk1"/>
              </a:buClr>
              <a:buSzPts val="1800"/>
              <a:buChar char="•"/>
              <a:defRPr/>
            </a:lvl4pPr>
            <a:lvl5pPr indent="-342900" lvl="4" marL="2286000" algn="l">
              <a:lnSpc>
                <a:spcPct val="90000"/>
              </a:lnSpc>
              <a:spcBef>
                <a:spcPts val="2200"/>
              </a:spcBef>
              <a:spcAft>
                <a:spcPts val="0"/>
              </a:spcAft>
              <a:buClr>
                <a:schemeClr val="dk1"/>
              </a:buClr>
              <a:buSzPts val="1800"/>
              <a:buChar char="•"/>
              <a:defRPr/>
            </a:lvl5pPr>
            <a:lvl6pPr indent="-342900" lvl="5" marL="2743200" algn="l">
              <a:lnSpc>
                <a:spcPct val="90000"/>
              </a:lnSpc>
              <a:spcBef>
                <a:spcPts val="2200"/>
              </a:spcBef>
              <a:spcAft>
                <a:spcPts val="0"/>
              </a:spcAft>
              <a:buClr>
                <a:schemeClr val="dk1"/>
              </a:buClr>
              <a:buSzPts val="1800"/>
              <a:buChar char="•"/>
              <a:defRPr/>
            </a:lvl6pPr>
            <a:lvl7pPr indent="-342900" lvl="6" marL="3200400" algn="l">
              <a:lnSpc>
                <a:spcPct val="90000"/>
              </a:lnSpc>
              <a:spcBef>
                <a:spcPts val="2200"/>
              </a:spcBef>
              <a:spcAft>
                <a:spcPts val="0"/>
              </a:spcAft>
              <a:buClr>
                <a:schemeClr val="dk1"/>
              </a:buClr>
              <a:buSzPts val="1800"/>
              <a:buChar char="•"/>
              <a:defRPr/>
            </a:lvl7pPr>
            <a:lvl8pPr indent="-342900" lvl="7" marL="3657600" algn="l">
              <a:lnSpc>
                <a:spcPct val="90000"/>
              </a:lnSpc>
              <a:spcBef>
                <a:spcPts val="2200"/>
              </a:spcBef>
              <a:spcAft>
                <a:spcPts val="0"/>
              </a:spcAft>
              <a:buClr>
                <a:schemeClr val="dk1"/>
              </a:buClr>
              <a:buSzPts val="1800"/>
              <a:buChar char="•"/>
              <a:defRPr/>
            </a:lvl8pPr>
            <a:lvl9pPr indent="-342900" lvl="8" marL="4114800" algn="l">
              <a:lnSpc>
                <a:spcPct val="90000"/>
              </a:lnSpc>
              <a:spcBef>
                <a:spcPts val="2200"/>
              </a:spcBef>
              <a:spcAft>
                <a:spcPts val="0"/>
              </a:spcAft>
              <a:buClr>
                <a:schemeClr val="dk1"/>
              </a:buClr>
              <a:buSzPts val="1800"/>
              <a:buChar char="•"/>
              <a:defRPr/>
            </a:lvl9pPr>
          </a:lstStyle>
          <a:p/>
        </p:txBody>
      </p:sp>
      <p:sp>
        <p:nvSpPr>
          <p:cNvPr id="77" name="Google Shape;77;p13"/>
          <p:cNvSpPr txBox="1"/>
          <p:nvPr>
            <p:ph idx="10" type="dt"/>
          </p:nvPr>
        </p:nvSpPr>
        <p:spPr>
          <a:xfrm>
            <a:off x="2766060" y="28815459"/>
            <a:ext cx="9052560" cy="165523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3"/>
          <p:cNvSpPr txBox="1"/>
          <p:nvPr>
            <p:ph idx="11" type="ftr"/>
          </p:nvPr>
        </p:nvSpPr>
        <p:spPr>
          <a:xfrm>
            <a:off x="13327380" y="28815459"/>
            <a:ext cx="13578840" cy="165523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3"/>
          <p:cNvSpPr txBox="1"/>
          <p:nvPr>
            <p:ph idx="12" type="sldNum"/>
          </p:nvPr>
        </p:nvSpPr>
        <p:spPr>
          <a:xfrm>
            <a:off x="28414981" y="28815459"/>
            <a:ext cx="9052560" cy="165523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4"/>
          <p:cNvSpPr txBox="1"/>
          <p:nvPr>
            <p:ph type="title"/>
          </p:nvPr>
        </p:nvSpPr>
        <p:spPr>
          <a:xfrm>
            <a:off x="2766060" y="1655240"/>
            <a:ext cx="34701479" cy="6009219"/>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4"/>
          <p:cNvSpPr txBox="1"/>
          <p:nvPr>
            <p:ph idx="1" type="body"/>
          </p:nvPr>
        </p:nvSpPr>
        <p:spPr>
          <a:xfrm>
            <a:off x="2766060" y="8276166"/>
            <a:ext cx="34701479" cy="19726067"/>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4400"/>
              </a:spcBef>
              <a:spcAft>
                <a:spcPts val="0"/>
              </a:spcAft>
              <a:buClr>
                <a:schemeClr val="dk1"/>
              </a:buClr>
              <a:buSzPts val="1800"/>
              <a:buChar char="•"/>
              <a:defRPr/>
            </a:lvl1pPr>
            <a:lvl2pPr indent="-342900" lvl="1" marL="914400" algn="l">
              <a:lnSpc>
                <a:spcPct val="90000"/>
              </a:lnSpc>
              <a:spcBef>
                <a:spcPts val="2200"/>
              </a:spcBef>
              <a:spcAft>
                <a:spcPts val="0"/>
              </a:spcAft>
              <a:buClr>
                <a:schemeClr val="dk1"/>
              </a:buClr>
              <a:buSzPts val="1800"/>
              <a:buChar char="•"/>
              <a:defRPr/>
            </a:lvl2pPr>
            <a:lvl3pPr indent="-342900" lvl="2" marL="1371600" algn="l">
              <a:lnSpc>
                <a:spcPct val="90000"/>
              </a:lnSpc>
              <a:spcBef>
                <a:spcPts val="2200"/>
              </a:spcBef>
              <a:spcAft>
                <a:spcPts val="0"/>
              </a:spcAft>
              <a:buClr>
                <a:schemeClr val="dk1"/>
              </a:buClr>
              <a:buSzPts val="1800"/>
              <a:buChar char="•"/>
              <a:defRPr/>
            </a:lvl3pPr>
            <a:lvl4pPr indent="-342900" lvl="3" marL="1828800" algn="l">
              <a:lnSpc>
                <a:spcPct val="90000"/>
              </a:lnSpc>
              <a:spcBef>
                <a:spcPts val="2200"/>
              </a:spcBef>
              <a:spcAft>
                <a:spcPts val="0"/>
              </a:spcAft>
              <a:buClr>
                <a:schemeClr val="dk1"/>
              </a:buClr>
              <a:buSzPts val="1800"/>
              <a:buChar char="•"/>
              <a:defRPr/>
            </a:lvl4pPr>
            <a:lvl5pPr indent="-342900" lvl="4" marL="2286000" algn="l">
              <a:lnSpc>
                <a:spcPct val="90000"/>
              </a:lnSpc>
              <a:spcBef>
                <a:spcPts val="2200"/>
              </a:spcBef>
              <a:spcAft>
                <a:spcPts val="0"/>
              </a:spcAft>
              <a:buClr>
                <a:schemeClr val="dk1"/>
              </a:buClr>
              <a:buSzPts val="1800"/>
              <a:buChar char="•"/>
              <a:defRPr/>
            </a:lvl5pPr>
            <a:lvl6pPr indent="-342900" lvl="5" marL="2743200" algn="l">
              <a:lnSpc>
                <a:spcPct val="90000"/>
              </a:lnSpc>
              <a:spcBef>
                <a:spcPts val="2200"/>
              </a:spcBef>
              <a:spcAft>
                <a:spcPts val="0"/>
              </a:spcAft>
              <a:buClr>
                <a:schemeClr val="dk1"/>
              </a:buClr>
              <a:buSzPts val="1800"/>
              <a:buChar char="•"/>
              <a:defRPr/>
            </a:lvl6pPr>
            <a:lvl7pPr indent="-342900" lvl="6" marL="3200400" algn="l">
              <a:lnSpc>
                <a:spcPct val="90000"/>
              </a:lnSpc>
              <a:spcBef>
                <a:spcPts val="2200"/>
              </a:spcBef>
              <a:spcAft>
                <a:spcPts val="0"/>
              </a:spcAft>
              <a:buClr>
                <a:schemeClr val="dk1"/>
              </a:buClr>
              <a:buSzPts val="1800"/>
              <a:buChar char="•"/>
              <a:defRPr/>
            </a:lvl7pPr>
            <a:lvl8pPr indent="-342900" lvl="7" marL="3657600" algn="l">
              <a:lnSpc>
                <a:spcPct val="90000"/>
              </a:lnSpc>
              <a:spcBef>
                <a:spcPts val="2200"/>
              </a:spcBef>
              <a:spcAft>
                <a:spcPts val="0"/>
              </a:spcAft>
              <a:buClr>
                <a:schemeClr val="dk1"/>
              </a:buClr>
              <a:buSzPts val="1800"/>
              <a:buChar char="•"/>
              <a:defRPr/>
            </a:lvl8pPr>
            <a:lvl9pPr indent="-342900" lvl="8" marL="4114800" algn="l">
              <a:lnSpc>
                <a:spcPct val="90000"/>
              </a:lnSpc>
              <a:spcBef>
                <a:spcPts val="2200"/>
              </a:spcBef>
              <a:spcAft>
                <a:spcPts val="0"/>
              </a:spcAft>
              <a:buClr>
                <a:schemeClr val="dk1"/>
              </a:buClr>
              <a:buSzPts val="1800"/>
              <a:buChar char="•"/>
              <a:defRPr/>
            </a:lvl9pPr>
          </a:lstStyle>
          <a:p/>
        </p:txBody>
      </p:sp>
      <p:sp>
        <p:nvSpPr>
          <p:cNvPr id="20" name="Google Shape;20;p4"/>
          <p:cNvSpPr txBox="1"/>
          <p:nvPr>
            <p:ph idx="10" type="dt"/>
          </p:nvPr>
        </p:nvSpPr>
        <p:spPr>
          <a:xfrm>
            <a:off x="2766060" y="28815459"/>
            <a:ext cx="9052560" cy="165523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4"/>
          <p:cNvSpPr txBox="1"/>
          <p:nvPr>
            <p:ph idx="11" type="ftr"/>
          </p:nvPr>
        </p:nvSpPr>
        <p:spPr>
          <a:xfrm>
            <a:off x="13327380" y="28815459"/>
            <a:ext cx="13578840" cy="165523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4"/>
          <p:cNvSpPr txBox="1"/>
          <p:nvPr>
            <p:ph idx="12" type="sldNum"/>
          </p:nvPr>
        </p:nvSpPr>
        <p:spPr>
          <a:xfrm>
            <a:off x="28414981" y="28815459"/>
            <a:ext cx="9052560" cy="165523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5"/>
          <p:cNvSpPr txBox="1"/>
          <p:nvPr>
            <p:ph type="title"/>
          </p:nvPr>
        </p:nvSpPr>
        <p:spPr>
          <a:xfrm>
            <a:off x="2745107" y="7750819"/>
            <a:ext cx="34701479" cy="1293240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6400"/>
              <a:buFont typeface="Calibri"/>
              <a:buNone/>
              <a:defRPr sz="26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5"/>
          <p:cNvSpPr txBox="1"/>
          <p:nvPr>
            <p:ph idx="1" type="body"/>
          </p:nvPr>
        </p:nvSpPr>
        <p:spPr>
          <a:xfrm>
            <a:off x="2745107" y="20805572"/>
            <a:ext cx="34701479" cy="680084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4400"/>
              </a:spcBef>
              <a:spcAft>
                <a:spcPts val="0"/>
              </a:spcAft>
              <a:buClr>
                <a:schemeClr val="dk1"/>
              </a:buClr>
              <a:buSzPts val="10560"/>
              <a:buNone/>
              <a:defRPr sz="10560">
                <a:solidFill>
                  <a:schemeClr val="dk1"/>
                </a:solidFill>
              </a:defRPr>
            </a:lvl1pPr>
            <a:lvl2pPr indent="-228600" lvl="1" marL="914400" algn="l">
              <a:lnSpc>
                <a:spcPct val="90000"/>
              </a:lnSpc>
              <a:spcBef>
                <a:spcPts val="2200"/>
              </a:spcBef>
              <a:spcAft>
                <a:spcPts val="0"/>
              </a:spcAft>
              <a:buClr>
                <a:srgbClr val="888888"/>
              </a:buClr>
              <a:buSzPts val="8800"/>
              <a:buNone/>
              <a:defRPr sz="8800">
                <a:solidFill>
                  <a:srgbClr val="888888"/>
                </a:solidFill>
              </a:defRPr>
            </a:lvl2pPr>
            <a:lvl3pPr indent="-228600" lvl="2" marL="1371600" algn="l">
              <a:lnSpc>
                <a:spcPct val="90000"/>
              </a:lnSpc>
              <a:spcBef>
                <a:spcPts val="2200"/>
              </a:spcBef>
              <a:spcAft>
                <a:spcPts val="0"/>
              </a:spcAft>
              <a:buClr>
                <a:srgbClr val="888888"/>
              </a:buClr>
              <a:buSzPts val="7920"/>
              <a:buNone/>
              <a:defRPr sz="7919">
                <a:solidFill>
                  <a:srgbClr val="888888"/>
                </a:solidFill>
              </a:defRPr>
            </a:lvl3pPr>
            <a:lvl4pPr indent="-228600" lvl="3" marL="1828800" algn="l">
              <a:lnSpc>
                <a:spcPct val="90000"/>
              </a:lnSpc>
              <a:spcBef>
                <a:spcPts val="2200"/>
              </a:spcBef>
              <a:spcAft>
                <a:spcPts val="0"/>
              </a:spcAft>
              <a:buClr>
                <a:srgbClr val="888888"/>
              </a:buClr>
              <a:buSzPts val="7040"/>
              <a:buNone/>
              <a:defRPr sz="7040">
                <a:solidFill>
                  <a:srgbClr val="888888"/>
                </a:solidFill>
              </a:defRPr>
            </a:lvl4pPr>
            <a:lvl5pPr indent="-228600" lvl="4" marL="2286000" algn="l">
              <a:lnSpc>
                <a:spcPct val="90000"/>
              </a:lnSpc>
              <a:spcBef>
                <a:spcPts val="2200"/>
              </a:spcBef>
              <a:spcAft>
                <a:spcPts val="0"/>
              </a:spcAft>
              <a:buClr>
                <a:srgbClr val="888888"/>
              </a:buClr>
              <a:buSzPts val="7040"/>
              <a:buNone/>
              <a:defRPr sz="7040">
                <a:solidFill>
                  <a:srgbClr val="888888"/>
                </a:solidFill>
              </a:defRPr>
            </a:lvl5pPr>
            <a:lvl6pPr indent="-228600" lvl="5" marL="2743200" algn="l">
              <a:lnSpc>
                <a:spcPct val="90000"/>
              </a:lnSpc>
              <a:spcBef>
                <a:spcPts val="2200"/>
              </a:spcBef>
              <a:spcAft>
                <a:spcPts val="0"/>
              </a:spcAft>
              <a:buClr>
                <a:srgbClr val="888888"/>
              </a:buClr>
              <a:buSzPts val="7040"/>
              <a:buNone/>
              <a:defRPr sz="7040">
                <a:solidFill>
                  <a:srgbClr val="888888"/>
                </a:solidFill>
              </a:defRPr>
            </a:lvl6pPr>
            <a:lvl7pPr indent="-228600" lvl="6" marL="3200400" algn="l">
              <a:lnSpc>
                <a:spcPct val="90000"/>
              </a:lnSpc>
              <a:spcBef>
                <a:spcPts val="2200"/>
              </a:spcBef>
              <a:spcAft>
                <a:spcPts val="0"/>
              </a:spcAft>
              <a:buClr>
                <a:srgbClr val="888888"/>
              </a:buClr>
              <a:buSzPts val="7040"/>
              <a:buNone/>
              <a:defRPr sz="7040">
                <a:solidFill>
                  <a:srgbClr val="888888"/>
                </a:solidFill>
              </a:defRPr>
            </a:lvl7pPr>
            <a:lvl8pPr indent="-228600" lvl="7" marL="3657600" algn="l">
              <a:lnSpc>
                <a:spcPct val="90000"/>
              </a:lnSpc>
              <a:spcBef>
                <a:spcPts val="2200"/>
              </a:spcBef>
              <a:spcAft>
                <a:spcPts val="0"/>
              </a:spcAft>
              <a:buClr>
                <a:srgbClr val="888888"/>
              </a:buClr>
              <a:buSzPts val="7040"/>
              <a:buNone/>
              <a:defRPr sz="7040">
                <a:solidFill>
                  <a:srgbClr val="888888"/>
                </a:solidFill>
              </a:defRPr>
            </a:lvl8pPr>
            <a:lvl9pPr indent="-228600" lvl="8" marL="4114800" algn="l">
              <a:lnSpc>
                <a:spcPct val="90000"/>
              </a:lnSpc>
              <a:spcBef>
                <a:spcPts val="2200"/>
              </a:spcBef>
              <a:spcAft>
                <a:spcPts val="0"/>
              </a:spcAft>
              <a:buClr>
                <a:srgbClr val="888888"/>
              </a:buClr>
              <a:buSzPts val="7040"/>
              <a:buNone/>
              <a:defRPr sz="7040">
                <a:solidFill>
                  <a:srgbClr val="888888"/>
                </a:solidFill>
              </a:defRPr>
            </a:lvl9pPr>
          </a:lstStyle>
          <a:p/>
        </p:txBody>
      </p:sp>
      <p:sp>
        <p:nvSpPr>
          <p:cNvPr id="26" name="Google Shape;26;p5"/>
          <p:cNvSpPr txBox="1"/>
          <p:nvPr>
            <p:ph idx="10" type="dt"/>
          </p:nvPr>
        </p:nvSpPr>
        <p:spPr>
          <a:xfrm>
            <a:off x="2766060" y="28815459"/>
            <a:ext cx="9052560" cy="165523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5"/>
          <p:cNvSpPr txBox="1"/>
          <p:nvPr>
            <p:ph idx="11" type="ftr"/>
          </p:nvPr>
        </p:nvSpPr>
        <p:spPr>
          <a:xfrm>
            <a:off x="13327380" y="28815459"/>
            <a:ext cx="13578840" cy="165523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5"/>
          <p:cNvSpPr txBox="1"/>
          <p:nvPr>
            <p:ph idx="12" type="sldNum"/>
          </p:nvPr>
        </p:nvSpPr>
        <p:spPr>
          <a:xfrm>
            <a:off x="28414981" y="28815459"/>
            <a:ext cx="9052560" cy="165523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9" name="Shape 29"/>
        <p:cNvGrpSpPr/>
        <p:nvPr/>
      </p:nvGrpSpPr>
      <p:grpSpPr>
        <a:xfrm>
          <a:off x="0" y="0"/>
          <a:ext cx="0" cy="0"/>
          <a:chOff x="0" y="0"/>
          <a:chExt cx="0" cy="0"/>
        </a:xfrm>
      </p:grpSpPr>
      <p:sp>
        <p:nvSpPr>
          <p:cNvPr id="30" name="Google Shape;30;p6"/>
          <p:cNvSpPr txBox="1"/>
          <p:nvPr>
            <p:ph type="title"/>
          </p:nvPr>
        </p:nvSpPr>
        <p:spPr>
          <a:xfrm>
            <a:off x="2766060" y="1655240"/>
            <a:ext cx="34701479" cy="6009219"/>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6"/>
          <p:cNvSpPr txBox="1"/>
          <p:nvPr>
            <p:ph idx="1" type="body"/>
          </p:nvPr>
        </p:nvSpPr>
        <p:spPr>
          <a:xfrm>
            <a:off x="2766060" y="8276166"/>
            <a:ext cx="17099280" cy="19726067"/>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4400"/>
              </a:spcBef>
              <a:spcAft>
                <a:spcPts val="0"/>
              </a:spcAft>
              <a:buClr>
                <a:schemeClr val="dk1"/>
              </a:buClr>
              <a:buSzPts val="1800"/>
              <a:buChar char="•"/>
              <a:defRPr/>
            </a:lvl1pPr>
            <a:lvl2pPr indent="-342900" lvl="1" marL="914400" algn="l">
              <a:lnSpc>
                <a:spcPct val="90000"/>
              </a:lnSpc>
              <a:spcBef>
                <a:spcPts val="2200"/>
              </a:spcBef>
              <a:spcAft>
                <a:spcPts val="0"/>
              </a:spcAft>
              <a:buClr>
                <a:schemeClr val="dk1"/>
              </a:buClr>
              <a:buSzPts val="1800"/>
              <a:buChar char="•"/>
              <a:defRPr/>
            </a:lvl2pPr>
            <a:lvl3pPr indent="-342900" lvl="2" marL="1371600" algn="l">
              <a:lnSpc>
                <a:spcPct val="90000"/>
              </a:lnSpc>
              <a:spcBef>
                <a:spcPts val="2200"/>
              </a:spcBef>
              <a:spcAft>
                <a:spcPts val="0"/>
              </a:spcAft>
              <a:buClr>
                <a:schemeClr val="dk1"/>
              </a:buClr>
              <a:buSzPts val="1800"/>
              <a:buChar char="•"/>
              <a:defRPr/>
            </a:lvl3pPr>
            <a:lvl4pPr indent="-342900" lvl="3" marL="1828800" algn="l">
              <a:lnSpc>
                <a:spcPct val="90000"/>
              </a:lnSpc>
              <a:spcBef>
                <a:spcPts val="2200"/>
              </a:spcBef>
              <a:spcAft>
                <a:spcPts val="0"/>
              </a:spcAft>
              <a:buClr>
                <a:schemeClr val="dk1"/>
              </a:buClr>
              <a:buSzPts val="1800"/>
              <a:buChar char="•"/>
              <a:defRPr/>
            </a:lvl4pPr>
            <a:lvl5pPr indent="-342900" lvl="4" marL="2286000" algn="l">
              <a:lnSpc>
                <a:spcPct val="90000"/>
              </a:lnSpc>
              <a:spcBef>
                <a:spcPts val="2200"/>
              </a:spcBef>
              <a:spcAft>
                <a:spcPts val="0"/>
              </a:spcAft>
              <a:buClr>
                <a:schemeClr val="dk1"/>
              </a:buClr>
              <a:buSzPts val="1800"/>
              <a:buChar char="•"/>
              <a:defRPr/>
            </a:lvl5pPr>
            <a:lvl6pPr indent="-342900" lvl="5" marL="2743200" algn="l">
              <a:lnSpc>
                <a:spcPct val="90000"/>
              </a:lnSpc>
              <a:spcBef>
                <a:spcPts val="2200"/>
              </a:spcBef>
              <a:spcAft>
                <a:spcPts val="0"/>
              </a:spcAft>
              <a:buClr>
                <a:schemeClr val="dk1"/>
              </a:buClr>
              <a:buSzPts val="1800"/>
              <a:buChar char="•"/>
              <a:defRPr/>
            </a:lvl6pPr>
            <a:lvl7pPr indent="-342900" lvl="6" marL="3200400" algn="l">
              <a:lnSpc>
                <a:spcPct val="90000"/>
              </a:lnSpc>
              <a:spcBef>
                <a:spcPts val="2200"/>
              </a:spcBef>
              <a:spcAft>
                <a:spcPts val="0"/>
              </a:spcAft>
              <a:buClr>
                <a:schemeClr val="dk1"/>
              </a:buClr>
              <a:buSzPts val="1800"/>
              <a:buChar char="•"/>
              <a:defRPr/>
            </a:lvl7pPr>
            <a:lvl8pPr indent="-342900" lvl="7" marL="3657600" algn="l">
              <a:lnSpc>
                <a:spcPct val="90000"/>
              </a:lnSpc>
              <a:spcBef>
                <a:spcPts val="2200"/>
              </a:spcBef>
              <a:spcAft>
                <a:spcPts val="0"/>
              </a:spcAft>
              <a:buClr>
                <a:schemeClr val="dk1"/>
              </a:buClr>
              <a:buSzPts val="1800"/>
              <a:buChar char="•"/>
              <a:defRPr/>
            </a:lvl8pPr>
            <a:lvl9pPr indent="-342900" lvl="8" marL="4114800" algn="l">
              <a:lnSpc>
                <a:spcPct val="90000"/>
              </a:lnSpc>
              <a:spcBef>
                <a:spcPts val="2200"/>
              </a:spcBef>
              <a:spcAft>
                <a:spcPts val="0"/>
              </a:spcAft>
              <a:buClr>
                <a:schemeClr val="dk1"/>
              </a:buClr>
              <a:buSzPts val="1800"/>
              <a:buChar char="•"/>
              <a:defRPr/>
            </a:lvl9pPr>
          </a:lstStyle>
          <a:p/>
        </p:txBody>
      </p:sp>
      <p:sp>
        <p:nvSpPr>
          <p:cNvPr id="32" name="Google Shape;32;p6"/>
          <p:cNvSpPr txBox="1"/>
          <p:nvPr>
            <p:ph idx="2" type="body"/>
          </p:nvPr>
        </p:nvSpPr>
        <p:spPr>
          <a:xfrm>
            <a:off x="20368259" y="8276166"/>
            <a:ext cx="17099280" cy="19726067"/>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4400"/>
              </a:spcBef>
              <a:spcAft>
                <a:spcPts val="0"/>
              </a:spcAft>
              <a:buClr>
                <a:schemeClr val="dk1"/>
              </a:buClr>
              <a:buSzPts val="1800"/>
              <a:buChar char="•"/>
              <a:defRPr/>
            </a:lvl1pPr>
            <a:lvl2pPr indent="-342900" lvl="1" marL="914400" algn="l">
              <a:lnSpc>
                <a:spcPct val="90000"/>
              </a:lnSpc>
              <a:spcBef>
                <a:spcPts val="2200"/>
              </a:spcBef>
              <a:spcAft>
                <a:spcPts val="0"/>
              </a:spcAft>
              <a:buClr>
                <a:schemeClr val="dk1"/>
              </a:buClr>
              <a:buSzPts val="1800"/>
              <a:buChar char="•"/>
              <a:defRPr/>
            </a:lvl2pPr>
            <a:lvl3pPr indent="-342900" lvl="2" marL="1371600" algn="l">
              <a:lnSpc>
                <a:spcPct val="90000"/>
              </a:lnSpc>
              <a:spcBef>
                <a:spcPts val="2200"/>
              </a:spcBef>
              <a:spcAft>
                <a:spcPts val="0"/>
              </a:spcAft>
              <a:buClr>
                <a:schemeClr val="dk1"/>
              </a:buClr>
              <a:buSzPts val="1800"/>
              <a:buChar char="•"/>
              <a:defRPr/>
            </a:lvl3pPr>
            <a:lvl4pPr indent="-342900" lvl="3" marL="1828800" algn="l">
              <a:lnSpc>
                <a:spcPct val="90000"/>
              </a:lnSpc>
              <a:spcBef>
                <a:spcPts val="2200"/>
              </a:spcBef>
              <a:spcAft>
                <a:spcPts val="0"/>
              </a:spcAft>
              <a:buClr>
                <a:schemeClr val="dk1"/>
              </a:buClr>
              <a:buSzPts val="1800"/>
              <a:buChar char="•"/>
              <a:defRPr/>
            </a:lvl4pPr>
            <a:lvl5pPr indent="-342900" lvl="4" marL="2286000" algn="l">
              <a:lnSpc>
                <a:spcPct val="90000"/>
              </a:lnSpc>
              <a:spcBef>
                <a:spcPts val="2200"/>
              </a:spcBef>
              <a:spcAft>
                <a:spcPts val="0"/>
              </a:spcAft>
              <a:buClr>
                <a:schemeClr val="dk1"/>
              </a:buClr>
              <a:buSzPts val="1800"/>
              <a:buChar char="•"/>
              <a:defRPr/>
            </a:lvl5pPr>
            <a:lvl6pPr indent="-342900" lvl="5" marL="2743200" algn="l">
              <a:lnSpc>
                <a:spcPct val="90000"/>
              </a:lnSpc>
              <a:spcBef>
                <a:spcPts val="2200"/>
              </a:spcBef>
              <a:spcAft>
                <a:spcPts val="0"/>
              </a:spcAft>
              <a:buClr>
                <a:schemeClr val="dk1"/>
              </a:buClr>
              <a:buSzPts val="1800"/>
              <a:buChar char="•"/>
              <a:defRPr/>
            </a:lvl6pPr>
            <a:lvl7pPr indent="-342900" lvl="6" marL="3200400" algn="l">
              <a:lnSpc>
                <a:spcPct val="90000"/>
              </a:lnSpc>
              <a:spcBef>
                <a:spcPts val="2200"/>
              </a:spcBef>
              <a:spcAft>
                <a:spcPts val="0"/>
              </a:spcAft>
              <a:buClr>
                <a:schemeClr val="dk1"/>
              </a:buClr>
              <a:buSzPts val="1800"/>
              <a:buChar char="•"/>
              <a:defRPr/>
            </a:lvl7pPr>
            <a:lvl8pPr indent="-342900" lvl="7" marL="3657600" algn="l">
              <a:lnSpc>
                <a:spcPct val="90000"/>
              </a:lnSpc>
              <a:spcBef>
                <a:spcPts val="2200"/>
              </a:spcBef>
              <a:spcAft>
                <a:spcPts val="0"/>
              </a:spcAft>
              <a:buClr>
                <a:schemeClr val="dk1"/>
              </a:buClr>
              <a:buSzPts val="1800"/>
              <a:buChar char="•"/>
              <a:defRPr/>
            </a:lvl8pPr>
            <a:lvl9pPr indent="-342900" lvl="8" marL="4114800" algn="l">
              <a:lnSpc>
                <a:spcPct val="90000"/>
              </a:lnSpc>
              <a:spcBef>
                <a:spcPts val="2200"/>
              </a:spcBef>
              <a:spcAft>
                <a:spcPts val="0"/>
              </a:spcAft>
              <a:buClr>
                <a:schemeClr val="dk1"/>
              </a:buClr>
              <a:buSzPts val="1800"/>
              <a:buChar char="•"/>
              <a:defRPr/>
            </a:lvl9pPr>
          </a:lstStyle>
          <a:p/>
        </p:txBody>
      </p:sp>
      <p:sp>
        <p:nvSpPr>
          <p:cNvPr id="33" name="Google Shape;33;p6"/>
          <p:cNvSpPr txBox="1"/>
          <p:nvPr>
            <p:ph idx="10" type="dt"/>
          </p:nvPr>
        </p:nvSpPr>
        <p:spPr>
          <a:xfrm>
            <a:off x="2766060" y="28815459"/>
            <a:ext cx="9052560" cy="165523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6"/>
          <p:cNvSpPr txBox="1"/>
          <p:nvPr>
            <p:ph idx="11" type="ftr"/>
          </p:nvPr>
        </p:nvSpPr>
        <p:spPr>
          <a:xfrm>
            <a:off x="13327380" y="28815459"/>
            <a:ext cx="13578840" cy="165523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6"/>
          <p:cNvSpPr txBox="1"/>
          <p:nvPr>
            <p:ph idx="12" type="sldNum"/>
          </p:nvPr>
        </p:nvSpPr>
        <p:spPr>
          <a:xfrm>
            <a:off x="28414981" y="28815459"/>
            <a:ext cx="9052560" cy="165523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 name="Shape 36"/>
        <p:cNvGrpSpPr/>
        <p:nvPr/>
      </p:nvGrpSpPr>
      <p:grpSpPr>
        <a:xfrm>
          <a:off x="0" y="0"/>
          <a:ext cx="0" cy="0"/>
          <a:chOff x="0" y="0"/>
          <a:chExt cx="0" cy="0"/>
        </a:xfrm>
      </p:grpSpPr>
      <p:sp>
        <p:nvSpPr>
          <p:cNvPr id="37" name="Google Shape;37;p7"/>
          <p:cNvSpPr txBox="1"/>
          <p:nvPr>
            <p:ph type="title"/>
          </p:nvPr>
        </p:nvSpPr>
        <p:spPr>
          <a:xfrm>
            <a:off x="2771300" y="1655240"/>
            <a:ext cx="34701479" cy="6009219"/>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7"/>
          <p:cNvSpPr txBox="1"/>
          <p:nvPr>
            <p:ph idx="1" type="body"/>
          </p:nvPr>
        </p:nvSpPr>
        <p:spPr>
          <a:xfrm>
            <a:off x="2771305" y="7621272"/>
            <a:ext cx="17020696" cy="3735068"/>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4400"/>
              </a:spcBef>
              <a:spcAft>
                <a:spcPts val="0"/>
              </a:spcAft>
              <a:buClr>
                <a:schemeClr val="dk1"/>
              </a:buClr>
              <a:buSzPts val="10560"/>
              <a:buNone/>
              <a:defRPr b="1" sz="10560"/>
            </a:lvl1pPr>
            <a:lvl2pPr indent="-228600" lvl="1" marL="914400" algn="l">
              <a:lnSpc>
                <a:spcPct val="90000"/>
              </a:lnSpc>
              <a:spcBef>
                <a:spcPts val="2200"/>
              </a:spcBef>
              <a:spcAft>
                <a:spcPts val="0"/>
              </a:spcAft>
              <a:buClr>
                <a:schemeClr val="dk1"/>
              </a:buClr>
              <a:buSzPts val="8800"/>
              <a:buNone/>
              <a:defRPr b="1" sz="8800"/>
            </a:lvl2pPr>
            <a:lvl3pPr indent="-228600" lvl="2" marL="1371600" algn="l">
              <a:lnSpc>
                <a:spcPct val="90000"/>
              </a:lnSpc>
              <a:spcBef>
                <a:spcPts val="2200"/>
              </a:spcBef>
              <a:spcAft>
                <a:spcPts val="0"/>
              </a:spcAft>
              <a:buClr>
                <a:schemeClr val="dk1"/>
              </a:buClr>
              <a:buSzPts val="7920"/>
              <a:buNone/>
              <a:defRPr b="1" sz="7919"/>
            </a:lvl3pPr>
            <a:lvl4pPr indent="-228600" lvl="3" marL="1828800" algn="l">
              <a:lnSpc>
                <a:spcPct val="90000"/>
              </a:lnSpc>
              <a:spcBef>
                <a:spcPts val="2200"/>
              </a:spcBef>
              <a:spcAft>
                <a:spcPts val="0"/>
              </a:spcAft>
              <a:buClr>
                <a:schemeClr val="dk1"/>
              </a:buClr>
              <a:buSzPts val="7040"/>
              <a:buNone/>
              <a:defRPr b="1" sz="7040"/>
            </a:lvl4pPr>
            <a:lvl5pPr indent="-228600" lvl="4" marL="2286000" algn="l">
              <a:lnSpc>
                <a:spcPct val="90000"/>
              </a:lnSpc>
              <a:spcBef>
                <a:spcPts val="2200"/>
              </a:spcBef>
              <a:spcAft>
                <a:spcPts val="0"/>
              </a:spcAft>
              <a:buClr>
                <a:schemeClr val="dk1"/>
              </a:buClr>
              <a:buSzPts val="7040"/>
              <a:buNone/>
              <a:defRPr b="1" sz="7040"/>
            </a:lvl5pPr>
            <a:lvl6pPr indent="-228600" lvl="5" marL="2743200" algn="l">
              <a:lnSpc>
                <a:spcPct val="90000"/>
              </a:lnSpc>
              <a:spcBef>
                <a:spcPts val="2200"/>
              </a:spcBef>
              <a:spcAft>
                <a:spcPts val="0"/>
              </a:spcAft>
              <a:buClr>
                <a:schemeClr val="dk1"/>
              </a:buClr>
              <a:buSzPts val="7040"/>
              <a:buNone/>
              <a:defRPr b="1" sz="7040"/>
            </a:lvl6pPr>
            <a:lvl7pPr indent="-228600" lvl="6" marL="3200400" algn="l">
              <a:lnSpc>
                <a:spcPct val="90000"/>
              </a:lnSpc>
              <a:spcBef>
                <a:spcPts val="2200"/>
              </a:spcBef>
              <a:spcAft>
                <a:spcPts val="0"/>
              </a:spcAft>
              <a:buClr>
                <a:schemeClr val="dk1"/>
              </a:buClr>
              <a:buSzPts val="7040"/>
              <a:buNone/>
              <a:defRPr b="1" sz="7040"/>
            </a:lvl7pPr>
            <a:lvl8pPr indent="-228600" lvl="7" marL="3657600" algn="l">
              <a:lnSpc>
                <a:spcPct val="90000"/>
              </a:lnSpc>
              <a:spcBef>
                <a:spcPts val="2200"/>
              </a:spcBef>
              <a:spcAft>
                <a:spcPts val="0"/>
              </a:spcAft>
              <a:buClr>
                <a:schemeClr val="dk1"/>
              </a:buClr>
              <a:buSzPts val="7040"/>
              <a:buNone/>
              <a:defRPr b="1" sz="7040"/>
            </a:lvl8pPr>
            <a:lvl9pPr indent="-228600" lvl="8" marL="4114800" algn="l">
              <a:lnSpc>
                <a:spcPct val="90000"/>
              </a:lnSpc>
              <a:spcBef>
                <a:spcPts val="2200"/>
              </a:spcBef>
              <a:spcAft>
                <a:spcPts val="0"/>
              </a:spcAft>
              <a:buClr>
                <a:schemeClr val="dk1"/>
              </a:buClr>
              <a:buSzPts val="7040"/>
              <a:buNone/>
              <a:defRPr b="1" sz="7040"/>
            </a:lvl9pPr>
          </a:lstStyle>
          <a:p/>
        </p:txBody>
      </p:sp>
      <p:sp>
        <p:nvSpPr>
          <p:cNvPr id="39" name="Google Shape;39;p7"/>
          <p:cNvSpPr txBox="1"/>
          <p:nvPr>
            <p:ph idx="2" type="body"/>
          </p:nvPr>
        </p:nvSpPr>
        <p:spPr>
          <a:xfrm>
            <a:off x="2771305" y="11356340"/>
            <a:ext cx="17020696" cy="16703466"/>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4400"/>
              </a:spcBef>
              <a:spcAft>
                <a:spcPts val="0"/>
              </a:spcAft>
              <a:buClr>
                <a:schemeClr val="dk1"/>
              </a:buClr>
              <a:buSzPts val="1800"/>
              <a:buChar char="•"/>
              <a:defRPr/>
            </a:lvl1pPr>
            <a:lvl2pPr indent="-342900" lvl="1" marL="914400" algn="l">
              <a:lnSpc>
                <a:spcPct val="90000"/>
              </a:lnSpc>
              <a:spcBef>
                <a:spcPts val="2200"/>
              </a:spcBef>
              <a:spcAft>
                <a:spcPts val="0"/>
              </a:spcAft>
              <a:buClr>
                <a:schemeClr val="dk1"/>
              </a:buClr>
              <a:buSzPts val="1800"/>
              <a:buChar char="•"/>
              <a:defRPr/>
            </a:lvl2pPr>
            <a:lvl3pPr indent="-342900" lvl="2" marL="1371600" algn="l">
              <a:lnSpc>
                <a:spcPct val="90000"/>
              </a:lnSpc>
              <a:spcBef>
                <a:spcPts val="2200"/>
              </a:spcBef>
              <a:spcAft>
                <a:spcPts val="0"/>
              </a:spcAft>
              <a:buClr>
                <a:schemeClr val="dk1"/>
              </a:buClr>
              <a:buSzPts val="1800"/>
              <a:buChar char="•"/>
              <a:defRPr/>
            </a:lvl3pPr>
            <a:lvl4pPr indent="-342900" lvl="3" marL="1828800" algn="l">
              <a:lnSpc>
                <a:spcPct val="90000"/>
              </a:lnSpc>
              <a:spcBef>
                <a:spcPts val="2200"/>
              </a:spcBef>
              <a:spcAft>
                <a:spcPts val="0"/>
              </a:spcAft>
              <a:buClr>
                <a:schemeClr val="dk1"/>
              </a:buClr>
              <a:buSzPts val="1800"/>
              <a:buChar char="•"/>
              <a:defRPr/>
            </a:lvl4pPr>
            <a:lvl5pPr indent="-342900" lvl="4" marL="2286000" algn="l">
              <a:lnSpc>
                <a:spcPct val="90000"/>
              </a:lnSpc>
              <a:spcBef>
                <a:spcPts val="2200"/>
              </a:spcBef>
              <a:spcAft>
                <a:spcPts val="0"/>
              </a:spcAft>
              <a:buClr>
                <a:schemeClr val="dk1"/>
              </a:buClr>
              <a:buSzPts val="1800"/>
              <a:buChar char="•"/>
              <a:defRPr/>
            </a:lvl5pPr>
            <a:lvl6pPr indent="-342900" lvl="5" marL="2743200" algn="l">
              <a:lnSpc>
                <a:spcPct val="90000"/>
              </a:lnSpc>
              <a:spcBef>
                <a:spcPts val="2200"/>
              </a:spcBef>
              <a:spcAft>
                <a:spcPts val="0"/>
              </a:spcAft>
              <a:buClr>
                <a:schemeClr val="dk1"/>
              </a:buClr>
              <a:buSzPts val="1800"/>
              <a:buChar char="•"/>
              <a:defRPr/>
            </a:lvl6pPr>
            <a:lvl7pPr indent="-342900" lvl="6" marL="3200400" algn="l">
              <a:lnSpc>
                <a:spcPct val="90000"/>
              </a:lnSpc>
              <a:spcBef>
                <a:spcPts val="2200"/>
              </a:spcBef>
              <a:spcAft>
                <a:spcPts val="0"/>
              </a:spcAft>
              <a:buClr>
                <a:schemeClr val="dk1"/>
              </a:buClr>
              <a:buSzPts val="1800"/>
              <a:buChar char="•"/>
              <a:defRPr/>
            </a:lvl7pPr>
            <a:lvl8pPr indent="-342900" lvl="7" marL="3657600" algn="l">
              <a:lnSpc>
                <a:spcPct val="90000"/>
              </a:lnSpc>
              <a:spcBef>
                <a:spcPts val="2200"/>
              </a:spcBef>
              <a:spcAft>
                <a:spcPts val="0"/>
              </a:spcAft>
              <a:buClr>
                <a:schemeClr val="dk1"/>
              </a:buClr>
              <a:buSzPts val="1800"/>
              <a:buChar char="•"/>
              <a:defRPr/>
            </a:lvl8pPr>
            <a:lvl9pPr indent="-342900" lvl="8" marL="4114800" algn="l">
              <a:lnSpc>
                <a:spcPct val="90000"/>
              </a:lnSpc>
              <a:spcBef>
                <a:spcPts val="2200"/>
              </a:spcBef>
              <a:spcAft>
                <a:spcPts val="0"/>
              </a:spcAft>
              <a:buClr>
                <a:schemeClr val="dk1"/>
              </a:buClr>
              <a:buSzPts val="1800"/>
              <a:buChar char="•"/>
              <a:defRPr/>
            </a:lvl9pPr>
          </a:lstStyle>
          <a:p/>
        </p:txBody>
      </p:sp>
      <p:sp>
        <p:nvSpPr>
          <p:cNvPr id="40" name="Google Shape;40;p7"/>
          <p:cNvSpPr txBox="1"/>
          <p:nvPr>
            <p:ph idx="3" type="body"/>
          </p:nvPr>
        </p:nvSpPr>
        <p:spPr>
          <a:xfrm>
            <a:off x="20368263" y="7621272"/>
            <a:ext cx="17104520" cy="3735068"/>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4400"/>
              </a:spcBef>
              <a:spcAft>
                <a:spcPts val="0"/>
              </a:spcAft>
              <a:buClr>
                <a:schemeClr val="dk1"/>
              </a:buClr>
              <a:buSzPts val="10560"/>
              <a:buNone/>
              <a:defRPr b="1" sz="10560"/>
            </a:lvl1pPr>
            <a:lvl2pPr indent="-228600" lvl="1" marL="914400" algn="l">
              <a:lnSpc>
                <a:spcPct val="90000"/>
              </a:lnSpc>
              <a:spcBef>
                <a:spcPts val="2200"/>
              </a:spcBef>
              <a:spcAft>
                <a:spcPts val="0"/>
              </a:spcAft>
              <a:buClr>
                <a:schemeClr val="dk1"/>
              </a:buClr>
              <a:buSzPts val="8800"/>
              <a:buNone/>
              <a:defRPr b="1" sz="8800"/>
            </a:lvl2pPr>
            <a:lvl3pPr indent="-228600" lvl="2" marL="1371600" algn="l">
              <a:lnSpc>
                <a:spcPct val="90000"/>
              </a:lnSpc>
              <a:spcBef>
                <a:spcPts val="2200"/>
              </a:spcBef>
              <a:spcAft>
                <a:spcPts val="0"/>
              </a:spcAft>
              <a:buClr>
                <a:schemeClr val="dk1"/>
              </a:buClr>
              <a:buSzPts val="7920"/>
              <a:buNone/>
              <a:defRPr b="1" sz="7919"/>
            </a:lvl3pPr>
            <a:lvl4pPr indent="-228600" lvl="3" marL="1828800" algn="l">
              <a:lnSpc>
                <a:spcPct val="90000"/>
              </a:lnSpc>
              <a:spcBef>
                <a:spcPts val="2200"/>
              </a:spcBef>
              <a:spcAft>
                <a:spcPts val="0"/>
              </a:spcAft>
              <a:buClr>
                <a:schemeClr val="dk1"/>
              </a:buClr>
              <a:buSzPts val="7040"/>
              <a:buNone/>
              <a:defRPr b="1" sz="7040"/>
            </a:lvl4pPr>
            <a:lvl5pPr indent="-228600" lvl="4" marL="2286000" algn="l">
              <a:lnSpc>
                <a:spcPct val="90000"/>
              </a:lnSpc>
              <a:spcBef>
                <a:spcPts val="2200"/>
              </a:spcBef>
              <a:spcAft>
                <a:spcPts val="0"/>
              </a:spcAft>
              <a:buClr>
                <a:schemeClr val="dk1"/>
              </a:buClr>
              <a:buSzPts val="7040"/>
              <a:buNone/>
              <a:defRPr b="1" sz="7040"/>
            </a:lvl5pPr>
            <a:lvl6pPr indent="-228600" lvl="5" marL="2743200" algn="l">
              <a:lnSpc>
                <a:spcPct val="90000"/>
              </a:lnSpc>
              <a:spcBef>
                <a:spcPts val="2200"/>
              </a:spcBef>
              <a:spcAft>
                <a:spcPts val="0"/>
              </a:spcAft>
              <a:buClr>
                <a:schemeClr val="dk1"/>
              </a:buClr>
              <a:buSzPts val="7040"/>
              <a:buNone/>
              <a:defRPr b="1" sz="7040"/>
            </a:lvl6pPr>
            <a:lvl7pPr indent="-228600" lvl="6" marL="3200400" algn="l">
              <a:lnSpc>
                <a:spcPct val="90000"/>
              </a:lnSpc>
              <a:spcBef>
                <a:spcPts val="2200"/>
              </a:spcBef>
              <a:spcAft>
                <a:spcPts val="0"/>
              </a:spcAft>
              <a:buClr>
                <a:schemeClr val="dk1"/>
              </a:buClr>
              <a:buSzPts val="7040"/>
              <a:buNone/>
              <a:defRPr b="1" sz="7040"/>
            </a:lvl7pPr>
            <a:lvl8pPr indent="-228600" lvl="7" marL="3657600" algn="l">
              <a:lnSpc>
                <a:spcPct val="90000"/>
              </a:lnSpc>
              <a:spcBef>
                <a:spcPts val="2200"/>
              </a:spcBef>
              <a:spcAft>
                <a:spcPts val="0"/>
              </a:spcAft>
              <a:buClr>
                <a:schemeClr val="dk1"/>
              </a:buClr>
              <a:buSzPts val="7040"/>
              <a:buNone/>
              <a:defRPr b="1" sz="7040"/>
            </a:lvl8pPr>
            <a:lvl9pPr indent="-228600" lvl="8" marL="4114800" algn="l">
              <a:lnSpc>
                <a:spcPct val="90000"/>
              </a:lnSpc>
              <a:spcBef>
                <a:spcPts val="2200"/>
              </a:spcBef>
              <a:spcAft>
                <a:spcPts val="0"/>
              </a:spcAft>
              <a:buClr>
                <a:schemeClr val="dk1"/>
              </a:buClr>
              <a:buSzPts val="7040"/>
              <a:buNone/>
              <a:defRPr b="1" sz="7040"/>
            </a:lvl9pPr>
          </a:lstStyle>
          <a:p/>
        </p:txBody>
      </p:sp>
      <p:sp>
        <p:nvSpPr>
          <p:cNvPr id="41" name="Google Shape;41;p7"/>
          <p:cNvSpPr txBox="1"/>
          <p:nvPr>
            <p:ph idx="4" type="body"/>
          </p:nvPr>
        </p:nvSpPr>
        <p:spPr>
          <a:xfrm>
            <a:off x="20368263" y="11356340"/>
            <a:ext cx="17104520" cy="16703466"/>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4400"/>
              </a:spcBef>
              <a:spcAft>
                <a:spcPts val="0"/>
              </a:spcAft>
              <a:buClr>
                <a:schemeClr val="dk1"/>
              </a:buClr>
              <a:buSzPts val="1800"/>
              <a:buChar char="•"/>
              <a:defRPr/>
            </a:lvl1pPr>
            <a:lvl2pPr indent="-342900" lvl="1" marL="914400" algn="l">
              <a:lnSpc>
                <a:spcPct val="90000"/>
              </a:lnSpc>
              <a:spcBef>
                <a:spcPts val="2200"/>
              </a:spcBef>
              <a:spcAft>
                <a:spcPts val="0"/>
              </a:spcAft>
              <a:buClr>
                <a:schemeClr val="dk1"/>
              </a:buClr>
              <a:buSzPts val="1800"/>
              <a:buChar char="•"/>
              <a:defRPr/>
            </a:lvl2pPr>
            <a:lvl3pPr indent="-342900" lvl="2" marL="1371600" algn="l">
              <a:lnSpc>
                <a:spcPct val="90000"/>
              </a:lnSpc>
              <a:spcBef>
                <a:spcPts val="2200"/>
              </a:spcBef>
              <a:spcAft>
                <a:spcPts val="0"/>
              </a:spcAft>
              <a:buClr>
                <a:schemeClr val="dk1"/>
              </a:buClr>
              <a:buSzPts val="1800"/>
              <a:buChar char="•"/>
              <a:defRPr/>
            </a:lvl3pPr>
            <a:lvl4pPr indent="-342900" lvl="3" marL="1828800" algn="l">
              <a:lnSpc>
                <a:spcPct val="90000"/>
              </a:lnSpc>
              <a:spcBef>
                <a:spcPts val="2200"/>
              </a:spcBef>
              <a:spcAft>
                <a:spcPts val="0"/>
              </a:spcAft>
              <a:buClr>
                <a:schemeClr val="dk1"/>
              </a:buClr>
              <a:buSzPts val="1800"/>
              <a:buChar char="•"/>
              <a:defRPr/>
            </a:lvl4pPr>
            <a:lvl5pPr indent="-342900" lvl="4" marL="2286000" algn="l">
              <a:lnSpc>
                <a:spcPct val="90000"/>
              </a:lnSpc>
              <a:spcBef>
                <a:spcPts val="2200"/>
              </a:spcBef>
              <a:spcAft>
                <a:spcPts val="0"/>
              </a:spcAft>
              <a:buClr>
                <a:schemeClr val="dk1"/>
              </a:buClr>
              <a:buSzPts val="1800"/>
              <a:buChar char="•"/>
              <a:defRPr/>
            </a:lvl5pPr>
            <a:lvl6pPr indent="-342900" lvl="5" marL="2743200" algn="l">
              <a:lnSpc>
                <a:spcPct val="90000"/>
              </a:lnSpc>
              <a:spcBef>
                <a:spcPts val="2200"/>
              </a:spcBef>
              <a:spcAft>
                <a:spcPts val="0"/>
              </a:spcAft>
              <a:buClr>
                <a:schemeClr val="dk1"/>
              </a:buClr>
              <a:buSzPts val="1800"/>
              <a:buChar char="•"/>
              <a:defRPr/>
            </a:lvl6pPr>
            <a:lvl7pPr indent="-342900" lvl="6" marL="3200400" algn="l">
              <a:lnSpc>
                <a:spcPct val="90000"/>
              </a:lnSpc>
              <a:spcBef>
                <a:spcPts val="2200"/>
              </a:spcBef>
              <a:spcAft>
                <a:spcPts val="0"/>
              </a:spcAft>
              <a:buClr>
                <a:schemeClr val="dk1"/>
              </a:buClr>
              <a:buSzPts val="1800"/>
              <a:buChar char="•"/>
              <a:defRPr/>
            </a:lvl7pPr>
            <a:lvl8pPr indent="-342900" lvl="7" marL="3657600" algn="l">
              <a:lnSpc>
                <a:spcPct val="90000"/>
              </a:lnSpc>
              <a:spcBef>
                <a:spcPts val="2200"/>
              </a:spcBef>
              <a:spcAft>
                <a:spcPts val="0"/>
              </a:spcAft>
              <a:buClr>
                <a:schemeClr val="dk1"/>
              </a:buClr>
              <a:buSzPts val="1800"/>
              <a:buChar char="•"/>
              <a:defRPr/>
            </a:lvl8pPr>
            <a:lvl9pPr indent="-342900" lvl="8" marL="4114800" algn="l">
              <a:lnSpc>
                <a:spcPct val="90000"/>
              </a:lnSpc>
              <a:spcBef>
                <a:spcPts val="2200"/>
              </a:spcBef>
              <a:spcAft>
                <a:spcPts val="0"/>
              </a:spcAft>
              <a:buClr>
                <a:schemeClr val="dk1"/>
              </a:buClr>
              <a:buSzPts val="1800"/>
              <a:buChar char="•"/>
              <a:defRPr/>
            </a:lvl9pPr>
          </a:lstStyle>
          <a:p/>
        </p:txBody>
      </p:sp>
      <p:sp>
        <p:nvSpPr>
          <p:cNvPr id="42" name="Google Shape;42;p7"/>
          <p:cNvSpPr txBox="1"/>
          <p:nvPr>
            <p:ph idx="10" type="dt"/>
          </p:nvPr>
        </p:nvSpPr>
        <p:spPr>
          <a:xfrm>
            <a:off x="2766060" y="28815459"/>
            <a:ext cx="9052560" cy="165523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7"/>
          <p:cNvSpPr txBox="1"/>
          <p:nvPr>
            <p:ph idx="11" type="ftr"/>
          </p:nvPr>
        </p:nvSpPr>
        <p:spPr>
          <a:xfrm>
            <a:off x="13327380" y="28815459"/>
            <a:ext cx="13578840" cy="165523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7"/>
          <p:cNvSpPr txBox="1"/>
          <p:nvPr>
            <p:ph idx="12" type="sldNum"/>
          </p:nvPr>
        </p:nvSpPr>
        <p:spPr>
          <a:xfrm>
            <a:off x="28414981" y="28815459"/>
            <a:ext cx="9052560" cy="165523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8"/>
          <p:cNvSpPr txBox="1"/>
          <p:nvPr>
            <p:ph type="title"/>
          </p:nvPr>
        </p:nvSpPr>
        <p:spPr>
          <a:xfrm>
            <a:off x="2766060" y="1655240"/>
            <a:ext cx="34701479" cy="6009219"/>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8"/>
          <p:cNvSpPr txBox="1"/>
          <p:nvPr>
            <p:ph idx="10" type="dt"/>
          </p:nvPr>
        </p:nvSpPr>
        <p:spPr>
          <a:xfrm>
            <a:off x="2766060" y="28815459"/>
            <a:ext cx="9052560" cy="165523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8"/>
          <p:cNvSpPr txBox="1"/>
          <p:nvPr>
            <p:ph idx="11" type="ftr"/>
          </p:nvPr>
        </p:nvSpPr>
        <p:spPr>
          <a:xfrm>
            <a:off x="13327380" y="28815459"/>
            <a:ext cx="13578840" cy="165523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8"/>
          <p:cNvSpPr txBox="1"/>
          <p:nvPr>
            <p:ph idx="12" type="sldNum"/>
          </p:nvPr>
        </p:nvSpPr>
        <p:spPr>
          <a:xfrm>
            <a:off x="28414981" y="28815459"/>
            <a:ext cx="9052560" cy="165523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9"/>
          <p:cNvSpPr txBox="1"/>
          <p:nvPr>
            <p:ph idx="10" type="dt"/>
          </p:nvPr>
        </p:nvSpPr>
        <p:spPr>
          <a:xfrm>
            <a:off x="2766060" y="28815459"/>
            <a:ext cx="9052560" cy="165523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9"/>
          <p:cNvSpPr txBox="1"/>
          <p:nvPr>
            <p:ph idx="11" type="ftr"/>
          </p:nvPr>
        </p:nvSpPr>
        <p:spPr>
          <a:xfrm>
            <a:off x="13327380" y="28815459"/>
            <a:ext cx="13578840" cy="165523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9"/>
          <p:cNvSpPr txBox="1"/>
          <p:nvPr>
            <p:ph idx="12" type="sldNum"/>
          </p:nvPr>
        </p:nvSpPr>
        <p:spPr>
          <a:xfrm>
            <a:off x="28414981" y="28815459"/>
            <a:ext cx="9052560" cy="165523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10"/>
          <p:cNvSpPr txBox="1"/>
          <p:nvPr>
            <p:ph type="title"/>
          </p:nvPr>
        </p:nvSpPr>
        <p:spPr>
          <a:xfrm>
            <a:off x="2771301" y="2072640"/>
            <a:ext cx="12976383" cy="725424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4080"/>
              <a:buFont typeface="Calibri"/>
              <a:buNone/>
              <a:defRPr sz="1408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10"/>
          <p:cNvSpPr txBox="1"/>
          <p:nvPr>
            <p:ph idx="1" type="body"/>
          </p:nvPr>
        </p:nvSpPr>
        <p:spPr>
          <a:xfrm>
            <a:off x="17104520" y="4476333"/>
            <a:ext cx="20368260" cy="22093768"/>
          </a:xfrm>
          <a:prstGeom prst="rect">
            <a:avLst/>
          </a:prstGeom>
          <a:noFill/>
          <a:ln>
            <a:noFill/>
          </a:ln>
        </p:spPr>
        <p:txBody>
          <a:bodyPr anchorCtr="0" anchor="t" bIns="45700" lIns="91425" spcFirstLastPara="1" rIns="91425" wrap="square" tIns="45700">
            <a:normAutofit/>
          </a:bodyPr>
          <a:lstStyle>
            <a:lvl1pPr indent="-1122680" lvl="0" marL="457200" algn="l">
              <a:lnSpc>
                <a:spcPct val="90000"/>
              </a:lnSpc>
              <a:spcBef>
                <a:spcPts val="4400"/>
              </a:spcBef>
              <a:spcAft>
                <a:spcPts val="0"/>
              </a:spcAft>
              <a:buClr>
                <a:schemeClr val="dk1"/>
              </a:buClr>
              <a:buSzPts val="14080"/>
              <a:buChar char="•"/>
              <a:defRPr sz="14080"/>
            </a:lvl1pPr>
            <a:lvl2pPr indent="-1010920" lvl="1" marL="914400" algn="l">
              <a:lnSpc>
                <a:spcPct val="90000"/>
              </a:lnSpc>
              <a:spcBef>
                <a:spcPts val="2200"/>
              </a:spcBef>
              <a:spcAft>
                <a:spcPts val="0"/>
              </a:spcAft>
              <a:buClr>
                <a:schemeClr val="dk1"/>
              </a:buClr>
              <a:buSzPts val="12320"/>
              <a:buChar char="•"/>
              <a:defRPr sz="12320"/>
            </a:lvl2pPr>
            <a:lvl3pPr indent="-899160" lvl="2" marL="1371600" algn="l">
              <a:lnSpc>
                <a:spcPct val="90000"/>
              </a:lnSpc>
              <a:spcBef>
                <a:spcPts val="2200"/>
              </a:spcBef>
              <a:spcAft>
                <a:spcPts val="0"/>
              </a:spcAft>
              <a:buClr>
                <a:schemeClr val="dk1"/>
              </a:buClr>
              <a:buSzPts val="10560"/>
              <a:buChar char="•"/>
              <a:defRPr sz="10560"/>
            </a:lvl3pPr>
            <a:lvl4pPr indent="-787400" lvl="3" marL="1828800" algn="l">
              <a:lnSpc>
                <a:spcPct val="90000"/>
              </a:lnSpc>
              <a:spcBef>
                <a:spcPts val="2200"/>
              </a:spcBef>
              <a:spcAft>
                <a:spcPts val="0"/>
              </a:spcAft>
              <a:buClr>
                <a:schemeClr val="dk1"/>
              </a:buClr>
              <a:buSzPts val="8800"/>
              <a:buChar char="•"/>
              <a:defRPr sz="8800"/>
            </a:lvl4pPr>
            <a:lvl5pPr indent="-787400" lvl="4" marL="2286000" algn="l">
              <a:lnSpc>
                <a:spcPct val="90000"/>
              </a:lnSpc>
              <a:spcBef>
                <a:spcPts val="2200"/>
              </a:spcBef>
              <a:spcAft>
                <a:spcPts val="0"/>
              </a:spcAft>
              <a:buClr>
                <a:schemeClr val="dk1"/>
              </a:buClr>
              <a:buSzPts val="8800"/>
              <a:buChar char="•"/>
              <a:defRPr sz="8800"/>
            </a:lvl5pPr>
            <a:lvl6pPr indent="-787400" lvl="5" marL="2743200" algn="l">
              <a:lnSpc>
                <a:spcPct val="90000"/>
              </a:lnSpc>
              <a:spcBef>
                <a:spcPts val="2200"/>
              </a:spcBef>
              <a:spcAft>
                <a:spcPts val="0"/>
              </a:spcAft>
              <a:buClr>
                <a:schemeClr val="dk1"/>
              </a:buClr>
              <a:buSzPts val="8800"/>
              <a:buChar char="•"/>
              <a:defRPr sz="8800"/>
            </a:lvl6pPr>
            <a:lvl7pPr indent="-787400" lvl="6" marL="3200400" algn="l">
              <a:lnSpc>
                <a:spcPct val="90000"/>
              </a:lnSpc>
              <a:spcBef>
                <a:spcPts val="2200"/>
              </a:spcBef>
              <a:spcAft>
                <a:spcPts val="0"/>
              </a:spcAft>
              <a:buClr>
                <a:schemeClr val="dk1"/>
              </a:buClr>
              <a:buSzPts val="8800"/>
              <a:buChar char="•"/>
              <a:defRPr sz="8800"/>
            </a:lvl7pPr>
            <a:lvl8pPr indent="-787400" lvl="7" marL="3657600" algn="l">
              <a:lnSpc>
                <a:spcPct val="90000"/>
              </a:lnSpc>
              <a:spcBef>
                <a:spcPts val="2200"/>
              </a:spcBef>
              <a:spcAft>
                <a:spcPts val="0"/>
              </a:spcAft>
              <a:buClr>
                <a:schemeClr val="dk1"/>
              </a:buClr>
              <a:buSzPts val="8800"/>
              <a:buChar char="•"/>
              <a:defRPr sz="8800"/>
            </a:lvl8pPr>
            <a:lvl9pPr indent="-787400" lvl="8" marL="4114800" algn="l">
              <a:lnSpc>
                <a:spcPct val="90000"/>
              </a:lnSpc>
              <a:spcBef>
                <a:spcPts val="2200"/>
              </a:spcBef>
              <a:spcAft>
                <a:spcPts val="0"/>
              </a:spcAft>
              <a:buClr>
                <a:schemeClr val="dk1"/>
              </a:buClr>
              <a:buSzPts val="8800"/>
              <a:buChar char="•"/>
              <a:defRPr sz="8800"/>
            </a:lvl9pPr>
          </a:lstStyle>
          <a:p/>
        </p:txBody>
      </p:sp>
      <p:sp>
        <p:nvSpPr>
          <p:cNvPr id="57" name="Google Shape;57;p10"/>
          <p:cNvSpPr txBox="1"/>
          <p:nvPr>
            <p:ph idx="2" type="body"/>
          </p:nvPr>
        </p:nvSpPr>
        <p:spPr>
          <a:xfrm>
            <a:off x="2771301" y="9326880"/>
            <a:ext cx="12976383" cy="172792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4400"/>
              </a:spcBef>
              <a:spcAft>
                <a:spcPts val="0"/>
              </a:spcAft>
              <a:buClr>
                <a:schemeClr val="dk1"/>
              </a:buClr>
              <a:buSzPts val="7040"/>
              <a:buNone/>
              <a:defRPr sz="7040"/>
            </a:lvl1pPr>
            <a:lvl2pPr indent="-228600" lvl="1" marL="914400" algn="l">
              <a:lnSpc>
                <a:spcPct val="90000"/>
              </a:lnSpc>
              <a:spcBef>
                <a:spcPts val="2200"/>
              </a:spcBef>
              <a:spcAft>
                <a:spcPts val="0"/>
              </a:spcAft>
              <a:buClr>
                <a:schemeClr val="dk1"/>
              </a:buClr>
              <a:buSzPts val="6160"/>
              <a:buNone/>
              <a:defRPr sz="6160"/>
            </a:lvl2pPr>
            <a:lvl3pPr indent="-228600" lvl="2" marL="1371600" algn="l">
              <a:lnSpc>
                <a:spcPct val="90000"/>
              </a:lnSpc>
              <a:spcBef>
                <a:spcPts val="2200"/>
              </a:spcBef>
              <a:spcAft>
                <a:spcPts val="0"/>
              </a:spcAft>
              <a:buClr>
                <a:schemeClr val="dk1"/>
              </a:buClr>
              <a:buSzPts val="5280"/>
              <a:buNone/>
              <a:defRPr sz="5280"/>
            </a:lvl3pPr>
            <a:lvl4pPr indent="-228600" lvl="3" marL="1828800" algn="l">
              <a:lnSpc>
                <a:spcPct val="90000"/>
              </a:lnSpc>
              <a:spcBef>
                <a:spcPts val="2200"/>
              </a:spcBef>
              <a:spcAft>
                <a:spcPts val="0"/>
              </a:spcAft>
              <a:buClr>
                <a:schemeClr val="dk1"/>
              </a:buClr>
              <a:buSzPts val="4400"/>
              <a:buNone/>
              <a:defRPr sz="4400"/>
            </a:lvl4pPr>
            <a:lvl5pPr indent="-228600" lvl="4" marL="2286000" algn="l">
              <a:lnSpc>
                <a:spcPct val="90000"/>
              </a:lnSpc>
              <a:spcBef>
                <a:spcPts val="2200"/>
              </a:spcBef>
              <a:spcAft>
                <a:spcPts val="0"/>
              </a:spcAft>
              <a:buClr>
                <a:schemeClr val="dk1"/>
              </a:buClr>
              <a:buSzPts val="4400"/>
              <a:buNone/>
              <a:defRPr sz="4400"/>
            </a:lvl5pPr>
            <a:lvl6pPr indent="-228600" lvl="5" marL="2743200" algn="l">
              <a:lnSpc>
                <a:spcPct val="90000"/>
              </a:lnSpc>
              <a:spcBef>
                <a:spcPts val="2200"/>
              </a:spcBef>
              <a:spcAft>
                <a:spcPts val="0"/>
              </a:spcAft>
              <a:buClr>
                <a:schemeClr val="dk1"/>
              </a:buClr>
              <a:buSzPts val="4400"/>
              <a:buNone/>
              <a:defRPr sz="4400"/>
            </a:lvl6pPr>
            <a:lvl7pPr indent="-228600" lvl="6" marL="3200400" algn="l">
              <a:lnSpc>
                <a:spcPct val="90000"/>
              </a:lnSpc>
              <a:spcBef>
                <a:spcPts val="2200"/>
              </a:spcBef>
              <a:spcAft>
                <a:spcPts val="0"/>
              </a:spcAft>
              <a:buClr>
                <a:schemeClr val="dk1"/>
              </a:buClr>
              <a:buSzPts val="4400"/>
              <a:buNone/>
              <a:defRPr sz="4400"/>
            </a:lvl7pPr>
            <a:lvl8pPr indent="-228600" lvl="7" marL="3657600" algn="l">
              <a:lnSpc>
                <a:spcPct val="90000"/>
              </a:lnSpc>
              <a:spcBef>
                <a:spcPts val="2200"/>
              </a:spcBef>
              <a:spcAft>
                <a:spcPts val="0"/>
              </a:spcAft>
              <a:buClr>
                <a:schemeClr val="dk1"/>
              </a:buClr>
              <a:buSzPts val="4400"/>
              <a:buNone/>
              <a:defRPr sz="4400"/>
            </a:lvl8pPr>
            <a:lvl9pPr indent="-228600" lvl="8" marL="4114800" algn="l">
              <a:lnSpc>
                <a:spcPct val="90000"/>
              </a:lnSpc>
              <a:spcBef>
                <a:spcPts val="2200"/>
              </a:spcBef>
              <a:spcAft>
                <a:spcPts val="0"/>
              </a:spcAft>
              <a:buClr>
                <a:schemeClr val="dk1"/>
              </a:buClr>
              <a:buSzPts val="4400"/>
              <a:buNone/>
              <a:defRPr sz="4400"/>
            </a:lvl9pPr>
          </a:lstStyle>
          <a:p/>
        </p:txBody>
      </p:sp>
      <p:sp>
        <p:nvSpPr>
          <p:cNvPr id="58" name="Google Shape;58;p10"/>
          <p:cNvSpPr txBox="1"/>
          <p:nvPr>
            <p:ph idx="10" type="dt"/>
          </p:nvPr>
        </p:nvSpPr>
        <p:spPr>
          <a:xfrm>
            <a:off x="2766060" y="28815459"/>
            <a:ext cx="9052560" cy="165523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10"/>
          <p:cNvSpPr txBox="1"/>
          <p:nvPr>
            <p:ph idx="11" type="ftr"/>
          </p:nvPr>
        </p:nvSpPr>
        <p:spPr>
          <a:xfrm>
            <a:off x="13327380" y="28815459"/>
            <a:ext cx="13578840" cy="165523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10"/>
          <p:cNvSpPr txBox="1"/>
          <p:nvPr>
            <p:ph idx="12" type="sldNum"/>
          </p:nvPr>
        </p:nvSpPr>
        <p:spPr>
          <a:xfrm>
            <a:off x="28414981" y="28815459"/>
            <a:ext cx="9052560" cy="165523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1"/>
          <p:cNvSpPr txBox="1"/>
          <p:nvPr>
            <p:ph type="title"/>
          </p:nvPr>
        </p:nvSpPr>
        <p:spPr>
          <a:xfrm>
            <a:off x="2771301" y="2072640"/>
            <a:ext cx="12976383" cy="725424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4080"/>
              <a:buFont typeface="Calibri"/>
              <a:buNone/>
              <a:defRPr sz="1408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1"/>
          <p:cNvSpPr/>
          <p:nvPr>
            <p:ph idx="2" type="pic"/>
          </p:nvPr>
        </p:nvSpPr>
        <p:spPr>
          <a:xfrm>
            <a:off x="17104520" y="4476333"/>
            <a:ext cx="20368260" cy="22093768"/>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4400"/>
              </a:spcBef>
              <a:spcAft>
                <a:spcPts val="0"/>
              </a:spcAft>
              <a:buClr>
                <a:schemeClr val="dk1"/>
              </a:buClr>
              <a:buSzPts val="14080"/>
              <a:buFont typeface="Arial"/>
              <a:buNone/>
              <a:defRPr b="0" i="0" sz="14080" u="none" cap="none" strike="noStrike">
                <a:solidFill>
                  <a:schemeClr val="dk1"/>
                </a:solidFill>
                <a:latin typeface="Calibri"/>
                <a:ea typeface="Calibri"/>
                <a:cs typeface="Calibri"/>
                <a:sym typeface="Calibri"/>
              </a:defRPr>
            </a:lvl1pPr>
            <a:lvl2pPr lvl="1" marR="0" rtl="0" algn="l">
              <a:lnSpc>
                <a:spcPct val="90000"/>
              </a:lnSpc>
              <a:spcBef>
                <a:spcPts val="2200"/>
              </a:spcBef>
              <a:spcAft>
                <a:spcPts val="0"/>
              </a:spcAft>
              <a:buClr>
                <a:schemeClr val="dk1"/>
              </a:buClr>
              <a:buSzPts val="12320"/>
              <a:buFont typeface="Arial"/>
              <a:buNone/>
              <a:defRPr b="0" i="0" sz="12320" u="none" cap="none" strike="noStrike">
                <a:solidFill>
                  <a:schemeClr val="dk1"/>
                </a:solidFill>
                <a:latin typeface="Calibri"/>
                <a:ea typeface="Calibri"/>
                <a:cs typeface="Calibri"/>
                <a:sym typeface="Calibri"/>
              </a:defRPr>
            </a:lvl2pPr>
            <a:lvl3pPr lvl="2" marR="0" rtl="0" algn="l">
              <a:lnSpc>
                <a:spcPct val="90000"/>
              </a:lnSpc>
              <a:spcBef>
                <a:spcPts val="2200"/>
              </a:spcBef>
              <a:spcAft>
                <a:spcPts val="0"/>
              </a:spcAft>
              <a:buClr>
                <a:schemeClr val="dk1"/>
              </a:buClr>
              <a:buSzPts val="10560"/>
              <a:buFont typeface="Arial"/>
              <a:buNone/>
              <a:defRPr b="0" i="0" sz="10560" u="none" cap="none" strike="noStrike">
                <a:solidFill>
                  <a:schemeClr val="dk1"/>
                </a:solidFill>
                <a:latin typeface="Calibri"/>
                <a:ea typeface="Calibri"/>
                <a:cs typeface="Calibri"/>
                <a:sym typeface="Calibri"/>
              </a:defRPr>
            </a:lvl3pPr>
            <a:lvl4pPr lvl="3" marR="0" rtl="0" algn="l">
              <a:lnSpc>
                <a:spcPct val="90000"/>
              </a:lnSpc>
              <a:spcBef>
                <a:spcPts val="2200"/>
              </a:spcBef>
              <a:spcAft>
                <a:spcPts val="0"/>
              </a:spcAft>
              <a:buClr>
                <a:schemeClr val="dk1"/>
              </a:buClr>
              <a:buSzPts val="8800"/>
              <a:buFont typeface="Arial"/>
              <a:buNone/>
              <a:defRPr b="0" i="0" sz="8800" u="none" cap="none" strike="noStrike">
                <a:solidFill>
                  <a:schemeClr val="dk1"/>
                </a:solidFill>
                <a:latin typeface="Calibri"/>
                <a:ea typeface="Calibri"/>
                <a:cs typeface="Calibri"/>
                <a:sym typeface="Calibri"/>
              </a:defRPr>
            </a:lvl4pPr>
            <a:lvl5pPr lvl="4" marR="0" rtl="0" algn="l">
              <a:lnSpc>
                <a:spcPct val="90000"/>
              </a:lnSpc>
              <a:spcBef>
                <a:spcPts val="2200"/>
              </a:spcBef>
              <a:spcAft>
                <a:spcPts val="0"/>
              </a:spcAft>
              <a:buClr>
                <a:schemeClr val="dk1"/>
              </a:buClr>
              <a:buSzPts val="8800"/>
              <a:buFont typeface="Arial"/>
              <a:buNone/>
              <a:defRPr b="0" i="0" sz="8800" u="none" cap="none" strike="noStrike">
                <a:solidFill>
                  <a:schemeClr val="dk1"/>
                </a:solidFill>
                <a:latin typeface="Calibri"/>
                <a:ea typeface="Calibri"/>
                <a:cs typeface="Calibri"/>
                <a:sym typeface="Calibri"/>
              </a:defRPr>
            </a:lvl5pPr>
            <a:lvl6pPr lvl="5" marR="0" rtl="0" algn="l">
              <a:lnSpc>
                <a:spcPct val="90000"/>
              </a:lnSpc>
              <a:spcBef>
                <a:spcPts val="2200"/>
              </a:spcBef>
              <a:spcAft>
                <a:spcPts val="0"/>
              </a:spcAft>
              <a:buClr>
                <a:schemeClr val="dk1"/>
              </a:buClr>
              <a:buSzPts val="8800"/>
              <a:buFont typeface="Arial"/>
              <a:buNone/>
              <a:defRPr b="0" i="0" sz="8800" u="none" cap="none" strike="noStrike">
                <a:solidFill>
                  <a:schemeClr val="dk1"/>
                </a:solidFill>
                <a:latin typeface="Calibri"/>
                <a:ea typeface="Calibri"/>
                <a:cs typeface="Calibri"/>
                <a:sym typeface="Calibri"/>
              </a:defRPr>
            </a:lvl6pPr>
            <a:lvl7pPr lvl="6" marR="0" rtl="0" algn="l">
              <a:lnSpc>
                <a:spcPct val="90000"/>
              </a:lnSpc>
              <a:spcBef>
                <a:spcPts val="2200"/>
              </a:spcBef>
              <a:spcAft>
                <a:spcPts val="0"/>
              </a:spcAft>
              <a:buClr>
                <a:schemeClr val="dk1"/>
              </a:buClr>
              <a:buSzPts val="8800"/>
              <a:buFont typeface="Arial"/>
              <a:buNone/>
              <a:defRPr b="0" i="0" sz="8800" u="none" cap="none" strike="noStrike">
                <a:solidFill>
                  <a:schemeClr val="dk1"/>
                </a:solidFill>
                <a:latin typeface="Calibri"/>
                <a:ea typeface="Calibri"/>
                <a:cs typeface="Calibri"/>
                <a:sym typeface="Calibri"/>
              </a:defRPr>
            </a:lvl7pPr>
            <a:lvl8pPr lvl="7" marR="0" rtl="0" algn="l">
              <a:lnSpc>
                <a:spcPct val="90000"/>
              </a:lnSpc>
              <a:spcBef>
                <a:spcPts val="2200"/>
              </a:spcBef>
              <a:spcAft>
                <a:spcPts val="0"/>
              </a:spcAft>
              <a:buClr>
                <a:schemeClr val="dk1"/>
              </a:buClr>
              <a:buSzPts val="8800"/>
              <a:buFont typeface="Arial"/>
              <a:buNone/>
              <a:defRPr b="0" i="0" sz="8800" u="none" cap="none" strike="noStrike">
                <a:solidFill>
                  <a:schemeClr val="dk1"/>
                </a:solidFill>
                <a:latin typeface="Calibri"/>
                <a:ea typeface="Calibri"/>
                <a:cs typeface="Calibri"/>
                <a:sym typeface="Calibri"/>
              </a:defRPr>
            </a:lvl8pPr>
            <a:lvl9pPr lvl="8" marR="0" rtl="0" algn="l">
              <a:lnSpc>
                <a:spcPct val="90000"/>
              </a:lnSpc>
              <a:spcBef>
                <a:spcPts val="2200"/>
              </a:spcBef>
              <a:spcAft>
                <a:spcPts val="0"/>
              </a:spcAft>
              <a:buClr>
                <a:schemeClr val="dk1"/>
              </a:buClr>
              <a:buSzPts val="8800"/>
              <a:buFont typeface="Arial"/>
              <a:buNone/>
              <a:defRPr b="0" i="0" sz="8800" u="none" cap="none" strike="noStrike">
                <a:solidFill>
                  <a:schemeClr val="dk1"/>
                </a:solidFill>
                <a:latin typeface="Calibri"/>
                <a:ea typeface="Calibri"/>
                <a:cs typeface="Calibri"/>
                <a:sym typeface="Calibri"/>
              </a:defRPr>
            </a:lvl9pPr>
          </a:lstStyle>
          <a:p/>
        </p:txBody>
      </p:sp>
      <p:sp>
        <p:nvSpPr>
          <p:cNvPr id="64" name="Google Shape;64;p11"/>
          <p:cNvSpPr txBox="1"/>
          <p:nvPr>
            <p:ph idx="1" type="body"/>
          </p:nvPr>
        </p:nvSpPr>
        <p:spPr>
          <a:xfrm>
            <a:off x="2771301" y="9326880"/>
            <a:ext cx="12976383" cy="172792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4400"/>
              </a:spcBef>
              <a:spcAft>
                <a:spcPts val="0"/>
              </a:spcAft>
              <a:buClr>
                <a:schemeClr val="dk1"/>
              </a:buClr>
              <a:buSzPts val="7040"/>
              <a:buNone/>
              <a:defRPr sz="7040"/>
            </a:lvl1pPr>
            <a:lvl2pPr indent="-228600" lvl="1" marL="914400" algn="l">
              <a:lnSpc>
                <a:spcPct val="90000"/>
              </a:lnSpc>
              <a:spcBef>
                <a:spcPts val="2200"/>
              </a:spcBef>
              <a:spcAft>
                <a:spcPts val="0"/>
              </a:spcAft>
              <a:buClr>
                <a:schemeClr val="dk1"/>
              </a:buClr>
              <a:buSzPts val="6160"/>
              <a:buNone/>
              <a:defRPr sz="6160"/>
            </a:lvl2pPr>
            <a:lvl3pPr indent="-228600" lvl="2" marL="1371600" algn="l">
              <a:lnSpc>
                <a:spcPct val="90000"/>
              </a:lnSpc>
              <a:spcBef>
                <a:spcPts val="2200"/>
              </a:spcBef>
              <a:spcAft>
                <a:spcPts val="0"/>
              </a:spcAft>
              <a:buClr>
                <a:schemeClr val="dk1"/>
              </a:buClr>
              <a:buSzPts val="5280"/>
              <a:buNone/>
              <a:defRPr sz="5280"/>
            </a:lvl3pPr>
            <a:lvl4pPr indent="-228600" lvl="3" marL="1828800" algn="l">
              <a:lnSpc>
                <a:spcPct val="90000"/>
              </a:lnSpc>
              <a:spcBef>
                <a:spcPts val="2200"/>
              </a:spcBef>
              <a:spcAft>
                <a:spcPts val="0"/>
              </a:spcAft>
              <a:buClr>
                <a:schemeClr val="dk1"/>
              </a:buClr>
              <a:buSzPts val="4400"/>
              <a:buNone/>
              <a:defRPr sz="4400"/>
            </a:lvl4pPr>
            <a:lvl5pPr indent="-228600" lvl="4" marL="2286000" algn="l">
              <a:lnSpc>
                <a:spcPct val="90000"/>
              </a:lnSpc>
              <a:spcBef>
                <a:spcPts val="2200"/>
              </a:spcBef>
              <a:spcAft>
                <a:spcPts val="0"/>
              </a:spcAft>
              <a:buClr>
                <a:schemeClr val="dk1"/>
              </a:buClr>
              <a:buSzPts val="4400"/>
              <a:buNone/>
              <a:defRPr sz="4400"/>
            </a:lvl5pPr>
            <a:lvl6pPr indent="-228600" lvl="5" marL="2743200" algn="l">
              <a:lnSpc>
                <a:spcPct val="90000"/>
              </a:lnSpc>
              <a:spcBef>
                <a:spcPts val="2200"/>
              </a:spcBef>
              <a:spcAft>
                <a:spcPts val="0"/>
              </a:spcAft>
              <a:buClr>
                <a:schemeClr val="dk1"/>
              </a:buClr>
              <a:buSzPts val="4400"/>
              <a:buNone/>
              <a:defRPr sz="4400"/>
            </a:lvl6pPr>
            <a:lvl7pPr indent="-228600" lvl="6" marL="3200400" algn="l">
              <a:lnSpc>
                <a:spcPct val="90000"/>
              </a:lnSpc>
              <a:spcBef>
                <a:spcPts val="2200"/>
              </a:spcBef>
              <a:spcAft>
                <a:spcPts val="0"/>
              </a:spcAft>
              <a:buClr>
                <a:schemeClr val="dk1"/>
              </a:buClr>
              <a:buSzPts val="4400"/>
              <a:buNone/>
              <a:defRPr sz="4400"/>
            </a:lvl7pPr>
            <a:lvl8pPr indent="-228600" lvl="7" marL="3657600" algn="l">
              <a:lnSpc>
                <a:spcPct val="90000"/>
              </a:lnSpc>
              <a:spcBef>
                <a:spcPts val="2200"/>
              </a:spcBef>
              <a:spcAft>
                <a:spcPts val="0"/>
              </a:spcAft>
              <a:buClr>
                <a:schemeClr val="dk1"/>
              </a:buClr>
              <a:buSzPts val="4400"/>
              <a:buNone/>
              <a:defRPr sz="4400"/>
            </a:lvl8pPr>
            <a:lvl9pPr indent="-228600" lvl="8" marL="4114800" algn="l">
              <a:lnSpc>
                <a:spcPct val="90000"/>
              </a:lnSpc>
              <a:spcBef>
                <a:spcPts val="2200"/>
              </a:spcBef>
              <a:spcAft>
                <a:spcPts val="0"/>
              </a:spcAft>
              <a:buClr>
                <a:schemeClr val="dk1"/>
              </a:buClr>
              <a:buSzPts val="4400"/>
              <a:buNone/>
              <a:defRPr sz="4400"/>
            </a:lvl9pPr>
          </a:lstStyle>
          <a:p/>
        </p:txBody>
      </p:sp>
      <p:sp>
        <p:nvSpPr>
          <p:cNvPr id="65" name="Google Shape;65;p11"/>
          <p:cNvSpPr txBox="1"/>
          <p:nvPr>
            <p:ph idx="10" type="dt"/>
          </p:nvPr>
        </p:nvSpPr>
        <p:spPr>
          <a:xfrm>
            <a:off x="2766060" y="28815459"/>
            <a:ext cx="9052560" cy="165523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1"/>
          <p:cNvSpPr txBox="1"/>
          <p:nvPr>
            <p:ph idx="11" type="ftr"/>
          </p:nvPr>
        </p:nvSpPr>
        <p:spPr>
          <a:xfrm>
            <a:off x="13327380" y="28815459"/>
            <a:ext cx="13578840" cy="165523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1"/>
          <p:cNvSpPr txBox="1"/>
          <p:nvPr>
            <p:ph idx="12" type="sldNum"/>
          </p:nvPr>
        </p:nvSpPr>
        <p:spPr>
          <a:xfrm>
            <a:off x="28414981" y="28815459"/>
            <a:ext cx="9052560" cy="165523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2"/>
          <p:cNvSpPr txBox="1"/>
          <p:nvPr>
            <p:ph type="title"/>
          </p:nvPr>
        </p:nvSpPr>
        <p:spPr>
          <a:xfrm>
            <a:off x="2766060" y="1655240"/>
            <a:ext cx="34701479" cy="6009219"/>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19360"/>
              <a:buFont typeface="Calibri"/>
              <a:buNone/>
              <a:defRPr b="0" i="0" sz="1936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2"/>
          <p:cNvSpPr txBox="1"/>
          <p:nvPr>
            <p:ph idx="1" type="body"/>
          </p:nvPr>
        </p:nvSpPr>
        <p:spPr>
          <a:xfrm>
            <a:off x="2766060" y="8276166"/>
            <a:ext cx="34701479" cy="19726067"/>
          </a:xfrm>
          <a:prstGeom prst="rect">
            <a:avLst/>
          </a:prstGeom>
          <a:noFill/>
          <a:ln>
            <a:noFill/>
          </a:ln>
        </p:spPr>
        <p:txBody>
          <a:bodyPr anchorCtr="0" anchor="t" bIns="45700" lIns="91425" spcFirstLastPara="1" rIns="91425" wrap="square" tIns="45700">
            <a:normAutofit/>
          </a:bodyPr>
          <a:lstStyle>
            <a:lvl1pPr indent="-1010920" lvl="0" marL="457200" marR="0" rtl="0" algn="l">
              <a:lnSpc>
                <a:spcPct val="90000"/>
              </a:lnSpc>
              <a:spcBef>
                <a:spcPts val="4400"/>
              </a:spcBef>
              <a:spcAft>
                <a:spcPts val="0"/>
              </a:spcAft>
              <a:buClr>
                <a:schemeClr val="dk1"/>
              </a:buClr>
              <a:buSzPts val="12320"/>
              <a:buFont typeface="Arial"/>
              <a:buChar char="•"/>
              <a:defRPr b="0" i="0" sz="12320" u="none" cap="none" strike="noStrike">
                <a:solidFill>
                  <a:schemeClr val="dk1"/>
                </a:solidFill>
                <a:latin typeface="Calibri"/>
                <a:ea typeface="Calibri"/>
                <a:cs typeface="Calibri"/>
                <a:sym typeface="Calibri"/>
              </a:defRPr>
            </a:lvl1pPr>
            <a:lvl2pPr indent="-899160" lvl="1" marL="914400" marR="0" rtl="0" algn="l">
              <a:lnSpc>
                <a:spcPct val="90000"/>
              </a:lnSpc>
              <a:spcBef>
                <a:spcPts val="2200"/>
              </a:spcBef>
              <a:spcAft>
                <a:spcPts val="0"/>
              </a:spcAft>
              <a:buClr>
                <a:schemeClr val="dk1"/>
              </a:buClr>
              <a:buSzPts val="10560"/>
              <a:buFont typeface="Arial"/>
              <a:buChar char="•"/>
              <a:defRPr b="0" i="0" sz="10560" u="none" cap="none" strike="noStrike">
                <a:solidFill>
                  <a:schemeClr val="dk1"/>
                </a:solidFill>
                <a:latin typeface="Calibri"/>
                <a:ea typeface="Calibri"/>
                <a:cs typeface="Calibri"/>
                <a:sym typeface="Calibri"/>
              </a:defRPr>
            </a:lvl2pPr>
            <a:lvl3pPr indent="-787400" lvl="2" marL="1371600" marR="0" rtl="0" algn="l">
              <a:lnSpc>
                <a:spcPct val="90000"/>
              </a:lnSpc>
              <a:spcBef>
                <a:spcPts val="2200"/>
              </a:spcBef>
              <a:spcAft>
                <a:spcPts val="0"/>
              </a:spcAft>
              <a:buClr>
                <a:schemeClr val="dk1"/>
              </a:buClr>
              <a:buSzPts val="8800"/>
              <a:buFont typeface="Arial"/>
              <a:buChar char="•"/>
              <a:defRPr b="0" i="0" sz="8800" u="none" cap="none" strike="noStrike">
                <a:solidFill>
                  <a:schemeClr val="dk1"/>
                </a:solidFill>
                <a:latin typeface="Calibri"/>
                <a:ea typeface="Calibri"/>
                <a:cs typeface="Calibri"/>
                <a:sym typeface="Calibri"/>
              </a:defRPr>
            </a:lvl3pPr>
            <a:lvl4pPr indent="-731520" lvl="3" marL="1828800" marR="0" rtl="0" algn="l">
              <a:lnSpc>
                <a:spcPct val="90000"/>
              </a:lnSpc>
              <a:spcBef>
                <a:spcPts val="2200"/>
              </a:spcBef>
              <a:spcAft>
                <a:spcPts val="0"/>
              </a:spcAft>
              <a:buClr>
                <a:schemeClr val="dk1"/>
              </a:buClr>
              <a:buSzPts val="7920"/>
              <a:buFont typeface="Arial"/>
              <a:buChar char="•"/>
              <a:defRPr b="0" i="0" sz="7919" u="none" cap="none" strike="noStrike">
                <a:solidFill>
                  <a:schemeClr val="dk1"/>
                </a:solidFill>
                <a:latin typeface="Calibri"/>
                <a:ea typeface="Calibri"/>
                <a:cs typeface="Calibri"/>
                <a:sym typeface="Calibri"/>
              </a:defRPr>
            </a:lvl4pPr>
            <a:lvl5pPr indent="-731520" lvl="4" marL="2286000" marR="0" rtl="0" algn="l">
              <a:lnSpc>
                <a:spcPct val="90000"/>
              </a:lnSpc>
              <a:spcBef>
                <a:spcPts val="2200"/>
              </a:spcBef>
              <a:spcAft>
                <a:spcPts val="0"/>
              </a:spcAft>
              <a:buClr>
                <a:schemeClr val="dk1"/>
              </a:buClr>
              <a:buSzPts val="7920"/>
              <a:buFont typeface="Arial"/>
              <a:buChar char="•"/>
              <a:defRPr b="0" i="0" sz="7919" u="none" cap="none" strike="noStrike">
                <a:solidFill>
                  <a:schemeClr val="dk1"/>
                </a:solidFill>
                <a:latin typeface="Calibri"/>
                <a:ea typeface="Calibri"/>
                <a:cs typeface="Calibri"/>
                <a:sym typeface="Calibri"/>
              </a:defRPr>
            </a:lvl5pPr>
            <a:lvl6pPr indent="-731520" lvl="5" marL="2743200" marR="0" rtl="0" algn="l">
              <a:lnSpc>
                <a:spcPct val="90000"/>
              </a:lnSpc>
              <a:spcBef>
                <a:spcPts val="2200"/>
              </a:spcBef>
              <a:spcAft>
                <a:spcPts val="0"/>
              </a:spcAft>
              <a:buClr>
                <a:schemeClr val="dk1"/>
              </a:buClr>
              <a:buSzPts val="7920"/>
              <a:buFont typeface="Arial"/>
              <a:buChar char="•"/>
              <a:defRPr b="0" i="0" sz="7919" u="none" cap="none" strike="noStrike">
                <a:solidFill>
                  <a:schemeClr val="dk1"/>
                </a:solidFill>
                <a:latin typeface="Calibri"/>
                <a:ea typeface="Calibri"/>
                <a:cs typeface="Calibri"/>
                <a:sym typeface="Calibri"/>
              </a:defRPr>
            </a:lvl6pPr>
            <a:lvl7pPr indent="-731520" lvl="6" marL="3200400" marR="0" rtl="0" algn="l">
              <a:lnSpc>
                <a:spcPct val="90000"/>
              </a:lnSpc>
              <a:spcBef>
                <a:spcPts val="2200"/>
              </a:spcBef>
              <a:spcAft>
                <a:spcPts val="0"/>
              </a:spcAft>
              <a:buClr>
                <a:schemeClr val="dk1"/>
              </a:buClr>
              <a:buSzPts val="7920"/>
              <a:buFont typeface="Arial"/>
              <a:buChar char="•"/>
              <a:defRPr b="0" i="0" sz="7919" u="none" cap="none" strike="noStrike">
                <a:solidFill>
                  <a:schemeClr val="dk1"/>
                </a:solidFill>
                <a:latin typeface="Calibri"/>
                <a:ea typeface="Calibri"/>
                <a:cs typeface="Calibri"/>
                <a:sym typeface="Calibri"/>
              </a:defRPr>
            </a:lvl7pPr>
            <a:lvl8pPr indent="-731520" lvl="7" marL="3657600" marR="0" rtl="0" algn="l">
              <a:lnSpc>
                <a:spcPct val="90000"/>
              </a:lnSpc>
              <a:spcBef>
                <a:spcPts val="2200"/>
              </a:spcBef>
              <a:spcAft>
                <a:spcPts val="0"/>
              </a:spcAft>
              <a:buClr>
                <a:schemeClr val="dk1"/>
              </a:buClr>
              <a:buSzPts val="7920"/>
              <a:buFont typeface="Arial"/>
              <a:buChar char="•"/>
              <a:defRPr b="0" i="0" sz="7919" u="none" cap="none" strike="noStrike">
                <a:solidFill>
                  <a:schemeClr val="dk1"/>
                </a:solidFill>
                <a:latin typeface="Calibri"/>
                <a:ea typeface="Calibri"/>
                <a:cs typeface="Calibri"/>
                <a:sym typeface="Calibri"/>
              </a:defRPr>
            </a:lvl8pPr>
            <a:lvl9pPr indent="-731520" lvl="8" marL="4114800" marR="0" rtl="0" algn="l">
              <a:lnSpc>
                <a:spcPct val="90000"/>
              </a:lnSpc>
              <a:spcBef>
                <a:spcPts val="2200"/>
              </a:spcBef>
              <a:spcAft>
                <a:spcPts val="0"/>
              </a:spcAft>
              <a:buClr>
                <a:schemeClr val="dk1"/>
              </a:buClr>
              <a:buSzPts val="7920"/>
              <a:buFont typeface="Arial"/>
              <a:buChar char="•"/>
              <a:defRPr b="0" i="0" sz="7919" u="none" cap="none" strike="noStrike">
                <a:solidFill>
                  <a:schemeClr val="dk1"/>
                </a:solidFill>
                <a:latin typeface="Calibri"/>
                <a:ea typeface="Calibri"/>
                <a:cs typeface="Calibri"/>
                <a:sym typeface="Calibri"/>
              </a:defRPr>
            </a:lvl9pPr>
          </a:lstStyle>
          <a:p/>
        </p:txBody>
      </p:sp>
      <p:sp>
        <p:nvSpPr>
          <p:cNvPr id="8" name="Google Shape;8;p2"/>
          <p:cNvSpPr txBox="1"/>
          <p:nvPr>
            <p:ph idx="10" type="dt"/>
          </p:nvPr>
        </p:nvSpPr>
        <p:spPr>
          <a:xfrm>
            <a:off x="2766060" y="28815459"/>
            <a:ext cx="9052560" cy="1655233"/>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528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6739"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6739"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6739"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6739"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6739"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6739"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6739"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6739" u="none" cap="none" strike="noStrike">
                <a:solidFill>
                  <a:schemeClr val="dk1"/>
                </a:solidFill>
                <a:latin typeface="Calibri"/>
                <a:ea typeface="Calibri"/>
                <a:cs typeface="Calibri"/>
                <a:sym typeface="Calibri"/>
              </a:defRPr>
            </a:lvl9pPr>
          </a:lstStyle>
          <a:p/>
        </p:txBody>
      </p:sp>
      <p:sp>
        <p:nvSpPr>
          <p:cNvPr id="9" name="Google Shape;9;p2"/>
          <p:cNvSpPr txBox="1"/>
          <p:nvPr>
            <p:ph idx="11" type="ftr"/>
          </p:nvPr>
        </p:nvSpPr>
        <p:spPr>
          <a:xfrm>
            <a:off x="13327380" y="28815459"/>
            <a:ext cx="13578840" cy="1655233"/>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528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6739"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6739"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6739"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6739"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6739"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6739"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6739"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6739" u="none" cap="none" strike="noStrike">
                <a:solidFill>
                  <a:schemeClr val="dk1"/>
                </a:solidFill>
                <a:latin typeface="Calibri"/>
                <a:ea typeface="Calibri"/>
                <a:cs typeface="Calibri"/>
                <a:sym typeface="Calibri"/>
              </a:defRPr>
            </a:lvl9pPr>
          </a:lstStyle>
          <a:p/>
        </p:txBody>
      </p:sp>
      <p:sp>
        <p:nvSpPr>
          <p:cNvPr id="10" name="Google Shape;10;p2"/>
          <p:cNvSpPr txBox="1"/>
          <p:nvPr>
            <p:ph idx="12" type="sldNum"/>
          </p:nvPr>
        </p:nvSpPr>
        <p:spPr>
          <a:xfrm>
            <a:off x="28414981" y="28815459"/>
            <a:ext cx="9052560" cy="1655233"/>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5280" u="none" cap="none" strike="noStrike">
                <a:solidFill>
                  <a:srgbClr val="888888"/>
                </a:solidFill>
                <a:latin typeface="Calibri"/>
                <a:ea typeface="Calibri"/>
                <a:cs typeface="Calibri"/>
                <a:sym typeface="Calibri"/>
              </a:defRPr>
            </a:lvl1pPr>
            <a:lvl2pPr indent="0" lvl="1" marL="0" marR="0" rtl="0" algn="r">
              <a:spcBef>
                <a:spcPts val="0"/>
              </a:spcBef>
              <a:buNone/>
              <a:defRPr b="0" i="0" sz="5280" u="none" cap="none" strike="noStrike">
                <a:solidFill>
                  <a:srgbClr val="888888"/>
                </a:solidFill>
                <a:latin typeface="Calibri"/>
                <a:ea typeface="Calibri"/>
                <a:cs typeface="Calibri"/>
                <a:sym typeface="Calibri"/>
              </a:defRPr>
            </a:lvl2pPr>
            <a:lvl3pPr indent="0" lvl="2" marL="0" marR="0" rtl="0" algn="r">
              <a:spcBef>
                <a:spcPts val="0"/>
              </a:spcBef>
              <a:buNone/>
              <a:defRPr b="0" i="0" sz="5280" u="none" cap="none" strike="noStrike">
                <a:solidFill>
                  <a:srgbClr val="888888"/>
                </a:solidFill>
                <a:latin typeface="Calibri"/>
                <a:ea typeface="Calibri"/>
                <a:cs typeface="Calibri"/>
                <a:sym typeface="Calibri"/>
              </a:defRPr>
            </a:lvl3pPr>
            <a:lvl4pPr indent="0" lvl="3" marL="0" marR="0" rtl="0" algn="r">
              <a:spcBef>
                <a:spcPts val="0"/>
              </a:spcBef>
              <a:buNone/>
              <a:defRPr b="0" i="0" sz="5280" u="none" cap="none" strike="noStrike">
                <a:solidFill>
                  <a:srgbClr val="888888"/>
                </a:solidFill>
                <a:latin typeface="Calibri"/>
                <a:ea typeface="Calibri"/>
                <a:cs typeface="Calibri"/>
                <a:sym typeface="Calibri"/>
              </a:defRPr>
            </a:lvl4pPr>
            <a:lvl5pPr indent="0" lvl="4" marL="0" marR="0" rtl="0" algn="r">
              <a:spcBef>
                <a:spcPts val="0"/>
              </a:spcBef>
              <a:buNone/>
              <a:defRPr b="0" i="0" sz="5280" u="none" cap="none" strike="noStrike">
                <a:solidFill>
                  <a:srgbClr val="888888"/>
                </a:solidFill>
                <a:latin typeface="Calibri"/>
                <a:ea typeface="Calibri"/>
                <a:cs typeface="Calibri"/>
                <a:sym typeface="Calibri"/>
              </a:defRPr>
            </a:lvl5pPr>
            <a:lvl6pPr indent="0" lvl="5" marL="0" marR="0" rtl="0" algn="r">
              <a:spcBef>
                <a:spcPts val="0"/>
              </a:spcBef>
              <a:buNone/>
              <a:defRPr b="0" i="0" sz="5280" u="none" cap="none" strike="noStrike">
                <a:solidFill>
                  <a:srgbClr val="888888"/>
                </a:solidFill>
                <a:latin typeface="Calibri"/>
                <a:ea typeface="Calibri"/>
                <a:cs typeface="Calibri"/>
                <a:sym typeface="Calibri"/>
              </a:defRPr>
            </a:lvl6pPr>
            <a:lvl7pPr indent="0" lvl="6" marL="0" marR="0" rtl="0" algn="r">
              <a:spcBef>
                <a:spcPts val="0"/>
              </a:spcBef>
              <a:buNone/>
              <a:defRPr b="0" i="0" sz="5280" u="none" cap="none" strike="noStrike">
                <a:solidFill>
                  <a:srgbClr val="888888"/>
                </a:solidFill>
                <a:latin typeface="Calibri"/>
                <a:ea typeface="Calibri"/>
                <a:cs typeface="Calibri"/>
                <a:sym typeface="Calibri"/>
              </a:defRPr>
            </a:lvl7pPr>
            <a:lvl8pPr indent="0" lvl="7" marL="0" marR="0" rtl="0" algn="r">
              <a:spcBef>
                <a:spcPts val="0"/>
              </a:spcBef>
              <a:buNone/>
              <a:defRPr b="0" i="0" sz="5280" u="none" cap="none" strike="noStrike">
                <a:solidFill>
                  <a:srgbClr val="888888"/>
                </a:solidFill>
                <a:latin typeface="Calibri"/>
                <a:ea typeface="Calibri"/>
                <a:cs typeface="Calibri"/>
                <a:sym typeface="Calibri"/>
              </a:defRPr>
            </a:lvl8pPr>
            <a:lvl9pPr indent="0" lvl="8" marL="0" marR="0" rtl="0" algn="r">
              <a:spcBef>
                <a:spcPts val="0"/>
              </a:spcBef>
              <a:buNone/>
              <a:defRPr b="0" i="0" sz="528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5.png"/><Relationship Id="rId11" Type="http://schemas.openxmlformats.org/officeDocument/2006/relationships/image" Target="../media/image10.jpg"/><Relationship Id="rId10" Type="http://schemas.openxmlformats.org/officeDocument/2006/relationships/image" Target="../media/image9.jpg"/><Relationship Id="rId12" Type="http://schemas.openxmlformats.org/officeDocument/2006/relationships/image" Target="../media/image7.jpg"/><Relationship Id="rId9" Type="http://schemas.openxmlformats.org/officeDocument/2006/relationships/image" Target="../media/image6.jpg"/><Relationship Id="rId5" Type="http://schemas.openxmlformats.org/officeDocument/2006/relationships/image" Target="../media/image4.png"/><Relationship Id="rId6" Type="http://schemas.openxmlformats.org/officeDocument/2006/relationships/image" Target="../media/image8.png"/><Relationship Id="rId7" Type="http://schemas.openxmlformats.org/officeDocument/2006/relationships/image" Target="../media/image1.png"/><Relationship Id="rId8"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
          <p:cNvSpPr/>
          <p:nvPr/>
        </p:nvSpPr>
        <p:spPr>
          <a:xfrm>
            <a:off x="14595175" y="21096075"/>
            <a:ext cx="11460900" cy="8772900"/>
          </a:xfrm>
          <a:prstGeom prst="rect">
            <a:avLst/>
          </a:prstGeom>
          <a:solidFill>
            <a:schemeClr val="l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6739">
              <a:solidFill>
                <a:schemeClr val="lt1"/>
              </a:solidFill>
              <a:latin typeface="Calibri"/>
              <a:ea typeface="Calibri"/>
              <a:cs typeface="Calibri"/>
              <a:sym typeface="Calibri"/>
            </a:endParaRPr>
          </a:p>
        </p:txBody>
      </p:sp>
      <p:sp>
        <p:nvSpPr>
          <p:cNvPr id="85" name="Google Shape;85;p1"/>
          <p:cNvSpPr txBox="1"/>
          <p:nvPr/>
        </p:nvSpPr>
        <p:spPr>
          <a:xfrm>
            <a:off x="5425527" y="368125"/>
            <a:ext cx="29800200" cy="42789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13600" u="none" cap="none" strike="noStrike">
                <a:solidFill>
                  <a:srgbClr val="003366"/>
                </a:solidFill>
                <a:latin typeface="Times New Roman"/>
                <a:ea typeface="Times New Roman"/>
                <a:cs typeface="Times New Roman"/>
                <a:sym typeface="Times New Roman"/>
              </a:rPr>
              <a:t>Site Weathe</a:t>
            </a:r>
            <a:r>
              <a:rPr b="1" lang="en-US" sz="13600">
                <a:solidFill>
                  <a:srgbClr val="003366"/>
                </a:solidFill>
                <a:latin typeface="Times New Roman"/>
                <a:ea typeface="Times New Roman"/>
                <a:cs typeface="Times New Roman"/>
                <a:sym typeface="Times New Roman"/>
              </a:rPr>
              <a:t>r </a:t>
            </a:r>
            <a:r>
              <a:rPr lang="en-US" sz="1200">
                <a:latin typeface="Times New Roman"/>
                <a:ea typeface="Times New Roman"/>
                <a:cs typeface="Times New Roman"/>
                <a:sym typeface="Times New Roman"/>
              </a:rPr>
              <a:t>  </a:t>
            </a:r>
            <a:r>
              <a:rPr b="1" lang="en-US" sz="13600">
                <a:solidFill>
                  <a:srgbClr val="003366"/>
                </a:solidFill>
                <a:latin typeface="Times New Roman"/>
                <a:ea typeface="Times New Roman"/>
                <a:cs typeface="Times New Roman"/>
                <a:sym typeface="Times New Roman"/>
              </a:rPr>
              <a:t>and Power Recorder (SWAPR)</a:t>
            </a:r>
            <a:endParaRPr sz="1200">
              <a:latin typeface="Times New Roman"/>
              <a:ea typeface="Times New Roman"/>
              <a:cs typeface="Times New Roman"/>
              <a:sym typeface="Times New Roman"/>
            </a:endParaRPr>
          </a:p>
        </p:txBody>
      </p:sp>
      <p:sp>
        <p:nvSpPr>
          <p:cNvPr id="86" name="Google Shape;86;p1"/>
          <p:cNvSpPr txBox="1"/>
          <p:nvPr/>
        </p:nvSpPr>
        <p:spPr>
          <a:xfrm>
            <a:off x="6429125" y="5226725"/>
            <a:ext cx="27448500" cy="9081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5300">
                <a:solidFill>
                  <a:schemeClr val="lt1"/>
                </a:solidFill>
                <a:latin typeface="Arial"/>
                <a:ea typeface="Arial"/>
                <a:cs typeface="Arial"/>
                <a:sym typeface="Arial"/>
              </a:rPr>
              <a:t>011</a:t>
            </a:r>
            <a:endParaRPr sz="5300">
              <a:solidFill>
                <a:schemeClr val="lt1"/>
              </a:solidFill>
              <a:latin typeface="Oswald"/>
              <a:ea typeface="Oswald"/>
              <a:cs typeface="Oswald"/>
              <a:sym typeface="Oswald"/>
            </a:endParaRPr>
          </a:p>
        </p:txBody>
      </p:sp>
      <p:sp>
        <p:nvSpPr>
          <p:cNvPr id="87" name="Google Shape;87;p1"/>
          <p:cNvSpPr txBox="1"/>
          <p:nvPr/>
        </p:nvSpPr>
        <p:spPr>
          <a:xfrm>
            <a:off x="6429125" y="4448575"/>
            <a:ext cx="27448500" cy="13236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8000">
                <a:solidFill>
                  <a:srgbClr val="083566"/>
                </a:solidFill>
                <a:latin typeface="Times New Roman"/>
                <a:ea typeface="Times New Roman"/>
                <a:cs typeface="Times New Roman"/>
                <a:sym typeface="Times New Roman"/>
              </a:rPr>
              <a:t>Anthony Galdi, Luke McGowan, Brendan Smith, and Bryce Vegh</a:t>
            </a:r>
            <a:endParaRPr/>
          </a:p>
        </p:txBody>
      </p:sp>
      <p:pic>
        <p:nvPicPr>
          <p:cNvPr id="88" name="Google Shape;88;p1"/>
          <p:cNvPicPr preferRelativeResize="0"/>
          <p:nvPr/>
        </p:nvPicPr>
        <p:blipFill rotWithShape="1">
          <a:blip r:embed="rId3">
            <a:alphaModFix/>
          </a:blip>
          <a:srcRect b="-6291" l="-6128" r="-5292" t="-6055"/>
          <a:stretch/>
        </p:blipFill>
        <p:spPr>
          <a:xfrm>
            <a:off x="34811275" y="487600"/>
            <a:ext cx="4493251" cy="5391850"/>
          </a:xfrm>
          <a:prstGeom prst="rect">
            <a:avLst/>
          </a:prstGeom>
          <a:noFill/>
          <a:ln>
            <a:noFill/>
          </a:ln>
        </p:spPr>
      </p:pic>
      <p:sp>
        <p:nvSpPr>
          <p:cNvPr id="89" name="Google Shape;89;p1"/>
          <p:cNvSpPr/>
          <p:nvPr/>
        </p:nvSpPr>
        <p:spPr>
          <a:xfrm>
            <a:off x="1493575" y="6208225"/>
            <a:ext cx="12070800" cy="11169900"/>
          </a:xfrm>
          <a:prstGeom prst="rect">
            <a:avLst/>
          </a:prstGeom>
          <a:solidFill>
            <a:schemeClr val="l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00">
              <a:latin typeface="Calibri"/>
              <a:ea typeface="Calibri"/>
              <a:cs typeface="Calibri"/>
              <a:sym typeface="Calibri"/>
            </a:endParaRPr>
          </a:p>
        </p:txBody>
      </p:sp>
      <p:sp>
        <p:nvSpPr>
          <p:cNvPr id="90" name="Google Shape;90;p1"/>
          <p:cNvSpPr/>
          <p:nvPr/>
        </p:nvSpPr>
        <p:spPr>
          <a:xfrm>
            <a:off x="1493597" y="6208300"/>
            <a:ext cx="12070800" cy="1584900"/>
          </a:xfrm>
          <a:prstGeom prst="rect">
            <a:avLst/>
          </a:prstGeom>
          <a:solidFill>
            <a:srgbClr val="F5B827"/>
          </a:solidFill>
          <a:ln cap="flat" cmpd="sng" w="12700">
            <a:solidFill>
              <a:srgbClr val="31538F"/>
            </a:solidFill>
            <a:prstDash val="solid"/>
            <a:miter lim="800000"/>
            <a:headEnd len="sm" w="sm" type="none"/>
            <a:tailEnd len="sm" w="sm" type="none"/>
          </a:ln>
        </p:spPr>
        <p:txBody>
          <a:bodyPr anchorCtr="0" anchor="ctr" bIns="45700" lIns="548625" spcFirstLastPara="1" rIns="91425" wrap="square" tIns="45700">
            <a:noAutofit/>
          </a:bodyPr>
          <a:lstStyle/>
          <a:p>
            <a:pPr indent="0" lvl="0" marL="0" marR="0" rtl="0" algn="l">
              <a:spcBef>
                <a:spcPts val="0"/>
              </a:spcBef>
              <a:spcAft>
                <a:spcPts val="0"/>
              </a:spcAft>
              <a:buNone/>
            </a:pPr>
            <a:r>
              <a:rPr b="1" lang="en-US" sz="6739">
                <a:solidFill>
                  <a:srgbClr val="083566"/>
                </a:solidFill>
                <a:latin typeface="Times New Roman"/>
                <a:ea typeface="Times New Roman"/>
                <a:cs typeface="Times New Roman"/>
                <a:sym typeface="Times New Roman"/>
              </a:rPr>
              <a:t>Abstract</a:t>
            </a:r>
            <a:endParaRPr/>
          </a:p>
        </p:txBody>
      </p:sp>
      <p:sp>
        <p:nvSpPr>
          <p:cNvPr id="91" name="Google Shape;91;p1"/>
          <p:cNvSpPr/>
          <p:nvPr/>
        </p:nvSpPr>
        <p:spPr>
          <a:xfrm>
            <a:off x="1493525" y="19019325"/>
            <a:ext cx="12070800" cy="10908300"/>
          </a:xfrm>
          <a:prstGeom prst="rect">
            <a:avLst/>
          </a:prstGeom>
          <a:solidFill>
            <a:schemeClr val="l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6739">
              <a:solidFill>
                <a:schemeClr val="lt1"/>
              </a:solidFill>
              <a:latin typeface="Calibri"/>
              <a:ea typeface="Calibri"/>
              <a:cs typeface="Calibri"/>
              <a:sym typeface="Calibri"/>
            </a:endParaRPr>
          </a:p>
        </p:txBody>
      </p:sp>
      <p:sp>
        <p:nvSpPr>
          <p:cNvPr id="92" name="Google Shape;92;p1"/>
          <p:cNvSpPr/>
          <p:nvPr/>
        </p:nvSpPr>
        <p:spPr>
          <a:xfrm>
            <a:off x="1493600" y="18026775"/>
            <a:ext cx="12070800" cy="1584900"/>
          </a:xfrm>
          <a:prstGeom prst="rect">
            <a:avLst/>
          </a:prstGeom>
          <a:solidFill>
            <a:srgbClr val="F5B827"/>
          </a:solidFill>
          <a:ln cap="flat" cmpd="sng" w="12700">
            <a:solidFill>
              <a:srgbClr val="31538F"/>
            </a:solidFill>
            <a:prstDash val="solid"/>
            <a:miter lim="800000"/>
            <a:headEnd len="sm" w="sm" type="none"/>
            <a:tailEnd len="sm" w="sm" type="none"/>
          </a:ln>
        </p:spPr>
        <p:txBody>
          <a:bodyPr anchorCtr="0" anchor="ctr" bIns="45700" lIns="548625" spcFirstLastPara="1" rIns="91425" wrap="square" tIns="45700">
            <a:noAutofit/>
          </a:bodyPr>
          <a:lstStyle/>
          <a:p>
            <a:pPr indent="0" lvl="0" marL="0" marR="0" rtl="0" algn="l">
              <a:spcBef>
                <a:spcPts val="0"/>
              </a:spcBef>
              <a:spcAft>
                <a:spcPts val="0"/>
              </a:spcAft>
              <a:buNone/>
            </a:pPr>
            <a:r>
              <a:rPr b="1" lang="en-US" sz="6739">
                <a:solidFill>
                  <a:srgbClr val="083566"/>
                </a:solidFill>
                <a:latin typeface="Times New Roman"/>
                <a:ea typeface="Times New Roman"/>
                <a:cs typeface="Times New Roman"/>
                <a:sym typeface="Times New Roman"/>
              </a:rPr>
              <a:t>System Overview</a:t>
            </a:r>
            <a:endParaRPr/>
          </a:p>
        </p:txBody>
      </p:sp>
      <p:sp>
        <p:nvSpPr>
          <p:cNvPr id="93" name="Google Shape;93;p1"/>
          <p:cNvSpPr/>
          <p:nvPr/>
        </p:nvSpPr>
        <p:spPr>
          <a:xfrm>
            <a:off x="14595175" y="6208300"/>
            <a:ext cx="11460900" cy="14395800"/>
          </a:xfrm>
          <a:prstGeom prst="rect">
            <a:avLst/>
          </a:prstGeom>
          <a:solidFill>
            <a:schemeClr val="l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6739">
              <a:solidFill>
                <a:schemeClr val="lt1"/>
              </a:solidFill>
              <a:latin typeface="Calibri"/>
              <a:ea typeface="Calibri"/>
              <a:cs typeface="Calibri"/>
              <a:sym typeface="Calibri"/>
            </a:endParaRPr>
          </a:p>
        </p:txBody>
      </p:sp>
      <p:sp>
        <p:nvSpPr>
          <p:cNvPr id="94" name="Google Shape;94;p1"/>
          <p:cNvSpPr/>
          <p:nvPr/>
        </p:nvSpPr>
        <p:spPr>
          <a:xfrm>
            <a:off x="14595177" y="21096063"/>
            <a:ext cx="11460900" cy="1584900"/>
          </a:xfrm>
          <a:prstGeom prst="rect">
            <a:avLst/>
          </a:prstGeom>
          <a:solidFill>
            <a:srgbClr val="F5B827"/>
          </a:solidFill>
          <a:ln cap="flat" cmpd="sng" w="12700">
            <a:solidFill>
              <a:srgbClr val="31538F"/>
            </a:solidFill>
            <a:prstDash val="solid"/>
            <a:miter lim="800000"/>
            <a:headEnd len="sm" w="sm" type="none"/>
            <a:tailEnd len="sm" w="sm" type="none"/>
          </a:ln>
        </p:spPr>
        <p:txBody>
          <a:bodyPr anchorCtr="0" anchor="ctr" bIns="45700" lIns="548625" spcFirstLastPara="1" rIns="91425" wrap="square" tIns="45700">
            <a:noAutofit/>
          </a:bodyPr>
          <a:lstStyle/>
          <a:p>
            <a:pPr indent="0" lvl="0" marL="0" marR="0" rtl="0" algn="l">
              <a:spcBef>
                <a:spcPts val="0"/>
              </a:spcBef>
              <a:spcAft>
                <a:spcPts val="0"/>
              </a:spcAft>
              <a:buNone/>
            </a:pPr>
            <a:r>
              <a:rPr b="1" lang="en-US" sz="6739">
                <a:solidFill>
                  <a:srgbClr val="083566"/>
                </a:solidFill>
                <a:latin typeface="Times New Roman"/>
                <a:ea typeface="Times New Roman"/>
                <a:cs typeface="Times New Roman"/>
                <a:sym typeface="Times New Roman"/>
              </a:rPr>
              <a:t>Results</a:t>
            </a:r>
            <a:endParaRPr/>
          </a:p>
        </p:txBody>
      </p:sp>
      <p:sp>
        <p:nvSpPr>
          <p:cNvPr id="95" name="Google Shape;95;p1"/>
          <p:cNvSpPr/>
          <p:nvPr/>
        </p:nvSpPr>
        <p:spPr>
          <a:xfrm>
            <a:off x="27086925" y="19019250"/>
            <a:ext cx="11460900" cy="10908300"/>
          </a:xfrm>
          <a:prstGeom prst="rect">
            <a:avLst/>
          </a:prstGeom>
          <a:solidFill>
            <a:schemeClr val="l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6739">
              <a:solidFill>
                <a:schemeClr val="lt1"/>
              </a:solidFill>
              <a:latin typeface="Calibri"/>
              <a:ea typeface="Calibri"/>
              <a:cs typeface="Calibri"/>
              <a:sym typeface="Calibri"/>
            </a:endParaRPr>
          </a:p>
        </p:txBody>
      </p:sp>
      <p:sp>
        <p:nvSpPr>
          <p:cNvPr id="96" name="Google Shape;96;p1"/>
          <p:cNvSpPr/>
          <p:nvPr/>
        </p:nvSpPr>
        <p:spPr>
          <a:xfrm>
            <a:off x="27086923" y="26308750"/>
            <a:ext cx="11460900" cy="1584900"/>
          </a:xfrm>
          <a:prstGeom prst="rect">
            <a:avLst/>
          </a:prstGeom>
          <a:solidFill>
            <a:srgbClr val="F5B827"/>
          </a:solidFill>
          <a:ln cap="flat" cmpd="sng" w="12700">
            <a:solidFill>
              <a:srgbClr val="31538F"/>
            </a:solidFill>
            <a:prstDash val="solid"/>
            <a:miter lim="800000"/>
            <a:headEnd len="sm" w="sm" type="none"/>
            <a:tailEnd len="sm" w="sm" type="none"/>
          </a:ln>
        </p:spPr>
        <p:txBody>
          <a:bodyPr anchorCtr="0" anchor="ctr" bIns="45700" lIns="548625" spcFirstLastPara="1" rIns="91425" wrap="square" tIns="45700">
            <a:noAutofit/>
          </a:bodyPr>
          <a:lstStyle/>
          <a:p>
            <a:pPr indent="0" lvl="0" marL="0" marR="0" rtl="0" algn="l">
              <a:spcBef>
                <a:spcPts val="0"/>
              </a:spcBef>
              <a:spcAft>
                <a:spcPts val="0"/>
              </a:spcAft>
              <a:buNone/>
            </a:pPr>
            <a:r>
              <a:rPr b="1" lang="en-US" sz="6739">
                <a:solidFill>
                  <a:srgbClr val="083566"/>
                </a:solidFill>
                <a:latin typeface="Times New Roman"/>
                <a:ea typeface="Times New Roman"/>
                <a:cs typeface="Times New Roman"/>
                <a:sym typeface="Times New Roman"/>
              </a:rPr>
              <a:t>Acknowledgements</a:t>
            </a:r>
            <a:endParaRPr/>
          </a:p>
        </p:txBody>
      </p:sp>
      <p:sp>
        <p:nvSpPr>
          <p:cNvPr id="97" name="Google Shape;97;p1"/>
          <p:cNvSpPr txBox="1"/>
          <p:nvPr/>
        </p:nvSpPr>
        <p:spPr>
          <a:xfrm>
            <a:off x="1493725" y="7793200"/>
            <a:ext cx="12070800" cy="9383100"/>
          </a:xfrm>
          <a:prstGeom prst="rect">
            <a:avLst/>
          </a:prstGeom>
          <a:noFill/>
          <a:ln>
            <a:noFill/>
          </a:ln>
        </p:spPr>
        <p:txBody>
          <a:bodyPr anchorCtr="0" anchor="t" bIns="91425" lIns="91425" spcFirstLastPara="1" rIns="91425" wrap="square" tIns="91425">
            <a:spAutoFit/>
          </a:bodyPr>
          <a:lstStyle/>
          <a:p>
            <a:pPr indent="457200" lvl="0" marL="0" rtl="0" algn="just">
              <a:lnSpc>
                <a:spcPct val="115000"/>
              </a:lnSpc>
              <a:spcBef>
                <a:spcPts val="0"/>
              </a:spcBef>
              <a:spcAft>
                <a:spcPts val="0"/>
              </a:spcAft>
              <a:buClr>
                <a:schemeClr val="dk1"/>
              </a:buClr>
              <a:buSzPts val="1100"/>
              <a:buFont typeface="Arial"/>
              <a:buNone/>
            </a:pPr>
            <a:r>
              <a:rPr lang="en-US" sz="1800">
                <a:solidFill>
                  <a:schemeClr val="dk1"/>
                </a:solidFill>
                <a:highlight>
                  <a:srgbClr val="FFFFFF"/>
                </a:highlight>
                <a:latin typeface="Times New Roman"/>
                <a:ea typeface="Times New Roman"/>
                <a:cs typeface="Times New Roman"/>
                <a:sym typeface="Times New Roman"/>
              </a:rPr>
              <a:t>Our client General Dynamics Mission Systems is a technology integrator and original equipment manufacturer who provides various mission critical solutions to civil government, defense, intelligence and cybersecurity customers. These services help those who serve, from soldiers to sailors, to complete their missions safely and efficiently. This project specifically aids the General Dynamics Rescue 21 system, which assists the U.S Coast Guard advanced command with Search and Rescue Operations (SAR). </a:t>
            </a:r>
            <a:endParaRPr sz="1800">
              <a:solidFill>
                <a:schemeClr val="dk1"/>
              </a:solidFill>
              <a:highlight>
                <a:srgbClr val="FFFFFF"/>
              </a:highlight>
              <a:latin typeface="Times New Roman"/>
              <a:ea typeface="Times New Roman"/>
              <a:cs typeface="Times New Roman"/>
              <a:sym typeface="Times New Roman"/>
            </a:endParaRPr>
          </a:p>
          <a:p>
            <a:pPr indent="457200" lvl="0" marL="0" rtl="0" algn="just">
              <a:lnSpc>
                <a:spcPct val="115000"/>
              </a:lnSpc>
              <a:spcBef>
                <a:spcPts val="0"/>
              </a:spcBef>
              <a:spcAft>
                <a:spcPts val="0"/>
              </a:spcAft>
              <a:buClr>
                <a:schemeClr val="dk1"/>
              </a:buClr>
              <a:buSzPts val="1100"/>
              <a:buFont typeface="Arial"/>
              <a:buNone/>
            </a:pPr>
            <a:r>
              <a:rPr lang="en-US" sz="1800">
                <a:solidFill>
                  <a:schemeClr val="dk1"/>
                </a:solidFill>
                <a:highlight>
                  <a:srgbClr val="FFFFFF"/>
                </a:highlight>
                <a:latin typeface="Times New Roman"/>
                <a:ea typeface="Times New Roman"/>
                <a:cs typeface="Times New Roman"/>
                <a:sym typeface="Times New Roman"/>
              </a:rPr>
              <a:t>Our project is to develop a device to measure power transmission and verify site weather conditions at an unmanned facility owned by General Dynamics. The goal of this is to prevent our client from having to send technicians out to the site in person as the device would handle it without their presence. More specifically, this device will be measuring the VHF radio output in order to determine if the radio is transmitting properly and will also measure the immediate local weather conditions. The benefits of such a device will provide our customer with the ability to securely view the current weather conditions of a remote location, as well as determine important information about local VHF signals regarding power of the transmission. Securing access to such information allows for the customer to make important decisions without having to be on site themselves.</a:t>
            </a:r>
            <a:endParaRPr sz="1800">
              <a:solidFill>
                <a:schemeClr val="dk1"/>
              </a:solidFill>
              <a:latin typeface="Times New Roman"/>
              <a:ea typeface="Times New Roman"/>
              <a:cs typeface="Times New Roman"/>
              <a:sym typeface="Times New Roman"/>
            </a:endParaRPr>
          </a:p>
          <a:p>
            <a:pPr indent="457200" lvl="0" marL="0" rtl="0" algn="just">
              <a:lnSpc>
                <a:spcPct val="115000"/>
              </a:lnSpc>
              <a:spcBef>
                <a:spcPts val="0"/>
              </a:spcBef>
              <a:spcAft>
                <a:spcPts val="0"/>
              </a:spcAft>
              <a:buClr>
                <a:schemeClr val="dk1"/>
              </a:buClr>
              <a:buSzPts val="1100"/>
              <a:buFont typeface="Arial"/>
              <a:buNone/>
            </a:pPr>
            <a:r>
              <a:rPr lang="en-US" sz="1800">
                <a:solidFill>
                  <a:schemeClr val="dk1"/>
                </a:solidFill>
                <a:latin typeface="Times New Roman"/>
                <a:ea typeface="Times New Roman"/>
                <a:cs typeface="Times New Roman"/>
                <a:sym typeface="Times New Roman"/>
              </a:rPr>
              <a:t>Our design incorporates an Arduino, a laptop, a Hamshield Mini, attenuators, and weather sensors that are used to gather data for our weather and power station. The weather portion of our device will use wind, temperature/humidity, and rain sensors to gather the weather data. The power portion of our device will use a Hamshield Mini and attenuators to gather the power of the radio signal that is being transmitted from the radio. Once the weather and power data is gathered it will be sent through the COM port. Finally, a Python program on the laptop will be used to access the COM port to be able to take in the data and record the data with a timestamp in a text file that can be accessed on the laptop at a later time. </a:t>
            </a:r>
            <a:endParaRPr sz="1800">
              <a:solidFill>
                <a:schemeClr val="dk1"/>
              </a:solidFill>
              <a:latin typeface="Times New Roman"/>
              <a:ea typeface="Times New Roman"/>
              <a:cs typeface="Times New Roman"/>
              <a:sym typeface="Times New Roman"/>
            </a:endParaRPr>
          </a:p>
          <a:p>
            <a:pPr indent="457200" lvl="0" marL="0" rtl="0" algn="just">
              <a:lnSpc>
                <a:spcPct val="115000"/>
              </a:lnSpc>
              <a:spcBef>
                <a:spcPts val="0"/>
              </a:spcBef>
              <a:spcAft>
                <a:spcPts val="0"/>
              </a:spcAft>
              <a:buClr>
                <a:schemeClr val="dk1"/>
              </a:buClr>
              <a:buSzPts val="1100"/>
              <a:buFont typeface="Arial"/>
              <a:buNone/>
            </a:pPr>
            <a:r>
              <a:rPr lang="en-US" sz="1800">
                <a:solidFill>
                  <a:schemeClr val="dk1"/>
                </a:solidFill>
                <a:latin typeface="Times New Roman"/>
                <a:ea typeface="Times New Roman"/>
                <a:cs typeface="Times New Roman"/>
                <a:sym typeface="Times New Roman"/>
              </a:rPr>
              <a:t>Please scan the QR code below to be directed to a video produced by our client, General Dynamics, about the Rescue 21 program that our team has been designing the Site Weather and Power Recorder device for. </a:t>
            </a:r>
            <a:endParaRPr sz="18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1"/>
              </a:buClr>
              <a:buSzPts val="1100"/>
              <a:buFont typeface="Arial"/>
              <a:buNone/>
            </a:pPr>
            <a:r>
              <a:t/>
            </a:r>
            <a:endParaRPr sz="18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1"/>
              </a:buClr>
              <a:buSzPts val="1100"/>
              <a:buFont typeface="Arial"/>
              <a:buNone/>
            </a:pPr>
            <a:r>
              <a:t/>
            </a:r>
            <a:endParaRPr sz="1800">
              <a:solidFill>
                <a:schemeClr val="dk1"/>
              </a:solidFill>
              <a:latin typeface="Times New Roman"/>
              <a:ea typeface="Times New Roman"/>
              <a:cs typeface="Times New Roman"/>
              <a:sym typeface="Times New Roman"/>
            </a:endParaRPr>
          </a:p>
          <a:p>
            <a:pPr indent="457200" lvl="0" marL="0" rtl="0" algn="l">
              <a:lnSpc>
                <a:spcPct val="115000"/>
              </a:lnSpc>
              <a:spcBef>
                <a:spcPts val="0"/>
              </a:spcBef>
              <a:spcAft>
                <a:spcPts val="0"/>
              </a:spcAft>
              <a:buClr>
                <a:schemeClr val="dk1"/>
              </a:buClr>
              <a:buSzPts val="1100"/>
              <a:buFont typeface="Arial"/>
              <a:buNone/>
            </a:pPr>
            <a:r>
              <a:t/>
            </a:r>
            <a:endParaRPr sz="1800">
              <a:solidFill>
                <a:schemeClr val="dk1"/>
              </a:solidFill>
              <a:latin typeface="Times New Roman"/>
              <a:ea typeface="Times New Roman"/>
              <a:cs typeface="Times New Roman"/>
              <a:sym typeface="Times New Roman"/>
            </a:endParaRPr>
          </a:p>
          <a:p>
            <a:pPr indent="457200" lvl="0" marL="0" rtl="0" algn="l">
              <a:lnSpc>
                <a:spcPct val="115000"/>
              </a:lnSpc>
              <a:spcBef>
                <a:spcPts val="0"/>
              </a:spcBef>
              <a:spcAft>
                <a:spcPts val="0"/>
              </a:spcAft>
              <a:buClr>
                <a:schemeClr val="dk1"/>
              </a:buClr>
              <a:buSzPts val="1100"/>
              <a:buFont typeface="Arial"/>
              <a:buNone/>
            </a:pPr>
            <a:r>
              <a:t/>
            </a:r>
            <a:endParaRPr sz="1800">
              <a:solidFill>
                <a:schemeClr val="dk1"/>
              </a:solidFill>
              <a:latin typeface="Times New Roman"/>
              <a:ea typeface="Times New Roman"/>
              <a:cs typeface="Times New Roman"/>
              <a:sym typeface="Times New Roman"/>
            </a:endParaRPr>
          </a:p>
          <a:p>
            <a:pPr indent="457200" lvl="0" marL="0" rtl="0" algn="l">
              <a:lnSpc>
                <a:spcPct val="115000"/>
              </a:lnSpc>
              <a:spcBef>
                <a:spcPts val="0"/>
              </a:spcBef>
              <a:spcAft>
                <a:spcPts val="0"/>
              </a:spcAft>
              <a:buClr>
                <a:schemeClr val="dk1"/>
              </a:buClr>
              <a:buSzPts val="1100"/>
              <a:buFont typeface="Arial"/>
              <a:buNone/>
            </a:pPr>
            <a:r>
              <a:t/>
            </a:r>
            <a:endParaRPr sz="18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1"/>
              </a:buClr>
              <a:buSzPts val="1100"/>
              <a:buFont typeface="Arial"/>
              <a:buNone/>
            </a:pPr>
            <a:r>
              <a:t/>
            </a:r>
            <a:endParaRPr sz="18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1"/>
              </a:buClr>
              <a:buSzPts val="1100"/>
              <a:buFont typeface="Arial"/>
              <a:buNone/>
            </a:pPr>
            <a:r>
              <a:t/>
            </a:r>
            <a:endParaRPr sz="18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1"/>
              </a:buClr>
              <a:buSzPts val="1100"/>
              <a:buFont typeface="Arial"/>
              <a:buNone/>
            </a:pPr>
            <a:r>
              <a:t/>
            </a:r>
            <a:endParaRPr sz="1800">
              <a:solidFill>
                <a:schemeClr val="dk1"/>
              </a:solidFill>
              <a:latin typeface="Times New Roman"/>
              <a:ea typeface="Times New Roman"/>
              <a:cs typeface="Times New Roman"/>
              <a:sym typeface="Times New Roman"/>
            </a:endParaRPr>
          </a:p>
          <a:p>
            <a:pPr indent="0" lvl="0" marL="3657600" rtl="0" algn="l">
              <a:lnSpc>
                <a:spcPct val="115000"/>
              </a:lnSpc>
              <a:spcBef>
                <a:spcPts val="0"/>
              </a:spcBef>
              <a:spcAft>
                <a:spcPts val="0"/>
              </a:spcAft>
              <a:buClr>
                <a:schemeClr val="dk1"/>
              </a:buClr>
              <a:buSzPts val="1100"/>
              <a:buFont typeface="Arial"/>
              <a:buNone/>
            </a:pPr>
            <a:r>
              <a:rPr b="1" lang="en-US">
                <a:solidFill>
                  <a:schemeClr val="dk1"/>
                </a:solidFill>
                <a:latin typeface="Times New Roman"/>
                <a:ea typeface="Times New Roman"/>
                <a:cs typeface="Times New Roman"/>
                <a:sym typeface="Times New Roman"/>
              </a:rPr>
              <a:t> </a:t>
            </a:r>
            <a:r>
              <a:rPr b="1" lang="en-US" sz="1800">
                <a:solidFill>
                  <a:schemeClr val="dk1"/>
                </a:solidFill>
                <a:latin typeface="Times New Roman"/>
                <a:ea typeface="Times New Roman"/>
                <a:cs typeface="Times New Roman"/>
                <a:sym typeface="Times New Roman"/>
              </a:rPr>
              <a:t>Figure 1: Rescue 21 Youtube </a:t>
            </a:r>
            <a:r>
              <a:rPr b="1" lang="en-US" sz="1800">
                <a:solidFill>
                  <a:schemeClr val="dk1"/>
                </a:solidFill>
                <a:latin typeface="Times New Roman"/>
                <a:ea typeface="Times New Roman"/>
                <a:cs typeface="Times New Roman"/>
                <a:sym typeface="Times New Roman"/>
              </a:rPr>
              <a:t>Video</a:t>
            </a:r>
            <a:r>
              <a:rPr b="1" lang="en-US" sz="1800">
                <a:solidFill>
                  <a:schemeClr val="dk1"/>
                </a:solidFill>
                <a:latin typeface="Times New Roman"/>
                <a:ea typeface="Times New Roman"/>
                <a:cs typeface="Times New Roman"/>
                <a:sym typeface="Times New Roman"/>
              </a:rPr>
              <a:t> QR Code</a:t>
            </a:r>
            <a:endParaRPr sz="1800">
              <a:solidFill>
                <a:schemeClr val="dk1"/>
              </a:solidFill>
              <a:latin typeface="Times New Roman"/>
              <a:ea typeface="Times New Roman"/>
              <a:cs typeface="Times New Roman"/>
              <a:sym typeface="Times New Roman"/>
            </a:endParaRPr>
          </a:p>
        </p:txBody>
      </p:sp>
      <p:pic>
        <p:nvPicPr>
          <p:cNvPr id="98" name="Google Shape;98;p1"/>
          <p:cNvPicPr preferRelativeResize="0"/>
          <p:nvPr/>
        </p:nvPicPr>
        <p:blipFill>
          <a:blip r:embed="rId4">
            <a:alphaModFix/>
          </a:blip>
          <a:stretch>
            <a:fillRect/>
          </a:stretch>
        </p:blipFill>
        <p:spPr>
          <a:xfrm>
            <a:off x="226450" y="205625"/>
            <a:ext cx="5944500" cy="5944500"/>
          </a:xfrm>
          <a:prstGeom prst="rect">
            <a:avLst/>
          </a:prstGeom>
          <a:noFill/>
          <a:ln>
            <a:noFill/>
          </a:ln>
        </p:spPr>
      </p:pic>
      <p:pic>
        <p:nvPicPr>
          <p:cNvPr id="99" name="Google Shape;99;p1"/>
          <p:cNvPicPr preferRelativeResize="0"/>
          <p:nvPr/>
        </p:nvPicPr>
        <p:blipFill>
          <a:blip r:embed="rId5">
            <a:alphaModFix/>
          </a:blip>
          <a:stretch>
            <a:fillRect/>
          </a:stretch>
        </p:blipFill>
        <p:spPr>
          <a:xfrm>
            <a:off x="2559799" y="19782804"/>
            <a:ext cx="9938255" cy="6564718"/>
          </a:xfrm>
          <a:prstGeom prst="rect">
            <a:avLst/>
          </a:prstGeom>
          <a:noFill/>
          <a:ln cap="flat" cmpd="sng" w="12700">
            <a:solidFill>
              <a:srgbClr val="31538F"/>
            </a:solidFill>
            <a:prstDash val="solid"/>
            <a:miter lim="8000"/>
            <a:headEnd len="sm" w="sm" type="none"/>
            <a:tailEnd len="sm" w="sm" type="none"/>
          </a:ln>
        </p:spPr>
      </p:pic>
      <p:sp>
        <p:nvSpPr>
          <p:cNvPr id="100" name="Google Shape;100;p1"/>
          <p:cNvSpPr/>
          <p:nvPr/>
        </p:nvSpPr>
        <p:spPr>
          <a:xfrm>
            <a:off x="27086925" y="19019325"/>
            <a:ext cx="11460900" cy="1584900"/>
          </a:xfrm>
          <a:prstGeom prst="rect">
            <a:avLst/>
          </a:prstGeom>
          <a:solidFill>
            <a:srgbClr val="F5B827"/>
          </a:solidFill>
          <a:ln cap="flat" cmpd="sng" w="12700">
            <a:solidFill>
              <a:srgbClr val="31538F"/>
            </a:solidFill>
            <a:prstDash val="solid"/>
            <a:miter lim="800000"/>
            <a:headEnd len="sm" w="sm" type="none"/>
            <a:tailEnd len="sm" w="sm" type="none"/>
          </a:ln>
        </p:spPr>
        <p:txBody>
          <a:bodyPr anchorCtr="0" anchor="ctr" bIns="45700" lIns="548625" spcFirstLastPara="1" rIns="91425" wrap="square" tIns="45700">
            <a:noAutofit/>
          </a:bodyPr>
          <a:lstStyle/>
          <a:p>
            <a:pPr indent="0" lvl="0" marL="0" marR="0" rtl="0" algn="l">
              <a:spcBef>
                <a:spcPts val="0"/>
              </a:spcBef>
              <a:spcAft>
                <a:spcPts val="0"/>
              </a:spcAft>
              <a:buNone/>
            </a:pPr>
            <a:r>
              <a:rPr b="1" lang="en-US" sz="6739">
                <a:solidFill>
                  <a:srgbClr val="083566"/>
                </a:solidFill>
                <a:latin typeface="Times New Roman"/>
                <a:ea typeface="Times New Roman"/>
                <a:cs typeface="Times New Roman"/>
                <a:sym typeface="Times New Roman"/>
              </a:rPr>
              <a:t>Conclusion</a:t>
            </a:r>
            <a:endParaRPr/>
          </a:p>
        </p:txBody>
      </p:sp>
      <p:sp>
        <p:nvSpPr>
          <p:cNvPr id="101" name="Google Shape;101;p1"/>
          <p:cNvSpPr txBox="1"/>
          <p:nvPr/>
        </p:nvSpPr>
        <p:spPr>
          <a:xfrm>
            <a:off x="27247200" y="28038600"/>
            <a:ext cx="11140200" cy="1569900"/>
          </a:xfrm>
          <a:prstGeom prst="rect">
            <a:avLst/>
          </a:prstGeom>
          <a:noFill/>
          <a:ln>
            <a:noFill/>
          </a:ln>
        </p:spPr>
        <p:txBody>
          <a:bodyPr anchorCtr="0" anchor="t" bIns="91425" lIns="91425" spcFirstLastPara="1" rIns="91425" wrap="square" tIns="91425">
            <a:spAutoFit/>
          </a:bodyPr>
          <a:lstStyle/>
          <a:p>
            <a:pPr indent="457200" lvl="0" marL="0" rtl="0" algn="just">
              <a:spcBef>
                <a:spcPts val="0"/>
              </a:spcBef>
              <a:spcAft>
                <a:spcPts val="0"/>
              </a:spcAft>
              <a:buNone/>
            </a:pPr>
            <a:r>
              <a:rPr lang="en-US" sz="1800">
                <a:latin typeface="Times New Roman"/>
                <a:ea typeface="Times New Roman"/>
                <a:cs typeface="Times New Roman"/>
                <a:sym typeface="Times New Roman"/>
              </a:rPr>
              <a:t>Our team would like to thank our capstone leader from General Dynamics, Amir Vahidi, and General Dynamics for giving us this opportunity to work on this project with them and for guiding us throughout the whole process of developing the device to the final testing and building of the device. </a:t>
            </a:r>
            <a:r>
              <a:rPr lang="en-US" sz="1800">
                <a:solidFill>
                  <a:schemeClr val="dk1"/>
                </a:solidFill>
                <a:latin typeface="Times New Roman"/>
                <a:ea typeface="Times New Roman"/>
                <a:cs typeface="Times New Roman"/>
                <a:sym typeface="Times New Roman"/>
              </a:rPr>
              <a:t>Our team would also like to thank Dr. Severinghaus and Mahsa Keshavarz for assisting us with all phases of our capstone project from the research phase all the way to building and testing our device. </a:t>
            </a:r>
            <a:endParaRPr sz="1800">
              <a:latin typeface="Times New Roman"/>
              <a:ea typeface="Times New Roman"/>
              <a:cs typeface="Times New Roman"/>
              <a:sym typeface="Times New Roman"/>
            </a:endParaRPr>
          </a:p>
        </p:txBody>
      </p:sp>
      <p:sp>
        <p:nvSpPr>
          <p:cNvPr id="102" name="Google Shape;102;p1"/>
          <p:cNvSpPr/>
          <p:nvPr/>
        </p:nvSpPr>
        <p:spPr>
          <a:xfrm>
            <a:off x="14595177" y="6208300"/>
            <a:ext cx="11460900" cy="1584900"/>
          </a:xfrm>
          <a:prstGeom prst="rect">
            <a:avLst/>
          </a:prstGeom>
          <a:solidFill>
            <a:srgbClr val="F5B827"/>
          </a:solidFill>
          <a:ln cap="flat" cmpd="sng" w="12700">
            <a:solidFill>
              <a:srgbClr val="31538F"/>
            </a:solidFill>
            <a:prstDash val="solid"/>
            <a:miter lim="800000"/>
            <a:headEnd len="sm" w="sm" type="none"/>
            <a:tailEnd len="sm" w="sm" type="none"/>
          </a:ln>
        </p:spPr>
        <p:txBody>
          <a:bodyPr anchorCtr="0" anchor="ctr" bIns="45700" lIns="548625" spcFirstLastPara="1" rIns="91425" wrap="square" tIns="45700">
            <a:noAutofit/>
          </a:bodyPr>
          <a:lstStyle/>
          <a:p>
            <a:pPr indent="0" lvl="0" marL="0" marR="0" rtl="0" algn="l">
              <a:spcBef>
                <a:spcPts val="0"/>
              </a:spcBef>
              <a:spcAft>
                <a:spcPts val="0"/>
              </a:spcAft>
              <a:buNone/>
            </a:pPr>
            <a:r>
              <a:rPr b="1" lang="en-US" sz="6739">
                <a:solidFill>
                  <a:srgbClr val="083566"/>
                </a:solidFill>
                <a:latin typeface="Times New Roman"/>
                <a:ea typeface="Times New Roman"/>
                <a:cs typeface="Times New Roman"/>
                <a:sym typeface="Times New Roman"/>
              </a:rPr>
              <a:t>Testing</a:t>
            </a:r>
            <a:endParaRPr/>
          </a:p>
        </p:txBody>
      </p:sp>
      <p:sp>
        <p:nvSpPr>
          <p:cNvPr id="103" name="Google Shape;103;p1"/>
          <p:cNvSpPr/>
          <p:nvPr/>
        </p:nvSpPr>
        <p:spPr>
          <a:xfrm>
            <a:off x="27086850" y="6208300"/>
            <a:ext cx="11460900" cy="12482100"/>
          </a:xfrm>
          <a:prstGeom prst="rect">
            <a:avLst/>
          </a:prstGeom>
          <a:solidFill>
            <a:schemeClr val="l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6739">
              <a:solidFill>
                <a:schemeClr val="lt1"/>
              </a:solidFill>
              <a:latin typeface="Calibri"/>
              <a:ea typeface="Calibri"/>
              <a:cs typeface="Calibri"/>
              <a:sym typeface="Calibri"/>
            </a:endParaRPr>
          </a:p>
        </p:txBody>
      </p:sp>
      <p:sp>
        <p:nvSpPr>
          <p:cNvPr id="104" name="Google Shape;104;p1"/>
          <p:cNvSpPr/>
          <p:nvPr/>
        </p:nvSpPr>
        <p:spPr>
          <a:xfrm>
            <a:off x="27086877" y="6208300"/>
            <a:ext cx="11460900" cy="1584900"/>
          </a:xfrm>
          <a:prstGeom prst="rect">
            <a:avLst/>
          </a:prstGeom>
          <a:solidFill>
            <a:srgbClr val="F5B827"/>
          </a:solidFill>
          <a:ln cap="flat" cmpd="sng" w="12700">
            <a:solidFill>
              <a:srgbClr val="31538F"/>
            </a:solidFill>
            <a:prstDash val="solid"/>
            <a:miter lim="800000"/>
            <a:headEnd len="sm" w="sm" type="none"/>
            <a:tailEnd len="sm" w="sm" type="none"/>
          </a:ln>
        </p:spPr>
        <p:txBody>
          <a:bodyPr anchorCtr="0" anchor="ctr" bIns="45700" lIns="548625" spcFirstLastPara="1" rIns="91425" wrap="square" tIns="45700">
            <a:noAutofit/>
          </a:bodyPr>
          <a:lstStyle/>
          <a:p>
            <a:pPr indent="0" lvl="0" marL="0" marR="0" rtl="0" algn="l">
              <a:spcBef>
                <a:spcPts val="0"/>
              </a:spcBef>
              <a:spcAft>
                <a:spcPts val="0"/>
              </a:spcAft>
              <a:buNone/>
            </a:pPr>
            <a:r>
              <a:rPr b="1" lang="en-US" sz="6739">
                <a:solidFill>
                  <a:srgbClr val="083566"/>
                </a:solidFill>
                <a:latin typeface="Times New Roman"/>
                <a:ea typeface="Times New Roman"/>
                <a:cs typeface="Times New Roman"/>
                <a:sym typeface="Times New Roman"/>
              </a:rPr>
              <a:t>Final Design</a:t>
            </a:r>
            <a:endParaRPr/>
          </a:p>
        </p:txBody>
      </p:sp>
      <p:pic>
        <p:nvPicPr>
          <p:cNvPr id="105" name="Google Shape;105;p1"/>
          <p:cNvPicPr preferRelativeResize="0"/>
          <p:nvPr/>
        </p:nvPicPr>
        <p:blipFill>
          <a:blip r:embed="rId6">
            <a:alphaModFix/>
          </a:blip>
          <a:stretch>
            <a:fillRect/>
          </a:stretch>
        </p:blipFill>
        <p:spPr>
          <a:xfrm>
            <a:off x="6486528" y="14413850"/>
            <a:ext cx="2085175" cy="2085175"/>
          </a:xfrm>
          <a:prstGeom prst="rect">
            <a:avLst/>
          </a:prstGeom>
          <a:noFill/>
          <a:ln>
            <a:noFill/>
          </a:ln>
        </p:spPr>
      </p:pic>
      <p:sp>
        <p:nvSpPr>
          <p:cNvPr id="106" name="Google Shape;106;p1"/>
          <p:cNvSpPr txBox="1"/>
          <p:nvPr/>
        </p:nvSpPr>
        <p:spPr>
          <a:xfrm>
            <a:off x="14595163" y="7762450"/>
            <a:ext cx="11460900" cy="106578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Clr>
                <a:schemeClr val="dk1"/>
              </a:buClr>
              <a:buSzPts val="1100"/>
              <a:buFont typeface="Arial"/>
              <a:buNone/>
            </a:pPr>
            <a:r>
              <a:rPr b="1" lang="en-US" sz="1800">
                <a:latin typeface="Times New Roman"/>
                <a:ea typeface="Times New Roman"/>
                <a:cs typeface="Times New Roman"/>
                <a:sym typeface="Times New Roman"/>
              </a:rPr>
              <a:t>Temperature/Humidity Testing:</a:t>
            </a:r>
            <a:endParaRPr b="1" sz="1800">
              <a:latin typeface="Times New Roman"/>
              <a:ea typeface="Times New Roman"/>
              <a:cs typeface="Times New Roman"/>
              <a:sym typeface="Times New Roman"/>
            </a:endParaRPr>
          </a:p>
          <a:p>
            <a:pPr indent="0" lvl="0" marL="457200" rtl="0" algn="just">
              <a:lnSpc>
                <a:spcPct val="115000"/>
              </a:lnSpc>
              <a:spcBef>
                <a:spcPts val="0"/>
              </a:spcBef>
              <a:spcAft>
                <a:spcPts val="0"/>
              </a:spcAft>
              <a:buClr>
                <a:schemeClr val="dk1"/>
              </a:buClr>
              <a:buSzPts val="1100"/>
              <a:buFont typeface="Arial"/>
              <a:buNone/>
            </a:pPr>
            <a:r>
              <a:rPr lang="en-US" sz="1800">
                <a:latin typeface="Times New Roman"/>
                <a:ea typeface="Times New Roman"/>
                <a:cs typeface="Times New Roman"/>
                <a:sym typeface="Times New Roman"/>
              </a:rPr>
              <a:t>The temperature sensor needed to meet the requirement of being able to measure the ambient temperature </a:t>
            </a:r>
            <a:r>
              <a:rPr lang="en-US" sz="1800">
                <a:latin typeface="Times New Roman"/>
                <a:ea typeface="Times New Roman"/>
                <a:cs typeface="Times New Roman"/>
                <a:sym typeface="Times New Roman"/>
              </a:rPr>
              <a:t>within</a:t>
            </a:r>
            <a:r>
              <a:rPr lang="en-US" sz="1800">
                <a:latin typeface="Times New Roman"/>
                <a:ea typeface="Times New Roman"/>
                <a:cs typeface="Times New Roman"/>
                <a:sym typeface="Times New Roman"/>
              </a:rPr>
              <a:t> two degrees F</a:t>
            </a:r>
            <a:r>
              <a:rPr lang="en-US" sz="1800">
                <a:latin typeface="Times New Roman"/>
                <a:ea typeface="Times New Roman"/>
                <a:cs typeface="Times New Roman"/>
                <a:sym typeface="Times New Roman"/>
              </a:rPr>
              <a:t>ahrenheit. Ice water and a hot plate were used to produce the desired temperature and a matrix test was designed and implemented to test the accuracy of the sensor at different temperatures.</a:t>
            </a:r>
            <a:endParaRPr sz="1800">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b="1" lang="en-US" sz="1800">
                <a:latin typeface="Times New Roman"/>
                <a:ea typeface="Times New Roman"/>
                <a:cs typeface="Times New Roman"/>
                <a:sym typeface="Times New Roman"/>
              </a:rPr>
              <a:t>Wind Testing:</a:t>
            </a:r>
            <a:endParaRPr b="1" sz="1800">
              <a:latin typeface="Times New Roman"/>
              <a:ea typeface="Times New Roman"/>
              <a:cs typeface="Times New Roman"/>
              <a:sym typeface="Times New Roman"/>
            </a:endParaRPr>
          </a:p>
          <a:p>
            <a:pPr indent="0" lvl="0" marL="457200" rtl="0" algn="just">
              <a:lnSpc>
                <a:spcPct val="115000"/>
              </a:lnSpc>
              <a:spcBef>
                <a:spcPts val="0"/>
              </a:spcBef>
              <a:spcAft>
                <a:spcPts val="0"/>
              </a:spcAft>
              <a:buClr>
                <a:schemeClr val="dk1"/>
              </a:buClr>
              <a:buSzPts val="1100"/>
              <a:buFont typeface="Arial"/>
              <a:buNone/>
            </a:pPr>
            <a:r>
              <a:rPr lang="en-US" sz="1800">
                <a:latin typeface="Times New Roman"/>
                <a:ea typeface="Times New Roman"/>
                <a:cs typeface="Times New Roman"/>
                <a:sym typeface="Times New Roman"/>
              </a:rPr>
              <a:t>The anemometer is required to detect wind direction and speed. The testing for the direction was a simple inspection test to ensure that direction was recorded as N,NE,E, etc. as well as corresponded to the correct direction of the vane. The speed relies on RPM of the sensor so another inspection test was used to correctly count the number of revolutions.</a:t>
            </a:r>
            <a:endParaRPr sz="1800">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b="1" lang="en-US" sz="1800">
                <a:latin typeface="Times New Roman"/>
                <a:ea typeface="Times New Roman"/>
                <a:cs typeface="Times New Roman"/>
                <a:sym typeface="Times New Roman"/>
              </a:rPr>
              <a:t>Rain Testing:</a:t>
            </a:r>
            <a:r>
              <a:rPr lang="en-US" sz="1800">
                <a:solidFill>
                  <a:schemeClr val="dk1"/>
                </a:solidFill>
                <a:highlight>
                  <a:srgbClr val="FFFFFF"/>
                </a:highlight>
                <a:latin typeface="Times New Roman"/>
                <a:ea typeface="Times New Roman"/>
                <a:cs typeface="Times New Roman"/>
                <a:sym typeface="Times New Roman"/>
              </a:rPr>
              <a:t> </a:t>
            </a:r>
            <a:endParaRPr sz="1800">
              <a:solidFill>
                <a:schemeClr val="dk1"/>
              </a:solidFill>
              <a:highlight>
                <a:srgbClr val="FFFFFF"/>
              </a:highlight>
              <a:latin typeface="Times New Roman"/>
              <a:ea typeface="Times New Roman"/>
              <a:cs typeface="Times New Roman"/>
              <a:sym typeface="Times New Roman"/>
            </a:endParaRPr>
          </a:p>
          <a:p>
            <a:pPr indent="0" lvl="0" marL="457200" rtl="0" algn="just">
              <a:lnSpc>
                <a:spcPct val="115000"/>
              </a:lnSpc>
              <a:spcBef>
                <a:spcPts val="0"/>
              </a:spcBef>
              <a:spcAft>
                <a:spcPts val="0"/>
              </a:spcAft>
              <a:buClr>
                <a:schemeClr val="dk1"/>
              </a:buClr>
              <a:buSzPts val="1100"/>
              <a:buFont typeface="Arial"/>
              <a:buNone/>
            </a:pPr>
            <a:r>
              <a:rPr lang="en-US" sz="1800">
                <a:solidFill>
                  <a:schemeClr val="dk1"/>
                </a:solidFill>
                <a:highlight>
                  <a:srgbClr val="FFFFFF"/>
                </a:highlight>
                <a:latin typeface="Times New Roman"/>
                <a:ea typeface="Times New Roman"/>
                <a:cs typeface="Times New Roman"/>
                <a:sym typeface="Times New Roman"/>
              </a:rPr>
              <a:t>The testing consisted of placing a specific number of drops on to the rain sensor in a five second period and confirming that the correct output is displayed. This test required a rain sensor that was wired to an Arduino and hooked up to a computer, a water dropper, and a cloth to dry the sensor. </a:t>
            </a:r>
            <a:endParaRPr sz="1800">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b="1" lang="en-US" sz="1800">
                <a:latin typeface="Times New Roman"/>
                <a:ea typeface="Times New Roman"/>
                <a:cs typeface="Times New Roman"/>
                <a:sym typeface="Times New Roman"/>
              </a:rPr>
              <a:t>Full Weather Station Testing:</a:t>
            </a:r>
            <a:endParaRPr b="1" sz="1800">
              <a:latin typeface="Times New Roman"/>
              <a:ea typeface="Times New Roman"/>
              <a:cs typeface="Times New Roman"/>
              <a:sym typeface="Times New Roman"/>
            </a:endParaRPr>
          </a:p>
          <a:p>
            <a:pPr indent="0" lvl="0" marL="457200" rtl="0" algn="just">
              <a:lnSpc>
                <a:spcPct val="115000"/>
              </a:lnSpc>
              <a:spcBef>
                <a:spcPts val="0"/>
              </a:spcBef>
              <a:spcAft>
                <a:spcPts val="0"/>
              </a:spcAft>
              <a:buClr>
                <a:schemeClr val="dk1"/>
              </a:buClr>
              <a:buSzPts val="1100"/>
              <a:buFont typeface="Arial"/>
              <a:buNone/>
            </a:pPr>
            <a:r>
              <a:rPr lang="en-US" sz="1800">
                <a:latin typeface="Times New Roman"/>
                <a:ea typeface="Times New Roman"/>
                <a:cs typeface="Times New Roman"/>
                <a:sym typeface="Times New Roman"/>
              </a:rPr>
              <a:t>The three weather sensors had to be integrated together. The testing was done by adding one sensor at a time until each sensor was added. While each sensor was added, the voltage at the device was checked, the code was </a:t>
            </a:r>
            <a:r>
              <a:rPr lang="en-US" sz="1800">
                <a:latin typeface="Times New Roman"/>
                <a:ea typeface="Times New Roman"/>
                <a:cs typeface="Times New Roman"/>
                <a:sym typeface="Times New Roman"/>
              </a:rPr>
              <a:t>compiled</a:t>
            </a:r>
            <a:r>
              <a:rPr lang="en-US" sz="1800">
                <a:latin typeface="Times New Roman"/>
                <a:ea typeface="Times New Roman"/>
                <a:cs typeface="Times New Roman"/>
                <a:sym typeface="Times New Roman"/>
              </a:rPr>
              <a:t> to verify no errors were present, and the output of the station was checked to </a:t>
            </a:r>
            <a:r>
              <a:rPr lang="en-US" sz="1800">
                <a:latin typeface="Times New Roman"/>
                <a:ea typeface="Times New Roman"/>
                <a:cs typeface="Times New Roman"/>
                <a:sym typeface="Times New Roman"/>
              </a:rPr>
              <a:t>verify</a:t>
            </a:r>
            <a:r>
              <a:rPr lang="en-US" sz="1800">
                <a:latin typeface="Times New Roman"/>
                <a:ea typeface="Times New Roman"/>
                <a:cs typeface="Times New Roman"/>
                <a:sym typeface="Times New Roman"/>
              </a:rPr>
              <a:t> the correct output was being outputted. </a:t>
            </a:r>
            <a:endParaRPr sz="1800">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b="1" lang="en-US" sz="1800">
                <a:latin typeface="Times New Roman"/>
                <a:ea typeface="Times New Roman"/>
                <a:cs typeface="Times New Roman"/>
                <a:sym typeface="Times New Roman"/>
              </a:rPr>
              <a:t>Power Recording Station Testing:</a:t>
            </a:r>
            <a:endParaRPr b="1" sz="1800">
              <a:latin typeface="Times New Roman"/>
              <a:ea typeface="Times New Roman"/>
              <a:cs typeface="Times New Roman"/>
              <a:sym typeface="Times New Roman"/>
            </a:endParaRPr>
          </a:p>
          <a:p>
            <a:pPr indent="0" lvl="0" marL="457200" rtl="0" algn="just">
              <a:lnSpc>
                <a:spcPct val="115000"/>
              </a:lnSpc>
              <a:spcBef>
                <a:spcPts val="0"/>
              </a:spcBef>
              <a:spcAft>
                <a:spcPts val="0"/>
              </a:spcAft>
              <a:buClr>
                <a:schemeClr val="dk1"/>
              </a:buClr>
              <a:buSzPts val="1100"/>
              <a:buFont typeface="Arial"/>
              <a:buNone/>
            </a:pPr>
            <a:r>
              <a:rPr lang="en-US" sz="1800">
                <a:latin typeface="Times New Roman"/>
                <a:ea typeface="Times New Roman"/>
                <a:cs typeface="Times New Roman"/>
                <a:sym typeface="Times New Roman"/>
              </a:rPr>
              <a:t>The testing revolved around using built in Software Defined Radio (SDR) functions within the code to test specific frequencies and then observe how the SDR reacted to the situation, based around the flowchart (Figure 3) describing the final expected function of the SDR.</a:t>
            </a:r>
            <a:endParaRPr sz="1800">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b="1" lang="en-US" sz="1800">
                <a:latin typeface="Times New Roman"/>
                <a:ea typeface="Times New Roman"/>
                <a:cs typeface="Times New Roman"/>
                <a:sym typeface="Times New Roman"/>
              </a:rPr>
              <a:t>Full Device Integration Testing:</a:t>
            </a:r>
            <a:endParaRPr b="1" sz="1800">
              <a:latin typeface="Times New Roman"/>
              <a:ea typeface="Times New Roman"/>
              <a:cs typeface="Times New Roman"/>
              <a:sym typeface="Times New Roman"/>
            </a:endParaRPr>
          </a:p>
          <a:p>
            <a:pPr indent="0" lvl="0" marL="457200" rtl="0" algn="just">
              <a:lnSpc>
                <a:spcPct val="115000"/>
              </a:lnSpc>
              <a:spcBef>
                <a:spcPts val="0"/>
              </a:spcBef>
              <a:spcAft>
                <a:spcPts val="0"/>
              </a:spcAft>
              <a:buClr>
                <a:schemeClr val="dk1"/>
              </a:buClr>
              <a:buSzPts val="1100"/>
              <a:buFont typeface="Arial"/>
              <a:buNone/>
            </a:pPr>
            <a:r>
              <a:rPr lang="en-US" sz="1800">
                <a:latin typeface="Times New Roman"/>
                <a:ea typeface="Times New Roman"/>
                <a:cs typeface="Times New Roman"/>
                <a:sym typeface="Times New Roman"/>
              </a:rPr>
              <a:t>The weather and </a:t>
            </a:r>
            <a:r>
              <a:rPr lang="en-US" sz="1800">
                <a:latin typeface="Times New Roman"/>
                <a:ea typeface="Times New Roman"/>
                <a:cs typeface="Times New Roman"/>
                <a:sym typeface="Times New Roman"/>
              </a:rPr>
              <a:t>power</a:t>
            </a:r>
            <a:r>
              <a:rPr lang="en-US" sz="1800">
                <a:latin typeface="Times New Roman"/>
                <a:ea typeface="Times New Roman"/>
                <a:cs typeface="Times New Roman"/>
                <a:sym typeface="Times New Roman"/>
              </a:rPr>
              <a:t> station needed to be integrated into one piece of code that functioned and met the requirements developed by our team at the beginning of this process. Testing was done by wiring in all </a:t>
            </a:r>
            <a:r>
              <a:rPr lang="en-US" sz="1800">
                <a:latin typeface="Times New Roman"/>
                <a:ea typeface="Times New Roman"/>
                <a:cs typeface="Times New Roman"/>
                <a:sym typeface="Times New Roman"/>
              </a:rPr>
              <a:t>components</a:t>
            </a:r>
            <a:r>
              <a:rPr lang="en-US" sz="1800">
                <a:latin typeface="Times New Roman"/>
                <a:ea typeface="Times New Roman"/>
                <a:cs typeface="Times New Roman"/>
                <a:sym typeface="Times New Roman"/>
              </a:rPr>
              <a:t> of the device and running the code to </a:t>
            </a:r>
            <a:r>
              <a:rPr lang="en-US" sz="1800">
                <a:latin typeface="Times New Roman"/>
                <a:ea typeface="Times New Roman"/>
                <a:cs typeface="Times New Roman"/>
                <a:sym typeface="Times New Roman"/>
              </a:rPr>
              <a:t>determine</a:t>
            </a:r>
            <a:r>
              <a:rPr lang="en-US" sz="1800">
                <a:latin typeface="Times New Roman"/>
                <a:ea typeface="Times New Roman"/>
                <a:cs typeface="Times New Roman"/>
                <a:sym typeface="Times New Roman"/>
              </a:rPr>
              <a:t> if the correct outputs were being outputted by our device. Changes were made when </a:t>
            </a:r>
            <a:r>
              <a:rPr lang="en-US" sz="1800">
                <a:latin typeface="Times New Roman"/>
                <a:ea typeface="Times New Roman"/>
                <a:cs typeface="Times New Roman"/>
                <a:sym typeface="Times New Roman"/>
              </a:rPr>
              <a:t>necessary</a:t>
            </a:r>
            <a:r>
              <a:rPr lang="en-US" sz="1800">
                <a:latin typeface="Times New Roman"/>
                <a:ea typeface="Times New Roman"/>
                <a:cs typeface="Times New Roman"/>
                <a:sym typeface="Times New Roman"/>
              </a:rPr>
              <a:t> to get the device to function correctly.  </a:t>
            </a:r>
            <a:endParaRPr sz="1800">
              <a:latin typeface="Times New Roman"/>
              <a:ea typeface="Times New Roman"/>
              <a:cs typeface="Times New Roman"/>
              <a:sym typeface="Times New Roman"/>
            </a:endParaRPr>
          </a:p>
          <a:p>
            <a:pPr indent="457200" lvl="0" marL="0" rtl="0" algn="l">
              <a:lnSpc>
                <a:spcPct val="115000"/>
              </a:lnSpc>
              <a:spcBef>
                <a:spcPts val="0"/>
              </a:spcBef>
              <a:spcAft>
                <a:spcPts val="0"/>
              </a:spcAft>
              <a:buClr>
                <a:schemeClr val="dk1"/>
              </a:buClr>
              <a:buSzPts val="1100"/>
              <a:buFont typeface="Arial"/>
              <a:buNone/>
            </a:pPr>
            <a:r>
              <a:t/>
            </a:r>
            <a:endParaRPr sz="1800">
              <a:latin typeface="Times New Roman"/>
              <a:ea typeface="Times New Roman"/>
              <a:cs typeface="Times New Roman"/>
              <a:sym typeface="Times New Roman"/>
            </a:endParaRPr>
          </a:p>
          <a:p>
            <a:pPr indent="457200" lvl="0" marL="0" rtl="0" algn="l">
              <a:lnSpc>
                <a:spcPct val="115000"/>
              </a:lnSpc>
              <a:spcBef>
                <a:spcPts val="0"/>
              </a:spcBef>
              <a:spcAft>
                <a:spcPts val="0"/>
              </a:spcAft>
              <a:buClr>
                <a:schemeClr val="dk1"/>
              </a:buClr>
              <a:buSzPts val="1100"/>
              <a:buFont typeface="Arial"/>
              <a:buNone/>
            </a:pPr>
            <a:r>
              <a:t/>
            </a:r>
            <a:endParaRPr sz="1800">
              <a:latin typeface="Times New Roman"/>
              <a:ea typeface="Times New Roman"/>
              <a:cs typeface="Times New Roman"/>
              <a:sym typeface="Times New Roman"/>
            </a:endParaRPr>
          </a:p>
          <a:p>
            <a:pPr indent="457200" lvl="0" marL="0" rtl="0" algn="l">
              <a:lnSpc>
                <a:spcPct val="115000"/>
              </a:lnSpc>
              <a:spcBef>
                <a:spcPts val="0"/>
              </a:spcBef>
              <a:spcAft>
                <a:spcPts val="0"/>
              </a:spcAft>
              <a:buClr>
                <a:schemeClr val="dk1"/>
              </a:buClr>
              <a:buSzPts val="1100"/>
              <a:buFont typeface="Arial"/>
              <a:buNone/>
            </a:pPr>
            <a:r>
              <a:t/>
            </a:r>
            <a:endParaRPr sz="1800">
              <a:latin typeface="Times New Roman"/>
              <a:ea typeface="Times New Roman"/>
              <a:cs typeface="Times New Roman"/>
              <a:sym typeface="Times New Roman"/>
            </a:endParaRPr>
          </a:p>
          <a:p>
            <a:pPr indent="457200" lvl="0" marL="0" rtl="0" algn="l">
              <a:lnSpc>
                <a:spcPct val="115000"/>
              </a:lnSpc>
              <a:spcBef>
                <a:spcPts val="0"/>
              </a:spcBef>
              <a:spcAft>
                <a:spcPts val="0"/>
              </a:spcAft>
              <a:buClr>
                <a:schemeClr val="dk1"/>
              </a:buClr>
              <a:buSzPts val="1100"/>
              <a:buFont typeface="Arial"/>
              <a:buNone/>
            </a:pPr>
            <a:r>
              <a:t/>
            </a:r>
            <a:endParaRPr sz="1800">
              <a:latin typeface="Times New Roman"/>
              <a:ea typeface="Times New Roman"/>
              <a:cs typeface="Times New Roman"/>
              <a:sym typeface="Times New Roman"/>
            </a:endParaRPr>
          </a:p>
          <a:p>
            <a:pPr indent="457200" lvl="0" marL="0" rtl="0" algn="l">
              <a:lnSpc>
                <a:spcPct val="115000"/>
              </a:lnSpc>
              <a:spcBef>
                <a:spcPts val="0"/>
              </a:spcBef>
              <a:spcAft>
                <a:spcPts val="0"/>
              </a:spcAft>
              <a:buClr>
                <a:schemeClr val="dk1"/>
              </a:buClr>
              <a:buSzPts val="1100"/>
              <a:buFont typeface="Arial"/>
              <a:buNone/>
            </a:pPr>
            <a:r>
              <a:t/>
            </a:r>
            <a:endParaRPr sz="1800">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1"/>
              </a:buClr>
              <a:buSzPts val="1100"/>
              <a:buFont typeface="Arial"/>
              <a:buNone/>
            </a:pPr>
            <a:r>
              <a:t/>
            </a:r>
            <a:endParaRPr sz="1800">
              <a:latin typeface="Times New Roman"/>
              <a:ea typeface="Times New Roman"/>
              <a:cs typeface="Times New Roman"/>
              <a:sym typeface="Times New Roman"/>
            </a:endParaRPr>
          </a:p>
        </p:txBody>
      </p:sp>
      <p:sp>
        <p:nvSpPr>
          <p:cNvPr id="107" name="Google Shape;107;p1"/>
          <p:cNvSpPr txBox="1"/>
          <p:nvPr/>
        </p:nvSpPr>
        <p:spPr>
          <a:xfrm>
            <a:off x="27086875" y="7793200"/>
            <a:ext cx="11460900" cy="1417500"/>
          </a:xfrm>
          <a:prstGeom prst="rect">
            <a:avLst/>
          </a:prstGeom>
          <a:noFill/>
          <a:ln>
            <a:noFill/>
          </a:ln>
        </p:spPr>
        <p:txBody>
          <a:bodyPr anchorCtr="0" anchor="t" bIns="91425" lIns="91425" spcFirstLastPara="1" rIns="91425" wrap="square" tIns="91425">
            <a:spAutoFit/>
          </a:bodyPr>
          <a:lstStyle/>
          <a:p>
            <a:pPr indent="457200" lvl="0" marL="0" rtl="0" algn="just">
              <a:lnSpc>
                <a:spcPct val="115000"/>
              </a:lnSpc>
              <a:spcBef>
                <a:spcPts val="0"/>
              </a:spcBef>
              <a:spcAft>
                <a:spcPts val="0"/>
              </a:spcAft>
              <a:buClr>
                <a:schemeClr val="dk1"/>
              </a:buClr>
              <a:buSzPts val="1100"/>
              <a:buFont typeface="Arial"/>
              <a:buNone/>
            </a:pPr>
            <a:r>
              <a:rPr lang="en-US" sz="1800">
                <a:solidFill>
                  <a:schemeClr val="dk1"/>
                </a:solidFill>
                <a:highlight>
                  <a:srgbClr val="FFFFFF"/>
                </a:highlight>
                <a:latin typeface="Times New Roman"/>
                <a:ea typeface="Times New Roman"/>
                <a:cs typeface="Times New Roman"/>
                <a:sym typeface="Times New Roman"/>
              </a:rPr>
              <a:t>The final design </a:t>
            </a:r>
            <a:r>
              <a:rPr lang="en-US" sz="1800">
                <a:solidFill>
                  <a:schemeClr val="dk1"/>
                </a:solidFill>
                <a:highlight>
                  <a:srgbClr val="FFFFFF"/>
                </a:highlight>
                <a:latin typeface="Times New Roman"/>
                <a:ea typeface="Times New Roman"/>
                <a:cs typeface="Times New Roman"/>
                <a:sym typeface="Times New Roman"/>
              </a:rPr>
              <a:t>incorporated</a:t>
            </a:r>
            <a:r>
              <a:rPr lang="en-US" sz="1800">
                <a:solidFill>
                  <a:schemeClr val="dk1"/>
                </a:solidFill>
                <a:highlight>
                  <a:srgbClr val="FFFFFF"/>
                </a:highlight>
                <a:latin typeface="Times New Roman"/>
                <a:ea typeface="Times New Roman"/>
                <a:cs typeface="Times New Roman"/>
                <a:sym typeface="Times New Roman"/>
              </a:rPr>
              <a:t> all the major components for recording the various weather data inputs and signal power data that were fed to the Arduino </a:t>
            </a:r>
            <a:r>
              <a:rPr lang="en-US" sz="1800">
                <a:solidFill>
                  <a:schemeClr val="dk1"/>
                </a:solidFill>
                <a:highlight>
                  <a:srgbClr val="FFFFFF"/>
                </a:highlight>
                <a:latin typeface="Times New Roman"/>
                <a:ea typeface="Times New Roman"/>
                <a:cs typeface="Times New Roman"/>
                <a:sym typeface="Times New Roman"/>
              </a:rPr>
              <a:t>microcontroller</a:t>
            </a:r>
            <a:r>
              <a:rPr lang="en-US" sz="1800">
                <a:solidFill>
                  <a:schemeClr val="dk1"/>
                </a:solidFill>
                <a:highlight>
                  <a:srgbClr val="FFFFFF"/>
                </a:highlight>
                <a:latin typeface="Times New Roman"/>
                <a:ea typeface="Times New Roman"/>
                <a:cs typeface="Times New Roman"/>
                <a:sym typeface="Times New Roman"/>
              </a:rPr>
              <a:t>, which then </a:t>
            </a:r>
            <a:r>
              <a:rPr lang="en-US" sz="1800">
                <a:solidFill>
                  <a:schemeClr val="dk1"/>
                </a:solidFill>
                <a:highlight>
                  <a:srgbClr val="FFFFFF"/>
                </a:highlight>
                <a:latin typeface="Times New Roman"/>
                <a:ea typeface="Times New Roman"/>
                <a:cs typeface="Times New Roman"/>
                <a:sym typeface="Times New Roman"/>
              </a:rPr>
              <a:t>logged</a:t>
            </a:r>
            <a:r>
              <a:rPr lang="en-US" sz="1800">
                <a:solidFill>
                  <a:schemeClr val="dk1"/>
                </a:solidFill>
                <a:highlight>
                  <a:srgbClr val="FFFFFF"/>
                </a:highlight>
                <a:latin typeface="Times New Roman"/>
                <a:ea typeface="Times New Roman"/>
                <a:cs typeface="Times New Roman"/>
                <a:sym typeface="Times New Roman"/>
              </a:rPr>
              <a:t> the data onto the Laptop using the python script. The physical designed required that the wiring and sensors were properly protected from the harsh weather conditions that the device was expected to be used in.</a:t>
            </a:r>
            <a:endParaRPr sz="1800">
              <a:solidFill>
                <a:schemeClr val="dk1"/>
              </a:solidFill>
              <a:latin typeface="Times New Roman"/>
              <a:ea typeface="Times New Roman"/>
              <a:cs typeface="Times New Roman"/>
              <a:sym typeface="Times New Roman"/>
            </a:endParaRPr>
          </a:p>
        </p:txBody>
      </p:sp>
      <p:sp>
        <p:nvSpPr>
          <p:cNvPr id="108" name="Google Shape;108;p1"/>
          <p:cNvSpPr txBox="1"/>
          <p:nvPr/>
        </p:nvSpPr>
        <p:spPr>
          <a:xfrm>
            <a:off x="14744850" y="22799950"/>
            <a:ext cx="6441600" cy="6834300"/>
          </a:xfrm>
          <a:prstGeom prst="rect">
            <a:avLst/>
          </a:prstGeom>
          <a:noFill/>
          <a:ln>
            <a:noFill/>
          </a:ln>
        </p:spPr>
        <p:txBody>
          <a:bodyPr anchorCtr="0" anchor="t" bIns="91425" lIns="91425" spcFirstLastPara="1" rIns="91425" wrap="square" tIns="91425">
            <a:spAutoFit/>
          </a:bodyPr>
          <a:lstStyle/>
          <a:p>
            <a:pPr indent="457200" lvl="0" marL="0" rtl="0" algn="just">
              <a:lnSpc>
                <a:spcPct val="115000"/>
              </a:lnSpc>
              <a:spcBef>
                <a:spcPts val="0"/>
              </a:spcBef>
              <a:spcAft>
                <a:spcPts val="0"/>
              </a:spcAft>
              <a:buClr>
                <a:schemeClr val="dk1"/>
              </a:buClr>
              <a:buSzPts val="1100"/>
              <a:buFont typeface="Arial"/>
              <a:buNone/>
            </a:pPr>
            <a:r>
              <a:rPr lang="en-US" sz="1800">
                <a:solidFill>
                  <a:schemeClr val="dk1"/>
                </a:solidFill>
                <a:latin typeface="Times New Roman"/>
                <a:ea typeface="Times New Roman"/>
                <a:cs typeface="Times New Roman"/>
                <a:sym typeface="Times New Roman"/>
              </a:rPr>
              <a:t>Our </a:t>
            </a:r>
            <a:r>
              <a:rPr lang="en-US" sz="1800">
                <a:solidFill>
                  <a:schemeClr val="dk1"/>
                </a:solidFill>
                <a:latin typeface="Times New Roman"/>
                <a:ea typeface="Times New Roman"/>
                <a:cs typeface="Times New Roman"/>
                <a:sym typeface="Times New Roman"/>
              </a:rPr>
              <a:t>project </a:t>
            </a:r>
            <a:r>
              <a:rPr lang="en-US" sz="1800">
                <a:solidFill>
                  <a:schemeClr val="dk1"/>
                </a:solidFill>
                <a:latin typeface="Times New Roman"/>
                <a:ea typeface="Times New Roman"/>
                <a:cs typeface="Times New Roman"/>
                <a:sym typeface="Times New Roman"/>
              </a:rPr>
              <a:t>performed well under the test conditions that we subjected the device to. Each individual </a:t>
            </a:r>
            <a:r>
              <a:rPr b="1" lang="en-US" sz="1800">
                <a:solidFill>
                  <a:schemeClr val="dk1"/>
                </a:solidFill>
                <a:latin typeface="Times New Roman"/>
                <a:ea typeface="Times New Roman"/>
                <a:cs typeface="Times New Roman"/>
                <a:sym typeface="Times New Roman"/>
              </a:rPr>
              <a:t>unit</a:t>
            </a:r>
            <a:r>
              <a:rPr lang="en-US" sz="1800">
                <a:solidFill>
                  <a:schemeClr val="dk1"/>
                </a:solidFill>
                <a:latin typeface="Times New Roman"/>
                <a:ea typeface="Times New Roman"/>
                <a:cs typeface="Times New Roman"/>
                <a:sym typeface="Times New Roman"/>
              </a:rPr>
              <a:t> </a:t>
            </a:r>
            <a:r>
              <a:rPr b="1" lang="en-US" sz="1800">
                <a:solidFill>
                  <a:schemeClr val="dk1"/>
                </a:solidFill>
                <a:latin typeface="Times New Roman"/>
                <a:ea typeface="Times New Roman"/>
                <a:cs typeface="Times New Roman"/>
                <a:sym typeface="Times New Roman"/>
              </a:rPr>
              <a:t>matrix test</a:t>
            </a:r>
            <a:r>
              <a:rPr lang="en-US" sz="1800">
                <a:solidFill>
                  <a:schemeClr val="dk1"/>
                </a:solidFill>
                <a:latin typeface="Times New Roman"/>
                <a:ea typeface="Times New Roman"/>
                <a:cs typeface="Times New Roman"/>
                <a:sym typeface="Times New Roman"/>
              </a:rPr>
              <a:t> on the weather station sensors were entirely successful. Each </a:t>
            </a:r>
            <a:r>
              <a:rPr lang="en-US" sz="1800">
                <a:solidFill>
                  <a:schemeClr val="dk1"/>
                </a:solidFill>
                <a:latin typeface="Times New Roman"/>
                <a:ea typeface="Times New Roman"/>
                <a:cs typeface="Times New Roman"/>
                <a:sym typeface="Times New Roman"/>
              </a:rPr>
              <a:t>sensor</a:t>
            </a:r>
            <a:r>
              <a:rPr lang="en-US" sz="1800">
                <a:solidFill>
                  <a:schemeClr val="dk1"/>
                </a:solidFill>
                <a:latin typeface="Times New Roman"/>
                <a:ea typeface="Times New Roman"/>
                <a:cs typeface="Times New Roman"/>
                <a:sym typeface="Times New Roman"/>
              </a:rPr>
              <a:t> code was debugged and any hardware issues were resolved during prototyping and early </a:t>
            </a:r>
            <a:r>
              <a:rPr b="1" lang="en-US" sz="1800">
                <a:solidFill>
                  <a:schemeClr val="dk1"/>
                </a:solidFill>
                <a:latin typeface="Times New Roman"/>
                <a:ea typeface="Times New Roman"/>
                <a:cs typeface="Times New Roman"/>
                <a:sym typeface="Times New Roman"/>
              </a:rPr>
              <a:t>white box testing</a:t>
            </a:r>
            <a:r>
              <a:rPr lang="en-US" sz="1800">
                <a:solidFill>
                  <a:schemeClr val="dk1"/>
                </a:solidFill>
                <a:latin typeface="Times New Roman"/>
                <a:ea typeface="Times New Roman"/>
                <a:cs typeface="Times New Roman"/>
                <a:sym typeface="Times New Roman"/>
              </a:rPr>
              <a:t>, so that when it was time for the actual testing, everything went smoothly and as expected. The weather station </a:t>
            </a:r>
            <a:r>
              <a:rPr b="1" lang="en-US" sz="1800">
                <a:solidFill>
                  <a:schemeClr val="dk1"/>
                </a:solidFill>
                <a:latin typeface="Times New Roman"/>
                <a:ea typeface="Times New Roman"/>
                <a:cs typeface="Times New Roman"/>
                <a:sym typeface="Times New Roman"/>
              </a:rPr>
              <a:t>integration test</a:t>
            </a:r>
            <a:r>
              <a:rPr lang="en-US" sz="1800">
                <a:solidFill>
                  <a:schemeClr val="dk1"/>
                </a:solidFill>
                <a:latin typeface="Times New Roman"/>
                <a:ea typeface="Times New Roman"/>
                <a:cs typeface="Times New Roman"/>
                <a:sym typeface="Times New Roman"/>
              </a:rPr>
              <a:t> initially failed because the temperature/humidity sensor was outputting invalid values. Through debugging, we found that the attached interrupts from the wind sensor code was causing this issue. We resolved the problem and after this fix, the integrated weather station performed successfully and as expected. The </a:t>
            </a:r>
            <a:r>
              <a:rPr b="1" lang="en-US" sz="1800">
                <a:solidFill>
                  <a:schemeClr val="dk1"/>
                </a:solidFill>
                <a:latin typeface="Times New Roman"/>
                <a:ea typeface="Times New Roman"/>
                <a:cs typeface="Times New Roman"/>
                <a:sym typeface="Times New Roman"/>
              </a:rPr>
              <a:t>unit step-by-step</a:t>
            </a:r>
            <a:r>
              <a:rPr lang="en-US" sz="1800">
                <a:solidFill>
                  <a:schemeClr val="dk1"/>
                </a:solidFill>
                <a:latin typeface="Times New Roman"/>
                <a:ea typeface="Times New Roman"/>
                <a:cs typeface="Times New Roman"/>
                <a:sym typeface="Times New Roman"/>
              </a:rPr>
              <a:t> test for the Hamshield behaved as expected and was able to detect power transmission as desired. The final </a:t>
            </a:r>
            <a:r>
              <a:rPr b="1" lang="en-US" sz="1800">
                <a:solidFill>
                  <a:schemeClr val="dk1"/>
                </a:solidFill>
                <a:latin typeface="Times New Roman"/>
                <a:ea typeface="Times New Roman"/>
                <a:cs typeface="Times New Roman"/>
                <a:sym typeface="Times New Roman"/>
              </a:rPr>
              <a:t>integration test</a:t>
            </a:r>
            <a:r>
              <a:rPr lang="en-US" sz="1800">
                <a:solidFill>
                  <a:schemeClr val="dk1"/>
                </a:solidFill>
                <a:latin typeface="Times New Roman"/>
                <a:ea typeface="Times New Roman"/>
                <a:cs typeface="Times New Roman"/>
                <a:sym typeface="Times New Roman"/>
              </a:rPr>
              <a:t> of the entire system was successful and performed as expected. All weather station sensors sensed and recorded correctly and the Hamshield recorded power in </a:t>
            </a:r>
            <a:r>
              <a:rPr lang="en-US" sz="1800">
                <a:solidFill>
                  <a:schemeClr val="dk1"/>
                </a:solidFill>
                <a:latin typeface="Times New Roman"/>
                <a:ea typeface="Times New Roman"/>
                <a:cs typeface="Times New Roman"/>
                <a:sym typeface="Times New Roman"/>
              </a:rPr>
              <a:t>dBm</a:t>
            </a:r>
            <a:r>
              <a:rPr lang="en-US" sz="1800">
                <a:solidFill>
                  <a:schemeClr val="dk1"/>
                </a:solidFill>
                <a:latin typeface="Times New Roman"/>
                <a:ea typeface="Times New Roman"/>
                <a:cs typeface="Times New Roman"/>
                <a:sym typeface="Times New Roman"/>
              </a:rPr>
              <a:t> for the tested frequencies. A few of our client’s requirements have changed over the course of this project, but even with these changes, our project meets or exceeds all of the current requirements from our client, General Dynamics, and also meets a few of the optional requirements.</a:t>
            </a:r>
            <a:endParaRPr b="1">
              <a:solidFill>
                <a:schemeClr val="dk1"/>
              </a:solidFill>
              <a:latin typeface="Times New Roman"/>
              <a:ea typeface="Times New Roman"/>
              <a:cs typeface="Times New Roman"/>
              <a:sym typeface="Times New Roman"/>
            </a:endParaRPr>
          </a:p>
        </p:txBody>
      </p:sp>
      <p:sp>
        <p:nvSpPr>
          <p:cNvPr id="109" name="Google Shape;109;p1"/>
          <p:cNvSpPr txBox="1"/>
          <p:nvPr/>
        </p:nvSpPr>
        <p:spPr>
          <a:xfrm>
            <a:off x="27086925" y="20604225"/>
            <a:ext cx="11460900" cy="5559600"/>
          </a:xfrm>
          <a:prstGeom prst="rect">
            <a:avLst/>
          </a:prstGeom>
          <a:noFill/>
          <a:ln>
            <a:noFill/>
          </a:ln>
        </p:spPr>
        <p:txBody>
          <a:bodyPr anchorCtr="0" anchor="t" bIns="91425" lIns="91425" spcFirstLastPara="1" rIns="91425" wrap="square" tIns="91425">
            <a:spAutoFit/>
          </a:bodyPr>
          <a:lstStyle/>
          <a:p>
            <a:pPr indent="457200" lvl="0" marL="0" rtl="0" algn="just">
              <a:lnSpc>
                <a:spcPct val="115000"/>
              </a:lnSpc>
              <a:spcBef>
                <a:spcPts val="0"/>
              </a:spcBef>
              <a:spcAft>
                <a:spcPts val="0"/>
              </a:spcAft>
              <a:buClr>
                <a:schemeClr val="dk1"/>
              </a:buClr>
              <a:buSzPts val="1100"/>
              <a:buFont typeface="Arial"/>
              <a:buNone/>
            </a:pPr>
            <a:r>
              <a:rPr lang="en-US" sz="1800">
                <a:solidFill>
                  <a:schemeClr val="dk1"/>
                </a:solidFill>
                <a:latin typeface="Times New Roman"/>
                <a:ea typeface="Times New Roman"/>
                <a:cs typeface="Times New Roman"/>
                <a:sym typeface="Times New Roman"/>
              </a:rPr>
              <a:t>Our team successfully built a SWAPR device for our client that was able to measure weather conditions at Remote Fixed Facilities (RFF) as well as measure the power being transmitted at specific VHF frequencies. We were able to complete our Capstone project successfully by using the Engineering Design Process. We began by identifying the problem and developing requirements through discussion with our client, professor, and GTA. Next, we found and researched prior work </a:t>
            </a:r>
            <a:r>
              <a:rPr lang="en-US" sz="1800">
                <a:solidFill>
                  <a:schemeClr val="dk1"/>
                </a:solidFill>
                <a:latin typeface="Times New Roman"/>
                <a:ea typeface="Times New Roman"/>
                <a:cs typeface="Times New Roman"/>
                <a:sym typeface="Times New Roman"/>
              </a:rPr>
              <a:t>with</a:t>
            </a:r>
            <a:r>
              <a:rPr lang="en-US" sz="1800">
                <a:solidFill>
                  <a:schemeClr val="dk1"/>
                </a:solidFill>
                <a:latin typeface="Times New Roman"/>
                <a:ea typeface="Times New Roman"/>
                <a:cs typeface="Times New Roman"/>
                <a:sym typeface="Times New Roman"/>
              </a:rPr>
              <a:t> similarities to our project to develop a </a:t>
            </a:r>
            <a:r>
              <a:rPr lang="en-US" sz="1800">
                <a:solidFill>
                  <a:schemeClr val="dk1"/>
                </a:solidFill>
                <a:latin typeface="Times New Roman"/>
                <a:ea typeface="Times New Roman"/>
                <a:cs typeface="Times New Roman"/>
                <a:sym typeface="Times New Roman"/>
              </a:rPr>
              <a:t>thorough</a:t>
            </a:r>
            <a:r>
              <a:rPr lang="en-US" sz="1800">
                <a:solidFill>
                  <a:schemeClr val="dk1"/>
                </a:solidFill>
                <a:latin typeface="Times New Roman"/>
                <a:ea typeface="Times New Roman"/>
                <a:cs typeface="Times New Roman"/>
                <a:sym typeface="Times New Roman"/>
              </a:rPr>
              <a:t> understanding of the problem and to begin analyzing possible solutions. At this point, we began to brainstorm ideas and design our device. We then began to prototype modules of our device, such as the individual weather sensors. After prototyping, we built the remaining modules of our device and began the testing phase. The testing process consisted of many unit tests on the </a:t>
            </a:r>
            <a:r>
              <a:rPr lang="en-US" sz="1800">
                <a:solidFill>
                  <a:schemeClr val="dk1"/>
                </a:solidFill>
                <a:latin typeface="Times New Roman"/>
                <a:ea typeface="Times New Roman"/>
                <a:cs typeface="Times New Roman"/>
                <a:sym typeface="Times New Roman"/>
              </a:rPr>
              <a:t>individual</a:t>
            </a:r>
            <a:r>
              <a:rPr lang="en-US" sz="1800">
                <a:solidFill>
                  <a:schemeClr val="dk1"/>
                </a:solidFill>
                <a:latin typeface="Times New Roman"/>
                <a:ea typeface="Times New Roman"/>
                <a:cs typeface="Times New Roman"/>
                <a:sym typeface="Times New Roman"/>
              </a:rPr>
              <a:t> modules, and once successful, we </a:t>
            </a:r>
            <a:r>
              <a:rPr lang="en-US" sz="1800">
                <a:solidFill>
                  <a:schemeClr val="dk1"/>
                </a:solidFill>
                <a:latin typeface="Times New Roman"/>
                <a:ea typeface="Times New Roman"/>
                <a:cs typeface="Times New Roman"/>
                <a:sym typeface="Times New Roman"/>
              </a:rPr>
              <a:t>integrated the entire project and performed integration testing. The Engineering Design Process guided our team through this process and helped lead us to a successful project.</a:t>
            </a:r>
            <a:endParaRPr sz="1800">
              <a:solidFill>
                <a:schemeClr val="dk1"/>
              </a:solidFill>
              <a:latin typeface="Times New Roman"/>
              <a:ea typeface="Times New Roman"/>
              <a:cs typeface="Times New Roman"/>
              <a:sym typeface="Times New Roman"/>
            </a:endParaRPr>
          </a:p>
          <a:p>
            <a:pPr indent="457200" lvl="0" marL="0" rtl="0" algn="just">
              <a:lnSpc>
                <a:spcPct val="115000"/>
              </a:lnSpc>
              <a:spcBef>
                <a:spcPts val="0"/>
              </a:spcBef>
              <a:spcAft>
                <a:spcPts val="0"/>
              </a:spcAft>
              <a:buClr>
                <a:schemeClr val="dk1"/>
              </a:buClr>
              <a:buSzPts val="1100"/>
              <a:buFont typeface="Arial"/>
              <a:buNone/>
            </a:pPr>
            <a:r>
              <a:rPr lang="en-US" sz="1800">
                <a:solidFill>
                  <a:schemeClr val="dk1"/>
                </a:solidFill>
                <a:latin typeface="Times New Roman"/>
                <a:ea typeface="Times New Roman"/>
                <a:cs typeface="Times New Roman"/>
                <a:sym typeface="Times New Roman"/>
              </a:rPr>
              <a:t>Our team is satisfied with our results, but have listed some possible additions and improvements that could be made in the future:</a:t>
            </a:r>
            <a:endParaRPr sz="1800">
              <a:solidFill>
                <a:schemeClr val="dk1"/>
              </a:solidFill>
              <a:latin typeface="Times New Roman"/>
              <a:ea typeface="Times New Roman"/>
              <a:cs typeface="Times New Roman"/>
              <a:sym typeface="Times New Roman"/>
            </a:endParaRPr>
          </a:p>
          <a:p>
            <a:pPr indent="-342900" lvl="0" marL="914400" rtl="0" algn="l">
              <a:lnSpc>
                <a:spcPct val="115000"/>
              </a:lnSpc>
              <a:spcBef>
                <a:spcPts val="0"/>
              </a:spcBef>
              <a:spcAft>
                <a:spcPts val="0"/>
              </a:spcAft>
              <a:buClr>
                <a:schemeClr val="dk1"/>
              </a:buClr>
              <a:buSzPts val="1800"/>
              <a:buFont typeface="Times New Roman"/>
              <a:buChar char="●"/>
            </a:pPr>
            <a:r>
              <a:rPr lang="en-US" sz="1800">
                <a:solidFill>
                  <a:schemeClr val="dk1"/>
                </a:solidFill>
                <a:latin typeface="Times New Roman"/>
                <a:ea typeface="Times New Roman"/>
                <a:cs typeface="Times New Roman"/>
                <a:sym typeface="Times New Roman"/>
              </a:rPr>
              <a:t>Measure center frequency of the signal</a:t>
            </a:r>
            <a:endParaRPr sz="1800">
              <a:solidFill>
                <a:schemeClr val="dk1"/>
              </a:solidFill>
              <a:latin typeface="Times New Roman"/>
              <a:ea typeface="Times New Roman"/>
              <a:cs typeface="Times New Roman"/>
              <a:sym typeface="Times New Roman"/>
            </a:endParaRPr>
          </a:p>
          <a:p>
            <a:pPr indent="-342900" lvl="0" marL="914400" rtl="0" algn="l">
              <a:lnSpc>
                <a:spcPct val="115000"/>
              </a:lnSpc>
              <a:spcBef>
                <a:spcPts val="0"/>
              </a:spcBef>
              <a:spcAft>
                <a:spcPts val="0"/>
              </a:spcAft>
              <a:buClr>
                <a:schemeClr val="dk1"/>
              </a:buClr>
              <a:buSzPts val="1800"/>
              <a:buFont typeface="Times New Roman"/>
              <a:buChar char="●"/>
            </a:pPr>
            <a:r>
              <a:rPr lang="en-US" sz="1800">
                <a:solidFill>
                  <a:schemeClr val="dk1"/>
                </a:solidFill>
                <a:latin typeface="Times New Roman"/>
                <a:ea typeface="Times New Roman"/>
                <a:cs typeface="Times New Roman"/>
                <a:sym typeface="Times New Roman"/>
              </a:rPr>
              <a:t>Measure static electricity present in the area</a:t>
            </a:r>
            <a:endParaRPr sz="1800">
              <a:solidFill>
                <a:schemeClr val="dk1"/>
              </a:solidFill>
              <a:latin typeface="Times New Roman"/>
              <a:ea typeface="Times New Roman"/>
              <a:cs typeface="Times New Roman"/>
              <a:sym typeface="Times New Roman"/>
            </a:endParaRPr>
          </a:p>
          <a:p>
            <a:pPr indent="-342900" lvl="0" marL="914400" rtl="0" algn="l">
              <a:lnSpc>
                <a:spcPct val="115000"/>
              </a:lnSpc>
              <a:spcBef>
                <a:spcPts val="0"/>
              </a:spcBef>
              <a:spcAft>
                <a:spcPts val="0"/>
              </a:spcAft>
              <a:buClr>
                <a:schemeClr val="dk1"/>
              </a:buClr>
              <a:buSzPts val="1800"/>
              <a:buFont typeface="Times New Roman"/>
              <a:buChar char="●"/>
            </a:pPr>
            <a:r>
              <a:rPr lang="en-US" sz="1800">
                <a:solidFill>
                  <a:schemeClr val="dk1"/>
                </a:solidFill>
                <a:latin typeface="Times New Roman"/>
                <a:ea typeface="Times New Roman"/>
                <a:cs typeface="Times New Roman"/>
                <a:sym typeface="Times New Roman"/>
              </a:rPr>
              <a:t>Increase accuracy of the rain sensor</a:t>
            </a:r>
            <a:endParaRPr sz="1800">
              <a:solidFill>
                <a:schemeClr val="dk1"/>
              </a:solidFill>
              <a:latin typeface="Times New Roman"/>
              <a:ea typeface="Times New Roman"/>
              <a:cs typeface="Times New Roman"/>
              <a:sym typeface="Times New Roman"/>
            </a:endParaRPr>
          </a:p>
          <a:p>
            <a:pPr indent="-342900" lvl="0" marL="914400" rtl="0" algn="l">
              <a:lnSpc>
                <a:spcPct val="115000"/>
              </a:lnSpc>
              <a:spcBef>
                <a:spcPts val="0"/>
              </a:spcBef>
              <a:spcAft>
                <a:spcPts val="0"/>
              </a:spcAft>
              <a:buClr>
                <a:schemeClr val="dk1"/>
              </a:buClr>
              <a:buSzPts val="1800"/>
              <a:buFont typeface="Times New Roman"/>
              <a:buChar char="●"/>
            </a:pPr>
            <a:r>
              <a:rPr lang="en-US" sz="1800">
                <a:solidFill>
                  <a:schemeClr val="dk1"/>
                </a:solidFill>
                <a:latin typeface="Times New Roman"/>
                <a:ea typeface="Times New Roman"/>
                <a:cs typeface="Times New Roman"/>
                <a:sym typeface="Times New Roman"/>
              </a:rPr>
              <a:t>Allow monitored frequencies to be easily changed</a:t>
            </a:r>
            <a:endParaRPr sz="1800">
              <a:solidFill>
                <a:schemeClr val="dk1"/>
              </a:solidFill>
              <a:latin typeface="Times New Roman"/>
              <a:ea typeface="Times New Roman"/>
              <a:cs typeface="Times New Roman"/>
              <a:sym typeface="Times New Roman"/>
            </a:endParaRPr>
          </a:p>
          <a:p>
            <a:pPr indent="-342900" lvl="0" marL="914400" rtl="0" algn="l">
              <a:lnSpc>
                <a:spcPct val="115000"/>
              </a:lnSpc>
              <a:spcBef>
                <a:spcPts val="0"/>
              </a:spcBef>
              <a:spcAft>
                <a:spcPts val="0"/>
              </a:spcAft>
              <a:buClr>
                <a:schemeClr val="dk1"/>
              </a:buClr>
              <a:buSzPts val="1800"/>
              <a:buFont typeface="Times New Roman"/>
              <a:buChar char="●"/>
            </a:pPr>
            <a:r>
              <a:rPr lang="en-US" sz="1800">
                <a:solidFill>
                  <a:schemeClr val="dk1"/>
                </a:solidFill>
                <a:latin typeface="Times New Roman"/>
                <a:ea typeface="Times New Roman"/>
                <a:cs typeface="Times New Roman"/>
                <a:sym typeface="Times New Roman"/>
              </a:rPr>
              <a:t>Design a program to sort the data and present the data in a more aesthetically pleasing format</a:t>
            </a:r>
            <a:endParaRPr sz="1800">
              <a:solidFill>
                <a:schemeClr val="dk1"/>
              </a:solidFill>
              <a:latin typeface="Times New Roman"/>
              <a:ea typeface="Times New Roman"/>
              <a:cs typeface="Times New Roman"/>
              <a:sym typeface="Times New Roman"/>
            </a:endParaRPr>
          </a:p>
        </p:txBody>
      </p:sp>
      <p:pic>
        <p:nvPicPr>
          <p:cNvPr id="110" name="Google Shape;110;p1"/>
          <p:cNvPicPr preferRelativeResize="0"/>
          <p:nvPr/>
        </p:nvPicPr>
        <p:blipFill>
          <a:blip r:embed="rId7">
            <a:alphaModFix/>
          </a:blip>
          <a:stretch>
            <a:fillRect/>
          </a:stretch>
        </p:blipFill>
        <p:spPr>
          <a:xfrm>
            <a:off x="21829763" y="16021424"/>
            <a:ext cx="2697480" cy="4092729"/>
          </a:xfrm>
          <a:prstGeom prst="rect">
            <a:avLst/>
          </a:prstGeom>
          <a:noFill/>
          <a:ln>
            <a:noFill/>
          </a:ln>
        </p:spPr>
      </p:pic>
      <p:pic>
        <p:nvPicPr>
          <p:cNvPr id="111" name="Google Shape;111;p1"/>
          <p:cNvPicPr preferRelativeResize="0"/>
          <p:nvPr/>
        </p:nvPicPr>
        <p:blipFill>
          <a:blip r:embed="rId8">
            <a:alphaModFix/>
          </a:blip>
          <a:stretch>
            <a:fillRect/>
          </a:stretch>
        </p:blipFill>
        <p:spPr>
          <a:xfrm>
            <a:off x="15689437" y="16374622"/>
            <a:ext cx="3580725" cy="3580726"/>
          </a:xfrm>
          <a:prstGeom prst="rect">
            <a:avLst/>
          </a:prstGeom>
          <a:noFill/>
          <a:ln>
            <a:noFill/>
          </a:ln>
        </p:spPr>
      </p:pic>
      <p:sp>
        <p:nvSpPr>
          <p:cNvPr id="112" name="Google Shape;112;p1"/>
          <p:cNvSpPr txBox="1"/>
          <p:nvPr/>
        </p:nvSpPr>
        <p:spPr>
          <a:xfrm>
            <a:off x="2590913" y="26518650"/>
            <a:ext cx="9876000" cy="3130800"/>
          </a:xfrm>
          <a:prstGeom prst="rect">
            <a:avLst/>
          </a:prstGeom>
          <a:noFill/>
          <a:ln>
            <a:noFill/>
          </a:ln>
        </p:spPr>
        <p:txBody>
          <a:bodyPr anchorCtr="0" anchor="t" bIns="91425" lIns="91425" spcFirstLastPara="1" rIns="91425" wrap="square" tIns="91425">
            <a:spAutoFit/>
          </a:bodyPr>
          <a:lstStyle/>
          <a:p>
            <a:pPr indent="457200" lvl="0" marL="0" rtl="0" algn="ctr">
              <a:lnSpc>
                <a:spcPct val="115000"/>
              </a:lnSpc>
              <a:spcBef>
                <a:spcPts val="0"/>
              </a:spcBef>
              <a:spcAft>
                <a:spcPts val="0"/>
              </a:spcAft>
              <a:buClr>
                <a:schemeClr val="dk1"/>
              </a:buClr>
              <a:buSzPts val="1100"/>
              <a:buFont typeface="Arial"/>
              <a:buNone/>
            </a:pPr>
            <a:r>
              <a:rPr b="1" lang="en-US" sz="1800">
                <a:solidFill>
                  <a:schemeClr val="dk1"/>
                </a:solidFill>
                <a:latin typeface="Times New Roman"/>
                <a:ea typeface="Times New Roman"/>
                <a:cs typeface="Times New Roman"/>
                <a:sym typeface="Times New Roman"/>
              </a:rPr>
              <a:t>Figure 2: System Architecture</a:t>
            </a:r>
            <a:endParaRPr b="1" sz="1800">
              <a:solidFill>
                <a:schemeClr val="dk1"/>
              </a:solidFill>
              <a:latin typeface="Times New Roman"/>
              <a:ea typeface="Times New Roman"/>
              <a:cs typeface="Times New Roman"/>
              <a:sym typeface="Times New Roman"/>
            </a:endParaRPr>
          </a:p>
          <a:p>
            <a:pPr indent="457200" lvl="0" marL="0" rtl="0" algn="ctr">
              <a:lnSpc>
                <a:spcPct val="115000"/>
              </a:lnSpc>
              <a:spcBef>
                <a:spcPts val="0"/>
              </a:spcBef>
              <a:spcAft>
                <a:spcPts val="0"/>
              </a:spcAft>
              <a:buClr>
                <a:schemeClr val="dk1"/>
              </a:buClr>
              <a:buSzPts val="1100"/>
              <a:buFont typeface="Arial"/>
              <a:buNone/>
            </a:pPr>
            <a:r>
              <a:t/>
            </a:r>
            <a:endParaRPr b="1" sz="1800">
              <a:solidFill>
                <a:schemeClr val="dk1"/>
              </a:solidFill>
              <a:latin typeface="Times New Roman"/>
              <a:ea typeface="Times New Roman"/>
              <a:cs typeface="Times New Roman"/>
              <a:sym typeface="Times New Roman"/>
            </a:endParaRPr>
          </a:p>
          <a:p>
            <a:pPr indent="457200" lvl="0" marL="0" rtl="0" algn="ctr">
              <a:lnSpc>
                <a:spcPct val="115000"/>
              </a:lnSpc>
              <a:spcBef>
                <a:spcPts val="0"/>
              </a:spcBef>
              <a:spcAft>
                <a:spcPts val="0"/>
              </a:spcAft>
              <a:buClr>
                <a:schemeClr val="dk1"/>
              </a:buClr>
              <a:buSzPts val="1100"/>
              <a:buFont typeface="Arial"/>
              <a:buNone/>
            </a:pPr>
            <a:r>
              <a:t/>
            </a:r>
            <a:endParaRPr b="1" sz="1200">
              <a:solidFill>
                <a:schemeClr val="dk1"/>
              </a:solidFill>
              <a:latin typeface="Times New Roman"/>
              <a:ea typeface="Times New Roman"/>
              <a:cs typeface="Times New Roman"/>
              <a:sym typeface="Times New Roman"/>
            </a:endParaRPr>
          </a:p>
          <a:p>
            <a:pPr indent="457200" lvl="0" marL="0" rtl="0" algn="l">
              <a:lnSpc>
                <a:spcPct val="115000"/>
              </a:lnSpc>
              <a:spcBef>
                <a:spcPts val="0"/>
              </a:spcBef>
              <a:spcAft>
                <a:spcPts val="0"/>
              </a:spcAft>
              <a:buClr>
                <a:schemeClr val="dk1"/>
              </a:buClr>
              <a:buSzPts val="1100"/>
              <a:buFont typeface="Arial"/>
              <a:buNone/>
            </a:pPr>
            <a:r>
              <a:rPr lang="en-US" sz="1800" u="sng">
                <a:latin typeface="Times New Roman"/>
                <a:ea typeface="Times New Roman"/>
                <a:cs typeface="Times New Roman"/>
                <a:sym typeface="Times New Roman"/>
              </a:rPr>
              <a:t>Most Critical Requirements</a:t>
            </a:r>
            <a:endParaRPr sz="1800" u="sng">
              <a:latin typeface="Times New Roman"/>
              <a:ea typeface="Times New Roman"/>
              <a:cs typeface="Times New Roman"/>
              <a:sym typeface="Times New Roman"/>
            </a:endParaRPr>
          </a:p>
          <a:p>
            <a:pPr indent="-342900" lvl="0" marL="457200" rtl="0" algn="l">
              <a:lnSpc>
                <a:spcPct val="115000"/>
              </a:lnSpc>
              <a:spcBef>
                <a:spcPts val="0"/>
              </a:spcBef>
              <a:spcAft>
                <a:spcPts val="0"/>
              </a:spcAft>
              <a:buClr>
                <a:schemeClr val="dk1"/>
              </a:buClr>
              <a:buSzPts val="1800"/>
              <a:buFont typeface="Times New Roman"/>
              <a:buChar char="●"/>
            </a:pPr>
            <a:r>
              <a:rPr lang="en-US" sz="1800">
                <a:solidFill>
                  <a:schemeClr val="dk1"/>
                </a:solidFill>
                <a:latin typeface="Times New Roman"/>
                <a:ea typeface="Times New Roman"/>
                <a:cs typeface="Times New Roman"/>
                <a:sym typeface="Times New Roman"/>
              </a:rPr>
              <a:t>Record sensed data from the weather station</a:t>
            </a:r>
            <a:endParaRPr sz="1800">
              <a:solidFill>
                <a:schemeClr val="dk1"/>
              </a:solidFill>
              <a:latin typeface="Times New Roman"/>
              <a:ea typeface="Times New Roman"/>
              <a:cs typeface="Times New Roman"/>
              <a:sym typeface="Times New Roman"/>
            </a:endParaRPr>
          </a:p>
          <a:p>
            <a:pPr indent="-342900" lvl="0" marL="457200" rtl="0" algn="l">
              <a:lnSpc>
                <a:spcPct val="115000"/>
              </a:lnSpc>
              <a:spcBef>
                <a:spcPts val="0"/>
              </a:spcBef>
              <a:spcAft>
                <a:spcPts val="0"/>
              </a:spcAft>
              <a:buClr>
                <a:schemeClr val="dk1"/>
              </a:buClr>
              <a:buSzPts val="1800"/>
              <a:buFont typeface="Times New Roman"/>
              <a:buChar char="●"/>
            </a:pPr>
            <a:r>
              <a:rPr lang="en-US" sz="1800">
                <a:solidFill>
                  <a:schemeClr val="dk1"/>
                </a:solidFill>
                <a:latin typeface="Times New Roman"/>
                <a:ea typeface="Times New Roman"/>
                <a:cs typeface="Times New Roman"/>
                <a:sym typeface="Times New Roman"/>
              </a:rPr>
              <a:t>Record sensed data from the power station</a:t>
            </a:r>
            <a:endParaRPr sz="1800">
              <a:solidFill>
                <a:schemeClr val="dk1"/>
              </a:solidFill>
              <a:latin typeface="Times New Roman"/>
              <a:ea typeface="Times New Roman"/>
              <a:cs typeface="Times New Roman"/>
              <a:sym typeface="Times New Roman"/>
            </a:endParaRPr>
          </a:p>
          <a:p>
            <a:pPr indent="-342900" lvl="0" marL="457200" rtl="0" algn="l">
              <a:lnSpc>
                <a:spcPct val="115000"/>
              </a:lnSpc>
              <a:spcBef>
                <a:spcPts val="0"/>
              </a:spcBef>
              <a:spcAft>
                <a:spcPts val="0"/>
              </a:spcAft>
              <a:buClr>
                <a:schemeClr val="dk1"/>
              </a:buClr>
              <a:buSzPts val="1800"/>
              <a:buFont typeface="Times New Roman"/>
              <a:buChar char="●"/>
            </a:pPr>
            <a:r>
              <a:rPr lang="en-US" sz="1800">
                <a:solidFill>
                  <a:schemeClr val="dk1"/>
                </a:solidFill>
                <a:latin typeface="Times New Roman"/>
                <a:ea typeface="Times New Roman"/>
                <a:cs typeface="Times New Roman"/>
                <a:sym typeface="Times New Roman"/>
              </a:rPr>
              <a:t>Output data to the laptop and store on a file</a:t>
            </a:r>
            <a:endParaRPr sz="1800">
              <a:solidFill>
                <a:schemeClr val="dk1"/>
              </a:solidFill>
              <a:latin typeface="Times New Roman"/>
              <a:ea typeface="Times New Roman"/>
              <a:cs typeface="Times New Roman"/>
              <a:sym typeface="Times New Roman"/>
            </a:endParaRPr>
          </a:p>
          <a:p>
            <a:pPr indent="-342900" lvl="0" marL="457200" rtl="0" algn="l">
              <a:lnSpc>
                <a:spcPct val="115000"/>
              </a:lnSpc>
              <a:spcBef>
                <a:spcPts val="0"/>
              </a:spcBef>
              <a:spcAft>
                <a:spcPts val="0"/>
              </a:spcAft>
              <a:buClr>
                <a:schemeClr val="dk1"/>
              </a:buClr>
              <a:buSzPts val="1800"/>
              <a:buFont typeface="Times New Roman"/>
              <a:buChar char="●"/>
            </a:pPr>
            <a:r>
              <a:rPr lang="en-US" sz="1800">
                <a:solidFill>
                  <a:schemeClr val="dk1"/>
                </a:solidFill>
                <a:latin typeface="Times New Roman"/>
                <a:ea typeface="Times New Roman"/>
                <a:cs typeface="Times New Roman"/>
                <a:sym typeface="Times New Roman"/>
              </a:rPr>
              <a:t>Weather resistant housing for device components</a:t>
            </a:r>
            <a:endParaRPr sz="1800">
              <a:solidFill>
                <a:schemeClr val="dk1"/>
              </a:solidFill>
              <a:latin typeface="Times New Roman"/>
              <a:ea typeface="Times New Roman"/>
              <a:cs typeface="Times New Roman"/>
              <a:sym typeface="Times New Roman"/>
            </a:endParaRPr>
          </a:p>
          <a:p>
            <a:pPr indent="-342900" lvl="0" marL="457200" rtl="0" algn="l">
              <a:lnSpc>
                <a:spcPct val="115000"/>
              </a:lnSpc>
              <a:spcBef>
                <a:spcPts val="0"/>
              </a:spcBef>
              <a:spcAft>
                <a:spcPts val="0"/>
              </a:spcAft>
              <a:buClr>
                <a:schemeClr val="dk1"/>
              </a:buClr>
              <a:buSzPts val="1800"/>
              <a:buFont typeface="Times New Roman"/>
              <a:buChar char="●"/>
            </a:pPr>
            <a:r>
              <a:rPr lang="en-US" sz="1800">
                <a:solidFill>
                  <a:schemeClr val="dk1"/>
                </a:solidFill>
                <a:latin typeface="Times New Roman"/>
                <a:ea typeface="Times New Roman"/>
                <a:cs typeface="Times New Roman"/>
                <a:sym typeface="Times New Roman"/>
              </a:rPr>
              <a:t>All components of the design must be hardwired</a:t>
            </a:r>
            <a:endParaRPr sz="1800">
              <a:solidFill>
                <a:schemeClr val="dk1"/>
              </a:solidFill>
              <a:latin typeface="Times New Roman"/>
              <a:ea typeface="Times New Roman"/>
              <a:cs typeface="Times New Roman"/>
              <a:sym typeface="Times New Roman"/>
            </a:endParaRPr>
          </a:p>
          <a:p>
            <a:pPr indent="457200" lvl="0" marL="0" rtl="0" algn="l">
              <a:lnSpc>
                <a:spcPct val="115000"/>
              </a:lnSpc>
              <a:spcBef>
                <a:spcPts val="0"/>
              </a:spcBef>
              <a:spcAft>
                <a:spcPts val="0"/>
              </a:spcAft>
              <a:buClr>
                <a:schemeClr val="dk1"/>
              </a:buClr>
              <a:buSzPts val="1100"/>
              <a:buFont typeface="Arial"/>
              <a:buNone/>
            </a:pPr>
            <a:r>
              <a:t/>
            </a:r>
            <a:endParaRPr b="1" sz="1200">
              <a:solidFill>
                <a:schemeClr val="dk1"/>
              </a:solidFill>
              <a:latin typeface="Times New Roman"/>
              <a:ea typeface="Times New Roman"/>
              <a:cs typeface="Times New Roman"/>
              <a:sym typeface="Times New Roman"/>
            </a:endParaRPr>
          </a:p>
        </p:txBody>
      </p:sp>
      <p:pic>
        <p:nvPicPr>
          <p:cNvPr id="113" name="Google Shape;113;p1"/>
          <p:cNvPicPr preferRelativeResize="0"/>
          <p:nvPr/>
        </p:nvPicPr>
        <p:blipFill>
          <a:blip r:embed="rId9">
            <a:alphaModFix/>
          </a:blip>
          <a:stretch>
            <a:fillRect/>
          </a:stretch>
        </p:blipFill>
        <p:spPr>
          <a:xfrm>
            <a:off x="22068400" y="22969350"/>
            <a:ext cx="3287699" cy="5511740"/>
          </a:xfrm>
          <a:prstGeom prst="rect">
            <a:avLst/>
          </a:prstGeom>
          <a:noFill/>
          <a:ln cap="flat" cmpd="sng" w="12700">
            <a:solidFill>
              <a:srgbClr val="31538F"/>
            </a:solidFill>
            <a:prstDash val="solid"/>
            <a:miter lim="8000"/>
            <a:headEnd len="sm" w="sm" type="none"/>
            <a:tailEnd len="sm" w="sm" type="none"/>
          </a:ln>
        </p:spPr>
      </p:pic>
      <p:sp>
        <p:nvSpPr>
          <p:cNvPr id="114" name="Google Shape;114;p1"/>
          <p:cNvSpPr txBox="1"/>
          <p:nvPr/>
        </p:nvSpPr>
        <p:spPr>
          <a:xfrm>
            <a:off x="14819700" y="19954850"/>
            <a:ext cx="5458800" cy="718800"/>
          </a:xfrm>
          <a:prstGeom prst="rect">
            <a:avLst/>
          </a:prstGeom>
          <a:noFill/>
          <a:ln>
            <a:noFill/>
          </a:ln>
        </p:spPr>
        <p:txBody>
          <a:bodyPr anchorCtr="0" anchor="t" bIns="91425" lIns="91425" spcFirstLastPara="1" rIns="91425" wrap="square" tIns="91425">
            <a:spAutoFit/>
          </a:bodyPr>
          <a:lstStyle/>
          <a:p>
            <a:pPr indent="457200" lvl="0" marL="0" rtl="0" algn="l">
              <a:lnSpc>
                <a:spcPct val="115000"/>
              </a:lnSpc>
              <a:spcBef>
                <a:spcPts val="0"/>
              </a:spcBef>
              <a:spcAft>
                <a:spcPts val="0"/>
              </a:spcAft>
              <a:buClr>
                <a:schemeClr val="dk1"/>
              </a:buClr>
              <a:buSzPts val="1100"/>
              <a:buFont typeface="Arial"/>
              <a:buNone/>
            </a:pPr>
            <a:r>
              <a:rPr b="1" lang="en-US">
                <a:solidFill>
                  <a:schemeClr val="dk1"/>
                </a:solidFill>
                <a:latin typeface="Times New Roman"/>
                <a:ea typeface="Times New Roman"/>
                <a:cs typeface="Times New Roman"/>
                <a:sym typeface="Times New Roman"/>
              </a:rPr>
              <a:t>Figure 3: Flowchart for Power Station’s SDR</a:t>
            </a:r>
            <a:r>
              <a:rPr b="1" lang="en-US" sz="1800">
                <a:solidFill>
                  <a:schemeClr val="dk1"/>
                </a:solidFill>
                <a:latin typeface="Times New Roman"/>
                <a:ea typeface="Times New Roman"/>
                <a:cs typeface="Times New Roman"/>
                <a:sym typeface="Times New Roman"/>
              </a:rPr>
              <a:t>	</a:t>
            </a:r>
            <a:r>
              <a:rPr b="1" lang="en-US"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a:latin typeface="Calibri"/>
              <a:ea typeface="Calibri"/>
              <a:cs typeface="Calibri"/>
              <a:sym typeface="Calibri"/>
            </a:endParaRPr>
          </a:p>
        </p:txBody>
      </p:sp>
      <p:sp>
        <p:nvSpPr>
          <p:cNvPr id="115" name="Google Shape;115;p1"/>
          <p:cNvSpPr txBox="1"/>
          <p:nvPr/>
        </p:nvSpPr>
        <p:spPr>
          <a:xfrm>
            <a:off x="20554838" y="20114138"/>
            <a:ext cx="5247300" cy="400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b="1" lang="en-US">
                <a:solidFill>
                  <a:schemeClr val="dk1"/>
                </a:solidFill>
                <a:latin typeface="Times New Roman"/>
                <a:ea typeface="Times New Roman"/>
                <a:cs typeface="Times New Roman"/>
                <a:sym typeface="Times New Roman"/>
              </a:rPr>
              <a:t>Figure 4: Flow Chart for Integration Testing on Weather Station</a:t>
            </a:r>
            <a:endParaRPr>
              <a:latin typeface="Times New Roman"/>
              <a:ea typeface="Times New Roman"/>
              <a:cs typeface="Times New Roman"/>
              <a:sym typeface="Times New Roman"/>
            </a:endParaRPr>
          </a:p>
        </p:txBody>
      </p:sp>
      <p:sp>
        <p:nvSpPr>
          <p:cNvPr id="116" name="Google Shape;116;p1"/>
          <p:cNvSpPr txBox="1"/>
          <p:nvPr/>
        </p:nvSpPr>
        <p:spPr>
          <a:xfrm>
            <a:off x="21841138" y="28623450"/>
            <a:ext cx="3883200" cy="400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b="1" lang="en-US">
                <a:solidFill>
                  <a:schemeClr val="dk1"/>
                </a:solidFill>
                <a:latin typeface="Times New Roman"/>
                <a:ea typeface="Times New Roman"/>
                <a:cs typeface="Times New Roman"/>
                <a:sym typeface="Times New Roman"/>
              </a:rPr>
              <a:t>Figure 5: Output Data from Full SWAPR Device</a:t>
            </a:r>
            <a:endParaRPr>
              <a:latin typeface="Calibri"/>
              <a:ea typeface="Calibri"/>
              <a:cs typeface="Calibri"/>
              <a:sym typeface="Calibri"/>
            </a:endParaRPr>
          </a:p>
        </p:txBody>
      </p:sp>
      <p:pic>
        <p:nvPicPr>
          <p:cNvPr id="117" name="Google Shape;117;p1"/>
          <p:cNvPicPr preferRelativeResize="0"/>
          <p:nvPr/>
        </p:nvPicPr>
        <p:blipFill rotWithShape="1">
          <a:blip r:embed="rId10">
            <a:alphaModFix/>
          </a:blip>
          <a:srcRect b="19936" l="0" r="0" t="26137"/>
          <a:stretch/>
        </p:blipFill>
        <p:spPr>
          <a:xfrm>
            <a:off x="30213963" y="14194925"/>
            <a:ext cx="5206821" cy="4165458"/>
          </a:xfrm>
          <a:prstGeom prst="rect">
            <a:avLst/>
          </a:prstGeom>
          <a:noFill/>
          <a:ln cap="flat" cmpd="sng" w="12700">
            <a:solidFill>
              <a:srgbClr val="31538F"/>
            </a:solidFill>
            <a:prstDash val="solid"/>
            <a:miter lim="8000"/>
            <a:headEnd len="sm" w="sm" type="none"/>
            <a:tailEnd len="sm" w="sm" type="none"/>
          </a:ln>
        </p:spPr>
      </p:pic>
      <p:pic>
        <p:nvPicPr>
          <p:cNvPr id="118" name="Google Shape;118;p1"/>
          <p:cNvPicPr preferRelativeResize="0"/>
          <p:nvPr/>
        </p:nvPicPr>
        <p:blipFill rotWithShape="1">
          <a:blip r:embed="rId11">
            <a:alphaModFix/>
          </a:blip>
          <a:srcRect b="31600" l="0" r="0" t="12920"/>
          <a:stretch/>
        </p:blipFill>
        <p:spPr>
          <a:xfrm>
            <a:off x="33151875" y="9210700"/>
            <a:ext cx="4526281" cy="4526280"/>
          </a:xfrm>
          <a:prstGeom prst="rect">
            <a:avLst/>
          </a:prstGeom>
          <a:noFill/>
          <a:ln>
            <a:noFill/>
          </a:ln>
        </p:spPr>
      </p:pic>
      <p:sp>
        <p:nvSpPr>
          <p:cNvPr id="119" name="Google Shape;119;p1"/>
          <p:cNvSpPr txBox="1"/>
          <p:nvPr/>
        </p:nvSpPr>
        <p:spPr>
          <a:xfrm>
            <a:off x="28384675" y="13765838"/>
            <a:ext cx="3287700" cy="648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US">
                <a:solidFill>
                  <a:schemeClr val="dk1"/>
                </a:solidFill>
                <a:latin typeface="Times New Roman"/>
                <a:ea typeface="Times New Roman"/>
                <a:cs typeface="Times New Roman"/>
                <a:sym typeface="Times New Roman"/>
              </a:rPr>
              <a:t>Figure 6: Weather Station Inside View</a:t>
            </a:r>
            <a:endParaRPr sz="1600">
              <a:latin typeface="Calibri"/>
              <a:ea typeface="Calibri"/>
              <a:cs typeface="Calibri"/>
              <a:sym typeface="Calibri"/>
            </a:endParaRPr>
          </a:p>
          <a:p>
            <a:pPr indent="0" lvl="0" marL="0" rtl="0" algn="l">
              <a:spcBef>
                <a:spcPts val="0"/>
              </a:spcBef>
              <a:spcAft>
                <a:spcPts val="0"/>
              </a:spcAft>
              <a:buNone/>
            </a:pPr>
            <a:r>
              <a:t/>
            </a:r>
            <a:endParaRPr b="1">
              <a:latin typeface="Calibri"/>
              <a:ea typeface="Calibri"/>
              <a:cs typeface="Calibri"/>
              <a:sym typeface="Calibri"/>
            </a:endParaRPr>
          </a:p>
        </p:txBody>
      </p:sp>
      <p:sp>
        <p:nvSpPr>
          <p:cNvPr id="120" name="Google Shape;120;p1"/>
          <p:cNvSpPr txBox="1"/>
          <p:nvPr/>
        </p:nvSpPr>
        <p:spPr>
          <a:xfrm>
            <a:off x="33077800" y="13765850"/>
            <a:ext cx="4012200" cy="400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US">
                <a:solidFill>
                  <a:schemeClr val="dk1"/>
                </a:solidFill>
                <a:latin typeface="Times New Roman"/>
                <a:ea typeface="Times New Roman"/>
                <a:cs typeface="Times New Roman"/>
                <a:sym typeface="Times New Roman"/>
              </a:rPr>
              <a:t>Figure 7: Arduino and Power Station Inside View</a:t>
            </a:r>
            <a:endParaRPr b="1">
              <a:latin typeface="Calibri"/>
              <a:ea typeface="Calibri"/>
              <a:cs typeface="Calibri"/>
              <a:sym typeface="Calibri"/>
            </a:endParaRPr>
          </a:p>
        </p:txBody>
      </p:sp>
      <p:sp>
        <p:nvSpPr>
          <p:cNvPr id="121" name="Google Shape;121;p1"/>
          <p:cNvSpPr txBox="1"/>
          <p:nvPr/>
        </p:nvSpPr>
        <p:spPr>
          <a:xfrm>
            <a:off x="31549113" y="18300650"/>
            <a:ext cx="2536500" cy="648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US">
                <a:solidFill>
                  <a:schemeClr val="dk1"/>
                </a:solidFill>
                <a:latin typeface="Times New Roman"/>
                <a:ea typeface="Times New Roman"/>
                <a:cs typeface="Times New Roman"/>
                <a:sym typeface="Times New Roman"/>
              </a:rPr>
              <a:t>Figure 8: Full System Design</a:t>
            </a:r>
            <a:endParaRPr sz="1600">
              <a:latin typeface="Calibri"/>
              <a:ea typeface="Calibri"/>
              <a:cs typeface="Calibri"/>
              <a:sym typeface="Calibri"/>
            </a:endParaRPr>
          </a:p>
          <a:p>
            <a:pPr indent="0" lvl="0" marL="0" rtl="0" algn="l">
              <a:spcBef>
                <a:spcPts val="0"/>
              </a:spcBef>
              <a:spcAft>
                <a:spcPts val="0"/>
              </a:spcAft>
              <a:buNone/>
            </a:pPr>
            <a:r>
              <a:t/>
            </a:r>
            <a:endParaRPr b="1">
              <a:latin typeface="Calibri"/>
              <a:ea typeface="Calibri"/>
              <a:cs typeface="Calibri"/>
              <a:sym typeface="Calibri"/>
            </a:endParaRPr>
          </a:p>
        </p:txBody>
      </p:sp>
      <p:pic>
        <p:nvPicPr>
          <p:cNvPr id="122" name="Google Shape;122;p1"/>
          <p:cNvPicPr preferRelativeResize="0"/>
          <p:nvPr/>
        </p:nvPicPr>
        <p:blipFill>
          <a:blip r:embed="rId12">
            <a:alphaModFix/>
          </a:blip>
          <a:stretch>
            <a:fillRect/>
          </a:stretch>
        </p:blipFill>
        <p:spPr>
          <a:xfrm>
            <a:off x="27897600" y="9225138"/>
            <a:ext cx="4526279" cy="452628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2018-10-09T15:34:40Z</dcterms:created>
  <dc:creator>Microsoft Office User</dc:creator>
</cp:coreProperties>
</file>