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32918400" cx="4206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912">
          <p15:clr>
            <a:srgbClr val="A4A3A4"/>
          </p15:clr>
        </p15:guide>
        <p15:guide id="2" pos="8813">
          <p15:clr>
            <a:srgbClr val="A4A3A4"/>
          </p15:clr>
        </p15:guide>
        <p15:guide id="3" pos="17626">
          <p15:clr>
            <a:srgbClr val="9AA0A6"/>
          </p15:clr>
        </p15:guide>
        <p15:guide id="4" orient="horz" pos="1382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912" orient="horz"/>
        <p:guide pos="8813"/>
        <p:guide pos="17626"/>
        <p:guide pos="13824"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38594" y="685800"/>
            <a:ext cx="4381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238594" y="685800"/>
            <a:ext cx="4381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433858" y="4765280"/>
            <a:ext cx="39195000" cy="13136700"/>
          </a:xfrm>
          <a:prstGeom prst="rect">
            <a:avLst/>
          </a:prstGeom>
        </p:spPr>
        <p:txBody>
          <a:bodyPr anchorCtr="0" anchor="b" bIns="341325" lIns="341325" spcFirstLastPara="1" rIns="341325" wrap="square" tIns="341325">
            <a:normAutofit/>
          </a:bodyPr>
          <a:lstStyle>
            <a:lvl1pPr lvl="0" algn="ctr">
              <a:spcBef>
                <a:spcPts val="0"/>
              </a:spcBef>
              <a:spcAft>
                <a:spcPts val="0"/>
              </a:spcAft>
              <a:buSzPts val="19400"/>
              <a:buNone/>
              <a:defRPr sz="19400"/>
            </a:lvl1pPr>
            <a:lvl2pPr lvl="1" algn="ctr">
              <a:spcBef>
                <a:spcPts val="0"/>
              </a:spcBef>
              <a:spcAft>
                <a:spcPts val="0"/>
              </a:spcAft>
              <a:buSzPts val="19400"/>
              <a:buNone/>
              <a:defRPr sz="19400"/>
            </a:lvl2pPr>
            <a:lvl3pPr lvl="2" algn="ctr">
              <a:spcBef>
                <a:spcPts val="0"/>
              </a:spcBef>
              <a:spcAft>
                <a:spcPts val="0"/>
              </a:spcAft>
              <a:buSzPts val="19400"/>
              <a:buNone/>
              <a:defRPr sz="19400"/>
            </a:lvl3pPr>
            <a:lvl4pPr lvl="3" algn="ctr">
              <a:spcBef>
                <a:spcPts val="0"/>
              </a:spcBef>
              <a:spcAft>
                <a:spcPts val="0"/>
              </a:spcAft>
              <a:buSzPts val="19400"/>
              <a:buNone/>
              <a:defRPr sz="19400"/>
            </a:lvl4pPr>
            <a:lvl5pPr lvl="4" algn="ctr">
              <a:spcBef>
                <a:spcPts val="0"/>
              </a:spcBef>
              <a:spcAft>
                <a:spcPts val="0"/>
              </a:spcAft>
              <a:buSzPts val="19400"/>
              <a:buNone/>
              <a:defRPr sz="19400"/>
            </a:lvl5pPr>
            <a:lvl6pPr lvl="5" algn="ctr">
              <a:spcBef>
                <a:spcPts val="0"/>
              </a:spcBef>
              <a:spcAft>
                <a:spcPts val="0"/>
              </a:spcAft>
              <a:buSzPts val="19400"/>
              <a:buNone/>
              <a:defRPr sz="19400"/>
            </a:lvl6pPr>
            <a:lvl7pPr lvl="6" algn="ctr">
              <a:spcBef>
                <a:spcPts val="0"/>
              </a:spcBef>
              <a:spcAft>
                <a:spcPts val="0"/>
              </a:spcAft>
              <a:buSzPts val="19400"/>
              <a:buNone/>
              <a:defRPr sz="19400"/>
            </a:lvl7pPr>
            <a:lvl8pPr lvl="7" algn="ctr">
              <a:spcBef>
                <a:spcPts val="0"/>
              </a:spcBef>
              <a:spcAft>
                <a:spcPts val="0"/>
              </a:spcAft>
              <a:buSzPts val="19400"/>
              <a:buNone/>
              <a:defRPr sz="19400"/>
            </a:lvl8pPr>
            <a:lvl9pPr lvl="8" algn="ctr">
              <a:spcBef>
                <a:spcPts val="0"/>
              </a:spcBef>
              <a:spcAft>
                <a:spcPts val="0"/>
              </a:spcAft>
              <a:buSzPts val="19400"/>
              <a:buNone/>
              <a:defRPr sz="19400"/>
            </a:lvl9pPr>
          </a:lstStyle>
          <a:p/>
        </p:txBody>
      </p:sp>
      <p:sp>
        <p:nvSpPr>
          <p:cNvPr id="11" name="Google Shape;11;p2"/>
          <p:cNvSpPr txBox="1"/>
          <p:nvPr>
            <p:ph idx="1" type="subTitle"/>
          </p:nvPr>
        </p:nvSpPr>
        <p:spPr>
          <a:xfrm>
            <a:off x="1433820" y="18138400"/>
            <a:ext cx="39195000" cy="5073000"/>
          </a:xfrm>
          <a:prstGeom prst="rect">
            <a:avLst/>
          </a:prstGeom>
        </p:spPr>
        <p:txBody>
          <a:bodyPr anchorCtr="0" anchor="t" bIns="341325" lIns="341325" spcFirstLastPara="1" rIns="341325" wrap="square" tIns="341325">
            <a:normAutofit/>
          </a:bodyPr>
          <a:lstStyle>
            <a:lvl1pPr lvl="0" algn="ctr">
              <a:lnSpc>
                <a:spcPct val="100000"/>
              </a:lnSpc>
              <a:spcBef>
                <a:spcPts val="0"/>
              </a:spcBef>
              <a:spcAft>
                <a:spcPts val="0"/>
              </a:spcAft>
              <a:buSzPts val="10500"/>
              <a:buNone/>
              <a:defRPr sz="10500"/>
            </a:lvl1pPr>
            <a:lvl2pPr lvl="1" algn="ctr">
              <a:lnSpc>
                <a:spcPct val="100000"/>
              </a:lnSpc>
              <a:spcBef>
                <a:spcPts val="0"/>
              </a:spcBef>
              <a:spcAft>
                <a:spcPts val="0"/>
              </a:spcAft>
              <a:buSzPts val="10500"/>
              <a:buNone/>
              <a:defRPr sz="10500"/>
            </a:lvl2pPr>
            <a:lvl3pPr lvl="2" algn="ctr">
              <a:lnSpc>
                <a:spcPct val="100000"/>
              </a:lnSpc>
              <a:spcBef>
                <a:spcPts val="0"/>
              </a:spcBef>
              <a:spcAft>
                <a:spcPts val="0"/>
              </a:spcAft>
              <a:buSzPts val="10500"/>
              <a:buNone/>
              <a:defRPr sz="10500"/>
            </a:lvl3pPr>
            <a:lvl4pPr lvl="3" algn="ctr">
              <a:lnSpc>
                <a:spcPct val="100000"/>
              </a:lnSpc>
              <a:spcBef>
                <a:spcPts val="0"/>
              </a:spcBef>
              <a:spcAft>
                <a:spcPts val="0"/>
              </a:spcAft>
              <a:buSzPts val="10500"/>
              <a:buNone/>
              <a:defRPr sz="10500"/>
            </a:lvl4pPr>
            <a:lvl5pPr lvl="4" algn="ctr">
              <a:lnSpc>
                <a:spcPct val="100000"/>
              </a:lnSpc>
              <a:spcBef>
                <a:spcPts val="0"/>
              </a:spcBef>
              <a:spcAft>
                <a:spcPts val="0"/>
              </a:spcAft>
              <a:buSzPts val="10500"/>
              <a:buNone/>
              <a:defRPr sz="10500"/>
            </a:lvl5pPr>
            <a:lvl6pPr lvl="5" algn="ctr">
              <a:lnSpc>
                <a:spcPct val="100000"/>
              </a:lnSpc>
              <a:spcBef>
                <a:spcPts val="0"/>
              </a:spcBef>
              <a:spcAft>
                <a:spcPts val="0"/>
              </a:spcAft>
              <a:buSzPts val="10500"/>
              <a:buNone/>
              <a:defRPr sz="10500"/>
            </a:lvl6pPr>
            <a:lvl7pPr lvl="6" algn="ctr">
              <a:lnSpc>
                <a:spcPct val="100000"/>
              </a:lnSpc>
              <a:spcBef>
                <a:spcPts val="0"/>
              </a:spcBef>
              <a:spcAft>
                <a:spcPts val="0"/>
              </a:spcAft>
              <a:buSzPts val="10500"/>
              <a:buNone/>
              <a:defRPr sz="10500"/>
            </a:lvl7pPr>
            <a:lvl8pPr lvl="7" algn="ctr">
              <a:lnSpc>
                <a:spcPct val="100000"/>
              </a:lnSpc>
              <a:spcBef>
                <a:spcPts val="0"/>
              </a:spcBef>
              <a:spcAft>
                <a:spcPts val="0"/>
              </a:spcAft>
              <a:buSzPts val="10500"/>
              <a:buNone/>
              <a:defRPr sz="10500"/>
            </a:lvl8pPr>
            <a:lvl9pPr lvl="8" algn="ctr">
              <a:lnSpc>
                <a:spcPct val="100000"/>
              </a:lnSpc>
              <a:spcBef>
                <a:spcPts val="0"/>
              </a:spcBef>
              <a:spcAft>
                <a:spcPts val="0"/>
              </a:spcAft>
              <a:buSzPts val="10500"/>
              <a:buNone/>
              <a:defRPr sz="10500"/>
            </a:lvl9pPr>
          </a:lstStyle>
          <a:p/>
        </p:txBody>
      </p:sp>
      <p:sp>
        <p:nvSpPr>
          <p:cNvPr id="12" name="Google Shape;12;p2"/>
          <p:cNvSpPr txBox="1"/>
          <p:nvPr>
            <p:ph idx="12" type="sldNum"/>
          </p:nvPr>
        </p:nvSpPr>
        <p:spPr>
          <a:xfrm>
            <a:off x="38973306" y="29844588"/>
            <a:ext cx="2524200" cy="2519100"/>
          </a:xfrm>
          <a:prstGeom prst="rect">
            <a:avLst/>
          </a:prstGeom>
        </p:spPr>
        <p:txBody>
          <a:bodyPr anchorCtr="0" anchor="ctr" bIns="341325" lIns="341325" spcFirstLastPara="1" rIns="341325" wrap="square" tIns="341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433820" y="7079200"/>
            <a:ext cx="39195000" cy="12566400"/>
          </a:xfrm>
          <a:prstGeom prst="rect">
            <a:avLst/>
          </a:prstGeom>
        </p:spPr>
        <p:txBody>
          <a:bodyPr anchorCtr="0" anchor="b" bIns="341325" lIns="341325" spcFirstLastPara="1" rIns="341325" wrap="square" tIns="341325">
            <a:normAutofit/>
          </a:bodyPr>
          <a:lstStyle>
            <a:lvl1pPr lvl="0" algn="ctr">
              <a:spcBef>
                <a:spcPts val="0"/>
              </a:spcBef>
              <a:spcAft>
                <a:spcPts val="0"/>
              </a:spcAft>
              <a:buSzPts val="44800"/>
              <a:buNone/>
              <a:defRPr sz="44800"/>
            </a:lvl1pPr>
            <a:lvl2pPr lvl="1" algn="ctr">
              <a:spcBef>
                <a:spcPts val="0"/>
              </a:spcBef>
              <a:spcAft>
                <a:spcPts val="0"/>
              </a:spcAft>
              <a:buSzPts val="44800"/>
              <a:buNone/>
              <a:defRPr sz="44800"/>
            </a:lvl2pPr>
            <a:lvl3pPr lvl="2" algn="ctr">
              <a:spcBef>
                <a:spcPts val="0"/>
              </a:spcBef>
              <a:spcAft>
                <a:spcPts val="0"/>
              </a:spcAft>
              <a:buSzPts val="44800"/>
              <a:buNone/>
              <a:defRPr sz="44800"/>
            </a:lvl3pPr>
            <a:lvl4pPr lvl="3" algn="ctr">
              <a:spcBef>
                <a:spcPts val="0"/>
              </a:spcBef>
              <a:spcAft>
                <a:spcPts val="0"/>
              </a:spcAft>
              <a:buSzPts val="44800"/>
              <a:buNone/>
              <a:defRPr sz="44800"/>
            </a:lvl4pPr>
            <a:lvl5pPr lvl="4" algn="ctr">
              <a:spcBef>
                <a:spcPts val="0"/>
              </a:spcBef>
              <a:spcAft>
                <a:spcPts val="0"/>
              </a:spcAft>
              <a:buSzPts val="44800"/>
              <a:buNone/>
              <a:defRPr sz="44800"/>
            </a:lvl5pPr>
            <a:lvl6pPr lvl="5" algn="ctr">
              <a:spcBef>
                <a:spcPts val="0"/>
              </a:spcBef>
              <a:spcAft>
                <a:spcPts val="0"/>
              </a:spcAft>
              <a:buSzPts val="44800"/>
              <a:buNone/>
              <a:defRPr sz="44800"/>
            </a:lvl6pPr>
            <a:lvl7pPr lvl="6" algn="ctr">
              <a:spcBef>
                <a:spcPts val="0"/>
              </a:spcBef>
              <a:spcAft>
                <a:spcPts val="0"/>
              </a:spcAft>
              <a:buSzPts val="44800"/>
              <a:buNone/>
              <a:defRPr sz="44800"/>
            </a:lvl7pPr>
            <a:lvl8pPr lvl="7" algn="ctr">
              <a:spcBef>
                <a:spcPts val="0"/>
              </a:spcBef>
              <a:spcAft>
                <a:spcPts val="0"/>
              </a:spcAft>
              <a:buSzPts val="44800"/>
              <a:buNone/>
              <a:defRPr sz="44800"/>
            </a:lvl8pPr>
            <a:lvl9pPr lvl="8" algn="ctr">
              <a:spcBef>
                <a:spcPts val="0"/>
              </a:spcBef>
              <a:spcAft>
                <a:spcPts val="0"/>
              </a:spcAft>
              <a:buSzPts val="44800"/>
              <a:buNone/>
              <a:defRPr sz="44800"/>
            </a:lvl9pPr>
          </a:lstStyle>
          <a:p>
            <a:r>
              <a:t>xx%</a:t>
            </a:r>
          </a:p>
        </p:txBody>
      </p:sp>
      <p:sp>
        <p:nvSpPr>
          <p:cNvPr id="46" name="Google Shape;46;p11"/>
          <p:cNvSpPr txBox="1"/>
          <p:nvPr>
            <p:ph idx="1" type="body"/>
          </p:nvPr>
        </p:nvSpPr>
        <p:spPr>
          <a:xfrm>
            <a:off x="1433820" y="20174240"/>
            <a:ext cx="39195000" cy="8325000"/>
          </a:xfrm>
          <a:prstGeom prst="rect">
            <a:avLst/>
          </a:prstGeom>
        </p:spPr>
        <p:txBody>
          <a:bodyPr anchorCtr="0" anchor="t" bIns="341325" lIns="341325" spcFirstLastPara="1" rIns="341325" wrap="square" tIns="341325">
            <a:normAutofit/>
          </a:bodyPr>
          <a:lstStyle>
            <a:lvl1pPr indent="-654050" lvl="0" marL="457200" algn="ctr">
              <a:spcBef>
                <a:spcPts val="0"/>
              </a:spcBef>
              <a:spcAft>
                <a:spcPts val="0"/>
              </a:spcAft>
              <a:buSzPts val="6700"/>
              <a:buChar char="●"/>
              <a:defRPr/>
            </a:lvl1pPr>
            <a:lvl2pPr indent="-558800" lvl="1" marL="914400" algn="ctr">
              <a:spcBef>
                <a:spcPts val="0"/>
              </a:spcBef>
              <a:spcAft>
                <a:spcPts val="0"/>
              </a:spcAft>
              <a:buSzPts val="5200"/>
              <a:buChar char="○"/>
              <a:defRPr/>
            </a:lvl2pPr>
            <a:lvl3pPr indent="-558800" lvl="2" marL="1371600" algn="ctr">
              <a:spcBef>
                <a:spcPts val="0"/>
              </a:spcBef>
              <a:spcAft>
                <a:spcPts val="0"/>
              </a:spcAft>
              <a:buSzPts val="5200"/>
              <a:buChar char="■"/>
              <a:defRPr/>
            </a:lvl3pPr>
            <a:lvl4pPr indent="-558800" lvl="3" marL="1828800" algn="ctr">
              <a:spcBef>
                <a:spcPts val="0"/>
              </a:spcBef>
              <a:spcAft>
                <a:spcPts val="0"/>
              </a:spcAft>
              <a:buSzPts val="5200"/>
              <a:buChar char="●"/>
              <a:defRPr/>
            </a:lvl4pPr>
            <a:lvl5pPr indent="-558800" lvl="4" marL="2286000" algn="ctr">
              <a:spcBef>
                <a:spcPts val="0"/>
              </a:spcBef>
              <a:spcAft>
                <a:spcPts val="0"/>
              </a:spcAft>
              <a:buSzPts val="5200"/>
              <a:buChar char="○"/>
              <a:defRPr/>
            </a:lvl5pPr>
            <a:lvl6pPr indent="-558800" lvl="5" marL="2743200" algn="ctr">
              <a:spcBef>
                <a:spcPts val="0"/>
              </a:spcBef>
              <a:spcAft>
                <a:spcPts val="0"/>
              </a:spcAft>
              <a:buSzPts val="5200"/>
              <a:buChar char="■"/>
              <a:defRPr/>
            </a:lvl6pPr>
            <a:lvl7pPr indent="-558800" lvl="6" marL="3200400" algn="ctr">
              <a:spcBef>
                <a:spcPts val="0"/>
              </a:spcBef>
              <a:spcAft>
                <a:spcPts val="0"/>
              </a:spcAft>
              <a:buSzPts val="5200"/>
              <a:buChar char="●"/>
              <a:defRPr/>
            </a:lvl7pPr>
            <a:lvl8pPr indent="-558800" lvl="7" marL="3657600" algn="ctr">
              <a:spcBef>
                <a:spcPts val="0"/>
              </a:spcBef>
              <a:spcAft>
                <a:spcPts val="0"/>
              </a:spcAft>
              <a:buSzPts val="5200"/>
              <a:buChar char="○"/>
              <a:defRPr/>
            </a:lvl8pPr>
            <a:lvl9pPr indent="-558800" lvl="8" marL="4114800" algn="ctr">
              <a:spcBef>
                <a:spcPts val="0"/>
              </a:spcBef>
              <a:spcAft>
                <a:spcPts val="0"/>
              </a:spcAft>
              <a:buSzPts val="5200"/>
              <a:buChar char="■"/>
              <a:defRPr/>
            </a:lvl9pPr>
          </a:lstStyle>
          <a:p/>
        </p:txBody>
      </p:sp>
      <p:sp>
        <p:nvSpPr>
          <p:cNvPr id="47" name="Google Shape;47;p11"/>
          <p:cNvSpPr txBox="1"/>
          <p:nvPr>
            <p:ph idx="12" type="sldNum"/>
          </p:nvPr>
        </p:nvSpPr>
        <p:spPr>
          <a:xfrm>
            <a:off x="38973306" y="29844588"/>
            <a:ext cx="2524200" cy="2519100"/>
          </a:xfrm>
          <a:prstGeom prst="rect">
            <a:avLst/>
          </a:prstGeom>
        </p:spPr>
        <p:txBody>
          <a:bodyPr anchorCtr="0" anchor="ctr" bIns="341325" lIns="341325" spcFirstLastPara="1" rIns="341325" wrap="square" tIns="341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8973306" y="29844588"/>
            <a:ext cx="2524200" cy="2519100"/>
          </a:xfrm>
          <a:prstGeom prst="rect">
            <a:avLst/>
          </a:prstGeom>
        </p:spPr>
        <p:txBody>
          <a:bodyPr anchorCtr="0" anchor="ctr" bIns="341325" lIns="341325" spcFirstLastPara="1" rIns="341325" wrap="square" tIns="341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433820" y="13765440"/>
            <a:ext cx="39195000" cy="5387400"/>
          </a:xfrm>
          <a:prstGeom prst="rect">
            <a:avLst/>
          </a:prstGeom>
        </p:spPr>
        <p:txBody>
          <a:bodyPr anchorCtr="0" anchor="ctr" bIns="341325" lIns="341325" spcFirstLastPara="1" rIns="341325" wrap="square" tIns="341325">
            <a:normAutofit/>
          </a:bodyPr>
          <a:lstStyle>
            <a:lvl1pPr lvl="0" algn="ctr">
              <a:spcBef>
                <a:spcPts val="0"/>
              </a:spcBef>
              <a:spcAft>
                <a:spcPts val="0"/>
              </a:spcAft>
              <a:buSzPts val="13400"/>
              <a:buNone/>
              <a:defRPr sz="13400"/>
            </a:lvl1pPr>
            <a:lvl2pPr lvl="1" algn="ctr">
              <a:spcBef>
                <a:spcPts val="0"/>
              </a:spcBef>
              <a:spcAft>
                <a:spcPts val="0"/>
              </a:spcAft>
              <a:buSzPts val="13400"/>
              <a:buNone/>
              <a:defRPr sz="13400"/>
            </a:lvl2pPr>
            <a:lvl3pPr lvl="2" algn="ctr">
              <a:spcBef>
                <a:spcPts val="0"/>
              </a:spcBef>
              <a:spcAft>
                <a:spcPts val="0"/>
              </a:spcAft>
              <a:buSzPts val="13400"/>
              <a:buNone/>
              <a:defRPr sz="13400"/>
            </a:lvl3pPr>
            <a:lvl4pPr lvl="3" algn="ctr">
              <a:spcBef>
                <a:spcPts val="0"/>
              </a:spcBef>
              <a:spcAft>
                <a:spcPts val="0"/>
              </a:spcAft>
              <a:buSzPts val="13400"/>
              <a:buNone/>
              <a:defRPr sz="13400"/>
            </a:lvl4pPr>
            <a:lvl5pPr lvl="4" algn="ctr">
              <a:spcBef>
                <a:spcPts val="0"/>
              </a:spcBef>
              <a:spcAft>
                <a:spcPts val="0"/>
              </a:spcAft>
              <a:buSzPts val="13400"/>
              <a:buNone/>
              <a:defRPr sz="13400"/>
            </a:lvl5pPr>
            <a:lvl6pPr lvl="5" algn="ctr">
              <a:spcBef>
                <a:spcPts val="0"/>
              </a:spcBef>
              <a:spcAft>
                <a:spcPts val="0"/>
              </a:spcAft>
              <a:buSzPts val="13400"/>
              <a:buNone/>
              <a:defRPr sz="13400"/>
            </a:lvl6pPr>
            <a:lvl7pPr lvl="6" algn="ctr">
              <a:spcBef>
                <a:spcPts val="0"/>
              </a:spcBef>
              <a:spcAft>
                <a:spcPts val="0"/>
              </a:spcAft>
              <a:buSzPts val="13400"/>
              <a:buNone/>
              <a:defRPr sz="13400"/>
            </a:lvl7pPr>
            <a:lvl8pPr lvl="7" algn="ctr">
              <a:spcBef>
                <a:spcPts val="0"/>
              </a:spcBef>
              <a:spcAft>
                <a:spcPts val="0"/>
              </a:spcAft>
              <a:buSzPts val="13400"/>
              <a:buNone/>
              <a:defRPr sz="13400"/>
            </a:lvl8pPr>
            <a:lvl9pPr lvl="8" algn="ctr">
              <a:spcBef>
                <a:spcPts val="0"/>
              </a:spcBef>
              <a:spcAft>
                <a:spcPts val="0"/>
              </a:spcAft>
              <a:buSzPts val="13400"/>
              <a:buNone/>
              <a:defRPr sz="13400"/>
            </a:lvl9pPr>
          </a:lstStyle>
          <a:p/>
        </p:txBody>
      </p:sp>
      <p:sp>
        <p:nvSpPr>
          <p:cNvPr id="15" name="Google Shape;15;p3"/>
          <p:cNvSpPr txBox="1"/>
          <p:nvPr>
            <p:ph idx="12" type="sldNum"/>
          </p:nvPr>
        </p:nvSpPr>
        <p:spPr>
          <a:xfrm>
            <a:off x="38973306" y="29844588"/>
            <a:ext cx="2524200" cy="2519100"/>
          </a:xfrm>
          <a:prstGeom prst="rect">
            <a:avLst/>
          </a:prstGeom>
        </p:spPr>
        <p:txBody>
          <a:bodyPr anchorCtr="0" anchor="ctr" bIns="341325" lIns="341325" spcFirstLastPara="1" rIns="341325" wrap="square" tIns="341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433820" y="2848160"/>
            <a:ext cx="39195000" cy="3665100"/>
          </a:xfrm>
          <a:prstGeom prst="rect">
            <a:avLst/>
          </a:prstGeom>
        </p:spPr>
        <p:txBody>
          <a:bodyPr anchorCtr="0" anchor="t" bIns="341325" lIns="341325" spcFirstLastPara="1" rIns="341325" wrap="square" tIns="341325">
            <a:normAutofit/>
          </a:bodyPr>
          <a:lstStyle>
            <a:lvl1pPr lvl="0">
              <a:spcBef>
                <a:spcPts val="0"/>
              </a:spcBef>
              <a:spcAft>
                <a:spcPts val="0"/>
              </a:spcAft>
              <a:buSzPts val="10500"/>
              <a:buNone/>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p:txBody>
      </p:sp>
      <p:sp>
        <p:nvSpPr>
          <p:cNvPr id="18" name="Google Shape;18;p4"/>
          <p:cNvSpPr txBox="1"/>
          <p:nvPr>
            <p:ph idx="1" type="body"/>
          </p:nvPr>
        </p:nvSpPr>
        <p:spPr>
          <a:xfrm>
            <a:off x="1433820" y="7375840"/>
            <a:ext cx="39195000" cy="21865200"/>
          </a:xfrm>
          <a:prstGeom prst="rect">
            <a:avLst/>
          </a:prstGeom>
        </p:spPr>
        <p:txBody>
          <a:bodyPr anchorCtr="0" anchor="t" bIns="341325" lIns="341325" spcFirstLastPara="1" rIns="341325" wrap="square" tIns="341325">
            <a:normAutofit/>
          </a:bodyPr>
          <a:lstStyle>
            <a:lvl1pPr indent="-654050" lvl="0" marL="457200">
              <a:spcBef>
                <a:spcPts val="0"/>
              </a:spcBef>
              <a:spcAft>
                <a:spcPts val="0"/>
              </a:spcAft>
              <a:buSzPts val="6700"/>
              <a:buChar char="●"/>
              <a:defRPr/>
            </a:lvl1pPr>
            <a:lvl2pPr indent="-558800" lvl="1" marL="914400">
              <a:spcBef>
                <a:spcPts val="0"/>
              </a:spcBef>
              <a:spcAft>
                <a:spcPts val="0"/>
              </a:spcAft>
              <a:buSzPts val="5200"/>
              <a:buChar char="○"/>
              <a:defRPr/>
            </a:lvl2pPr>
            <a:lvl3pPr indent="-558800" lvl="2" marL="1371600">
              <a:spcBef>
                <a:spcPts val="0"/>
              </a:spcBef>
              <a:spcAft>
                <a:spcPts val="0"/>
              </a:spcAft>
              <a:buSzPts val="5200"/>
              <a:buChar char="■"/>
              <a:defRPr/>
            </a:lvl3pPr>
            <a:lvl4pPr indent="-558800" lvl="3" marL="1828800">
              <a:spcBef>
                <a:spcPts val="0"/>
              </a:spcBef>
              <a:spcAft>
                <a:spcPts val="0"/>
              </a:spcAft>
              <a:buSzPts val="5200"/>
              <a:buChar char="●"/>
              <a:defRPr/>
            </a:lvl4pPr>
            <a:lvl5pPr indent="-558800" lvl="4" marL="2286000">
              <a:spcBef>
                <a:spcPts val="0"/>
              </a:spcBef>
              <a:spcAft>
                <a:spcPts val="0"/>
              </a:spcAft>
              <a:buSzPts val="5200"/>
              <a:buChar char="○"/>
              <a:defRPr/>
            </a:lvl5pPr>
            <a:lvl6pPr indent="-558800" lvl="5" marL="2743200">
              <a:spcBef>
                <a:spcPts val="0"/>
              </a:spcBef>
              <a:spcAft>
                <a:spcPts val="0"/>
              </a:spcAft>
              <a:buSzPts val="5200"/>
              <a:buChar char="■"/>
              <a:defRPr/>
            </a:lvl6pPr>
            <a:lvl7pPr indent="-558800" lvl="6" marL="3200400">
              <a:spcBef>
                <a:spcPts val="0"/>
              </a:spcBef>
              <a:spcAft>
                <a:spcPts val="0"/>
              </a:spcAft>
              <a:buSzPts val="5200"/>
              <a:buChar char="●"/>
              <a:defRPr/>
            </a:lvl7pPr>
            <a:lvl8pPr indent="-558800" lvl="7" marL="3657600">
              <a:spcBef>
                <a:spcPts val="0"/>
              </a:spcBef>
              <a:spcAft>
                <a:spcPts val="0"/>
              </a:spcAft>
              <a:buSzPts val="5200"/>
              <a:buChar char="○"/>
              <a:defRPr/>
            </a:lvl8pPr>
            <a:lvl9pPr indent="-558800" lvl="8" marL="4114800">
              <a:spcBef>
                <a:spcPts val="0"/>
              </a:spcBef>
              <a:spcAft>
                <a:spcPts val="0"/>
              </a:spcAft>
              <a:buSzPts val="5200"/>
              <a:buChar char="■"/>
              <a:defRPr/>
            </a:lvl9pPr>
          </a:lstStyle>
          <a:p/>
        </p:txBody>
      </p:sp>
      <p:sp>
        <p:nvSpPr>
          <p:cNvPr id="19" name="Google Shape;19;p4"/>
          <p:cNvSpPr txBox="1"/>
          <p:nvPr>
            <p:ph idx="12" type="sldNum"/>
          </p:nvPr>
        </p:nvSpPr>
        <p:spPr>
          <a:xfrm>
            <a:off x="38973306" y="29844588"/>
            <a:ext cx="2524200" cy="2519100"/>
          </a:xfrm>
          <a:prstGeom prst="rect">
            <a:avLst/>
          </a:prstGeom>
        </p:spPr>
        <p:txBody>
          <a:bodyPr anchorCtr="0" anchor="ctr" bIns="341325" lIns="341325" spcFirstLastPara="1" rIns="341325" wrap="square" tIns="341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433820" y="2848160"/>
            <a:ext cx="39195000" cy="3665100"/>
          </a:xfrm>
          <a:prstGeom prst="rect">
            <a:avLst/>
          </a:prstGeom>
        </p:spPr>
        <p:txBody>
          <a:bodyPr anchorCtr="0" anchor="t" bIns="341325" lIns="341325" spcFirstLastPara="1" rIns="341325" wrap="square" tIns="341325">
            <a:normAutofit/>
          </a:bodyPr>
          <a:lstStyle>
            <a:lvl1pPr lvl="0">
              <a:spcBef>
                <a:spcPts val="0"/>
              </a:spcBef>
              <a:spcAft>
                <a:spcPts val="0"/>
              </a:spcAft>
              <a:buSzPts val="10500"/>
              <a:buNone/>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p:txBody>
      </p:sp>
      <p:sp>
        <p:nvSpPr>
          <p:cNvPr id="22" name="Google Shape;22;p5"/>
          <p:cNvSpPr txBox="1"/>
          <p:nvPr>
            <p:ph idx="1" type="body"/>
          </p:nvPr>
        </p:nvSpPr>
        <p:spPr>
          <a:xfrm>
            <a:off x="1433820" y="7375840"/>
            <a:ext cx="18399600" cy="21865200"/>
          </a:xfrm>
          <a:prstGeom prst="rect">
            <a:avLst/>
          </a:prstGeom>
        </p:spPr>
        <p:txBody>
          <a:bodyPr anchorCtr="0" anchor="t" bIns="341325" lIns="341325" spcFirstLastPara="1" rIns="341325" wrap="square" tIns="341325">
            <a:normAutofit/>
          </a:bodyPr>
          <a:lstStyle>
            <a:lvl1pPr indent="-558800" lvl="0" marL="457200">
              <a:spcBef>
                <a:spcPts val="0"/>
              </a:spcBef>
              <a:spcAft>
                <a:spcPts val="0"/>
              </a:spcAft>
              <a:buSzPts val="5200"/>
              <a:buChar char="●"/>
              <a:defRPr sz="5200"/>
            </a:lvl1pPr>
            <a:lvl2pPr indent="-514350" lvl="1" marL="914400">
              <a:spcBef>
                <a:spcPts val="0"/>
              </a:spcBef>
              <a:spcAft>
                <a:spcPts val="0"/>
              </a:spcAft>
              <a:buSzPts val="4500"/>
              <a:buChar char="○"/>
              <a:defRPr sz="4500"/>
            </a:lvl2pPr>
            <a:lvl3pPr indent="-514350" lvl="2" marL="1371600">
              <a:spcBef>
                <a:spcPts val="0"/>
              </a:spcBef>
              <a:spcAft>
                <a:spcPts val="0"/>
              </a:spcAft>
              <a:buSzPts val="4500"/>
              <a:buChar char="■"/>
              <a:defRPr sz="4500"/>
            </a:lvl3pPr>
            <a:lvl4pPr indent="-514350" lvl="3" marL="1828800">
              <a:spcBef>
                <a:spcPts val="0"/>
              </a:spcBef>
              <a:spcAft>
                <a:spcPts val="0"/>
              </a:spcAft>
              <a:buSzPts val="4500"/>
              <a:buChar char="●"/>
              <a:defRPr sz="4500"/>
            </a:lvl4pPr>
            <a:lvl5pPr indent="-514350" lvl="4" marL="2286000">
              <a:spcBef>
                <a:spcPts val="0"/>
              </a:spcBef>
              <a:spcAft>
                <a:spcPts val="0"/>
              </a:spcAft>
              <a:buSzPts val="4500"/>
              <a:buChar char="○"/>
              <a:defRPr sz="4500"/>
            </a:lvl5pPr>
            <a:lvl6pPr indent="-514350" lvl="5" marL="2743200">
              <a:spcBef>
                <a:spcPts val="0"/>
              </a:spcBef>
              <a:spcAft>
                <a:spcPts val="0"/>
              </a:spcAft>
              <a:buSzPts val="4500"/>
              <a:buChar char="■"/>
              <a:defRPr sz="4500"/>
            </a:lvl6pPr>
            <a:lvl7pPr indent="-514350" lvl="6" marL="3200400">
              <a:spcBef>
                <a:spcPts val="0"/>
              </a:spcBef>
              <a:spcAft>
                <a:spcPts val="0"/>
              </a:spcAft>
              <a:buSzPts val="4500"/>
              <a:buChar char="●"/>
              <a:defRPr sz="4500"/>
            </a:lvl7pPr>
            <a:lvl8pPr indent="-514350" lvl="7" marL="3657600">
              <a:spcBef>
                <a:spcPts val="0"/>
              </a:spcBef>
              <a:spcAft>
                <a:spcPts val="0"/>
              </a:spcAft>
              <a:buSzPts val="4500"/>
              <a:buChar char="○"/>
              <a:defRPr sz="4500"/>
            </a:lvl8pPr>
            <a:lvl9pPr indent="-514350" lvl="8" marL="4114800">
              <a:spcBef>
                <a:spcPts val="0"/>
              </a:spcBef>
              <a:spcAft>
                <a:spcPts val="0"/>
              </a:spcAft>
              <a:buSzPts val="4500"/>
              <a:buChar char="■"/>
              <a:defRPr sz="4500"/>
            </a:lvl9pPr>
          </a:lstStyle>
          <a:p/>
        </p:txBody>
      </p:sp>
      <p:sp>
        <p:nvSpPr>
          <p:cNvPr id="23" name="Google Shape;23;p5"/>
          <p:cNvSpPr txBox="1"/>
          <p:nvPr>
            <p:ph idx="2" type="body"/>
          </p:nvPr>
        </p:nvSpPr>
        <p:spPr>
          <a:xfrm>
            <a:off x="22229040" y="7375840"/>
            <a:ext cx="18399600" cy="21865200"/>
          </a:xfrm>
          <a:prstGeom prst="rect">
            <a:avLst/>
          </a:prstGeom>
        </p:spPr>
        <p:txBody>
          <a:bodyPr anchorCtr="0" anchor="t" bIns="341325" lIns="341325" spcFirstLastPara="1" rIns="341325" wrap="square" tIns="341325">
            <a:normAutofit/>
          </a:bodyPr>
          <a:lstStyle>
            <a:lvl1pPr indent="-558800" lvl="0" marL="457200">
              <a:spcBef>
                <a:spcPts val="0"/>
              </a:spcBef>
              <a:spcAft>
                <a:spcPts val="0"/>
              </a:spcAft>
              <a:buSzPts val="5200"/>
              <a:buChar char="●"/>
              <a:defRPr sz="5200"/>
            </a:lvl1pPr>
            <a:lvl2pPr indent="-514350" lvl="1" marL="914400">
              <a:spcBef>
                <a:spcPts val="0"/>
              </a:spcBef>
              <a:spcAft>
                <a:spcPts val="0"/>
              </a:spcAft>
              <a:buSzPts val="4500"/>
              <a:buChar char="○"/>
              <a:defRPr sz="4500"/>
            </a:lvl2pPr>
            <a:lvl3pPr indent="-514350" lvl="2" marL="1371600">
              <a:spcBef>
                <a:spcPts val="0"/>
              </a:spcBef>
              <a:spcAft>
                <a:spcPts val="0"/>
              </a:spcAft>
              <a:buSzPts val="4500"/>
              <a:buChar char="■"/>
              <a:defRPr sz="4500"/>
            </a:lvl3pPr>
            <a:lvl4pPr indent="-514350" lvl="3" marL="1828800">
              <a:spcBef>
                <a:spcPts val="0"/>
              </a:spcBef>
              <a:spcAft>
                <a:spcPts val="0"/>
              </a:spcAft>
              <a:buSzPts val="4500"/>
              <a:buChar char="●"/>
              <a:defRPr sz="4500"/>
            </a:lvl4pPr>
            <a:lvl5pPr indent="-514350" lvl="4" marL="2286000">
              <a:spcBef>
                <a:spcPts val="0"/>
              </a:spcBef>
              <a:spcAft>
                <a:spcPts val="0"/>
              </a:spcAft>
              <a:buSzPts val="4500"/>
              <a:buChar char="○"/>
              <a:defRPr sz="4500"/>
            </a:lvl5pPr>
            <a:lvl6pPr indent="-514350" lvl="5" marL="2743200">
              <a:spcBef>
                <a:spcPts val="0"/>
              </a:spcBef>
              <a:spcAft>
                <a:spcPts val="0"/>
              </a:spcAft>
              <a:buSzPts val="4500"/>
              <a:buChar char="■"/>
              <a:defRPr sz="4500"/>
            </a:lvl6pPr>
            <a:lvl7pPr indent="-514350" lvl="6" marL="3200400">
              <a:spcBef>
                <a:spcPts val="0"/>
              </a:spcBef>
              <a:spcAft>
                <a:spcPts val="0"/>
              </a:spcAft>
              <a:buSzPts val="4500"/>
              <a:buChar char="●"/>
              <a:defRPr sz="4500"/>
            </a:lvl7pPr>
            <a:lvl8pPr indent="-514350" lvl="7" marL="3657600">
              <a:spcBef>
                <a:spcPts val="0"/>
              </a:spcBef>
              <a:spcAft>
                <a:spcPts val="0"/>
              </a:spcAft>
              <a:buSzPts val="4500"/>
              <a:buChar char="○"/>
              <a:defRPr sz="4500"/>
            </a:lvl8pPr>
            <a:lvl9pPr indent="-514350" lvl="8" marL="4114800">
              <a:spcBef>
                <a:spcPts val="0"/>
              </a:spcBef>
              <a:spcAft>
                <a:spcPts val="0"/>
              </a:spcAft>
              <a:buSzPts val="4500"/>
              <a:buChar char="■"/>
              <a:defRPr sz="4500"/>
            </a:lvl9pPr>
          </a:lstStyle>
          <a:p/>
        </p:txBody>
      </p:sp>
      <p:sp>
        <p:nvSpPr>
          <p:cNvPr id="24" name="Google Shape;24;p5"/>
          <p:cNvSpPr txBox="1"/>
          <p:nvPr>
            <p:ph idx="12" type="sldNum"/>
          </p:nvPr>
        </p:nvSpPr>
        <p:spPr>
          <a:xfrm>
            <a:off x="38973306" y="29844588"/>
            <a:ext cx="2524200" cy="2519100"/>
          </a:xfrm>
          <a:prstGeom prst="rect">
            <a:avLst/>
          </a:prstGeom>
        </p:spPr>
        <p:txBody>
          <a:bodyPr anchorCtr="0" anchor="ctr" bIns="341325" lIns="341325" spcFirstLastPara="1" rIns="341325" wrap="square" tIns="341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433820" y="2848160"/>
            <a:ext cx="39195000" cy="3665100"/>
          </a:xfrm>
          <a:prstGeom prst="rect">
            <a:avLst/>
          </a:prstGeom>
        </p:spPr>
        <p:txBody>
          <a:bodyPr anchorCtr="0" anchor="t" bIns="341325" lIns="341325" spcFirstLastPara="1" rIns="341325" wrap="square" tIns="341325">
            <a:normAutofit/>
          </a:bodyPr>
          <a:lstStyle>
            <a:lvl1pPr lvl="0">
              <a:spcBef>
                <a:spcPts val="0"/>
              </a:spcBef>
              <a:spcAft>
                <a:spcPts val="0"/>
              </a:spcAft>
              <a:buSzPts val="10500"/>
              <a:buNone/>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p:txBody>
      </p:sp>
      <p:sp>
        <p:nvSpPr>
          <p:cNvPr id="27" name="Google Shape;27;p6"/>
          <p:cNvSpPr txBox="1"/>
          <p:nvPr>
            <p:ph idx="12" type="sldNum"/>
          </p:nvPr>
        </p:nvSpPr>
        <p:spPr>
          <a:xfrm>
            <a:off x="38973306" y="29844588"/>
            <a:ext cx="2524200" cy="2519100"/>
          </a:xfrm>
          <a:prstGeom prst="rect">
            <a:avLst/>
          </a:prstGeom>
        </p:spPr>
        <p:txBody>
          <a:bodyPr anchorCtr="0" anchor="ctr" bIns="341325" lIns="341325" spcFirstLastPara="1" rIns="341325" wrap="square" tIns="341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433820" y="3555840"/>
            <a:ext cx="12916800" cy="4836600"/>
          </a:xfrm>
          <a:prstGeom prst="rect">
            <a:avLst/>
          </a:prstGeom>
        </p:spPr>
        <p:txBody>
          <a:bodyPr anchorCtr="0" anchor="b" bIns="341325" lIns="341325" spcFirstLastPara="1" rIns="341325" wrap="square" tIns="341325">
            <a:normAutofit/>
          </a:bodyPr>
          <a:lstStyle>
            <a:lvl1pPr lvl="0">
              <a:spcBef>
                <a:spcPts val="0"/>
              </a:spcBef>
              <a:spcAft>
                <a:spcPts val="0"/>
              </a:spcAft>
              <a:buSzPts val="9000"/>
              <a:buNone/>
              <a:defRPr sz="9000"/>
            </a:lvl1pPr>
            <a:lvl2pPr lvl="1">
              <a:spcBef>
                <a:spcPts val="0"/>
              </a:spcBef>
              <a:spcAft>
                <a:spcPts val="0"/>
              </a:spcAft>
              <a:buSzPts val="9000"/>
              <a:buNone/>
              <a:defRPr sz="9000"/>
            </a:lvl2pPr>
            <a:lvl3pPr lvl="2">
              <a:spcBef>
                <a:spcPts val="0"/>
              </a:spcBef>
              <a:spcAft>
                <a:spcPts val="0"/>
              </a:spcAft>
              <a:buSzPts val="9000"/>
              <a:buNone/>
              <a:defRPr sz="9000"/>
            </a:lvl3pPr>
            <a:lvl4pPr lvl="3">
              <a:spcBef>
                <a:spcPts val="0"/>
              </a:spcBef>
              <a:spcAft>
                <a:spcPts val="0"/>
              </a:spcAft>
              <a:buSzPts val="9000"/>
              <a:buNone/>
              <a:defRPr sz="9000"/>
            </a:lvl4pPr>
            <a:lvl5pPr lvl="4">
              <a:spcBef>
                <a:spcPts val="0"/>
              </a:spcBef>
              <a:spcAft>
                <a:spcPts val="0"/>
              </a:spcAft>
              <a:buSzPts val="9000"/>
              <a:buNone/>
              <a:defRPr sz="9000"/>
            </a:lvl5pPr>
            <a:lvl6pPr lvl="5">
              <a:spcBef>
                <a:spcPts val="0"/>
              </a:spcBef>
              <a:spcAft>
                <a:spcPts val="0"/>
              </a:spcAft>
              <a:buSzPts val="9000"/>
              <a:buNone/>
              <a:defRPr sz="9000"/>
            </a:lvl6pPr>
            <a:lvl7pPr lvl="6">
              <a:spcBef>
                <a:spcPts val="0"/>
              </a:spcBef>
              <a:spcAft>
                <a:spcPts val="0"/>
              </a:spcAft>
              <a:buSzPts val="9000"/>
              <a:buNone/>
              <a:defRPr sz="9000"/>
            </a:lvl7pPr>
            <a:lvl8pPr lvl="7">
              <a:spcBef>
                <a:spcPts val="0"/>
              </a:spcBef>
              <a:spcAft>
                <a:spcPts val="0"/>
              </a:spcAft>
              <a:buSzPts val="9000"/>
              <a:buNone/>
              <a:defRPr sz="9000"/>
            </a:lvl8pPr>
            <a:lvl9pPr lvl="8">
              <a:spcBef>
                <a:spcPts val="0"/>
              </a:spcBef>
              <a:spcAft>
                <a:spcPts val="0"/>
              </a:spcAft>
              <a:buSzPts val="9000"/>
              <a:buNone/>
              <a:defRPr sz="9000"/>
            </a:lvl9pPr>
          </a:lstStyle>
          <a:p/>
        </p:txBody>
      </p:sp>
      <p:sp>
        <p:nvSpPr>
          <p:cNvPr id="30" name="Google Shape;30;p7"/>
          <p:cNvSpPr txBox="1"/>
          <p:nvPr>
            <p:ph idx="1" type="body"/>
          </p:nvPr>
        </p:nvSpPr>
        <p:spPr>
          <a:xfrm>
            <a:off x="1433820" y="8893440"/>
            <a:ext cx="12916800" cy="20348100"/>
          </a:xfrm>
          <a:prstGeom prst="rect">
            <a:avLst/>
          </a:prstGeom>
        </p:spPr>
        <p:txBody>
          <a:bodyPr anchorCtr="0" anchor="t" bIns="341325" lIns="341325" spcFirstLastPara="1" rIns="341325" wrap="square" tIns="341325">
            <a:normAutofit/>
          </a:bodyPr>
          <a:lstStyle>
            <a:lvl1pPr indent="-514350" lvl="0" marL="457200">
              <a:spcBef>
                <a:spcPts val="0"/>
              </a:spcBef>
              <a:spcAft>
                <a:spcPts val="0"/>
              </a:spcAft>
              <a:buSzPts val="4500"/>
              <a:buChar char="●"/>
              <a:defRPr sz="4500"/>
            </a:lvl1pPr>
            <a:lvl2pPr indent="-514350" lvl="1" marL="914400">
              <a:spcBef>
                <a:spcPts val="0"/>
              </a:spcBef>
              <a:spcAft>
                <a:spcPts val="0"/>
              </a:spcAft>
              <a:buSzPts val="4500"/>
              <a:buChar char="○"/>
              <a:defRPr sz="4500"/>
            </a:lvl2pPr>
            <a:lvl3pPr indent="-514350" lvl="2" marL="1371600">
              <a:spcBef>
                <a:spcPts val="0"/>
              </a:spcBef>
              <a:spcAft>
                <a:spcPts val="0"/>
              </a:spcAft>
              <a:buSzPts val="4500"/>
              <a:buChar char="■"/>
              <a:defRPr sz="4500"/>
            </a:lvl3pPr>
            <a:lvl4pPr indent="-514350" lvl="3" marL="1828800">
              <a:spcBef>
                <a:spcPts val="0"/>
              </a:spcBef>
              <a:spcAft>
                <a:spcPts val="0"/>
              </a:spcAft>
              <a:buSzPts val="4500"/>
              <a:buChar char="●"/>
              <a:defRPr sz="4500"/>
            </a:lvl4pPr>
            <a:lvl5pPr indent="-514350" lvl="4" marL="2286000">
              <a:spcBef>
                <a:spcPts val="0"/>
              </a:spcBef>
              <a:spcAft>
                <a:spcPts val="0"/>
              </a:spcAft>
              <a:buSzPts val="4500"/>
              <a:buChar char="○"/>
              <a:defRPr sz="4500"/>
            </a:lvl5pPr>
            <a:lvl6pPr indent="-514350" lvl="5" marL="2743200">
              <a:spcBef>
                <a:spcPts val="0"/>
              </a:spcBef>
              <a:spcAft>
                <a:spcPts val="0"/>
              </a:spcAft>
              <a:buSzPts val="4500"/>
              <a:buChar char="■"/>
              <a:defRPr sz="4500"/>
            </a:lvl6pPr>
            <a:lvl7pPr indent="-514350" lvl="6" marL="3200400">
              <a:spcBef>
                <a:spcPts val="0"/>
              </a:spcBef>
              <a:spcAft>
                <a:spcPts val="0"/>
              </a:spcAft>
              <a:buSzPts val="4500"/>
              <a:buChar char="●"/>
              <a:defRPr sz="4500"/>
            </a:lvl7pPr>
            <a:lvl8pPr indent="-514350" lvl="7" marL="3657600">
              <a:spcBef>
                <a:spcPts val="0"/>
              </a:spcBef>
              <a:spcAft>
                <a:spcPts val="0"/>
              </a:spcAft>
              <a:buSzPts val="4500"/>
              <a:buChar char="○"/>
              <a:defRPr sz="4500"/>
            </a:lvl8pPr>
            <a:lvl9pPr indent="-514350" lvl="8" marL="4114800">
              <a:spcBef>
                <a:spcPts val="0"/>
              </a:spcBef>
              <a:spcAft>
                <a:spcPts val="0"/>
              </a:spcAft>
              <a:buSzPts val="4500"/>
              <a:buChar char="■"/>
              <a:defRPr sz="4500"/>
            </a:lvl9pPr>
          </a:lstStyle>
          <a:p/>
        </p:txBody>
      </p:sp>
      <p:sp>
        <p:nvSpPr>
          <p:cNvPr id="31" name="Google Shape;31;p7"/>
          <p:cNvSpPr txBox="1"/>
          <p:nvPr>
            <p:ph idx="12" type="sldNum"/>
          </p:nvPr>
        </p:nvSpPr>
        <p:spPr>
          <a:xfrm>
            <a:off x="38973306" y="29844588"/>
            <a:ext cx="2524200" cy="2519100"/>
          </a:xfrm>
          <a:prstGeom prst="rect">
            <a:avLst/>
          </a:prstGeom>
        </p:spPr>
        <p:txBody>
          <a:bodyPr anchorCtr="0" anchor="ctr" bIns="341325" lIns="341325" spcFirstLastPara="1" rIns="341325" wrap="square" tIns="341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255150" y="2880960"/>
            <a:ext cx="29291700" cy="26181000"/>
          </a:xfrm>
          <a:prstGeom prst="rect">
            <a:avLst/>
          </a:prstGeom>
        </p:spPr>
        <p:txBody>
          <a:bodyPr anchorCtr="0" anchor="ctr" bIns="341325" lIns="341325" spcFirstLastPara="1" rIns="341325" wrap="square" tIns="341325">
            <a:normAutofit/>
          </a:bodyPr>
          <a:lstStyle>
            <a:lvl1pPr lvl="0">
              <a:spcBef>
                <a:spcPts val="0"/>
              </a:spcBef>
              <a:spcAft>
                <a:spcPts val="0"/>
              </a:spcAft>
              <a:buSzPts val="17900"/>
              <a:buNone/>
              <a:defRPr sz="17900"/>
            </a:lvl1pPr>
            <a:lvl2pPr lvl="1">
              <a:spcBef>
                <a:spcPts val="0"/>
              </a:spcBef>
              <a:spcAft>
                <a:spcPts val="0"/>
              </a:spcAft>
              <a:buSzPts val="17900"/>
              <a:buNone/>
              <a:defRPr sz="17900"/>
            </a:lvl2pPr>
            <a:lvl3pPr lvl="2">
              <a:spcBef>
                <a:spcPts val="0"/>
              </a:spcBef>
              <a:spcAft>
                <a:spcPts val="0"/>
              </a:spcAft>
              <a:buSzPts val="17900"/>
              <a:buNone/>
              <a:defRPr sz="17900"/>
            </a:lvl3pPr>
            <a:lvl4pPr lvl="3">
              <a:spcBef>
                <a:spcPts val="0"/>
              </a:spcBef>
              <a:spcAft>
                <a:spcPts val="0"/>
              </a:spcAft>
              <a:buSzPts val="17900"/>
              <a:buNone/>
              <a:defRPr sz="17900"/>
            </a:lvl4pPr>
            <a:lvl5pPr lvl="4">
              <a:spcBef>
                <a:spcPts val="0"/>
              </a:spcBef>
              <a:spcAft>
                <a:spcPts val="0"/>
              </a:spcAft>
              <a:buSzPts val="17900"/>
              <a:buNone/>
              <a:defRPr sz="17900"/>
            </a:lvl5pPr>
            <a:lvl6pPr lvl="5">
              <a:spcBef>
                <a:spcPts val="0"/>
              </a:spcBef>
              <a:spcAft>
                <a:spcPts val="0"/>
              </a:spcAft>
              <a:buSzPts val="17900"/>
              <a:buNone/>
              <a:defRPr sz="17900"/>
            </a:lvl6pPr>
            <a:lvl7pPr lvl="6">
              <a:spcBef>
                <a:spcPts val="0"/>
              </a:spcBef>
              <a:spcAft>
                <a:spcPts val="0"/>
              </a:spcAft>
              <a:buSzPts val="17900"/>
              <a:buNone/>
              <a:defRPr sz="17900"/>
            </a:lvl7pPr>
            <a:lvl8pPr lvl="7">
              <a:spcBef>
                <a:spcPts val="0"/>
              </a:spcBef>
              <a:spcAft>
                <a:spcPts val="0"/>
              </a:spcAft>
              <a:buSzPts val="17900"/>
              <a:buNone/>
              <a:defRPr sz="17900"/>
            </a:lvl8pPr>
            <a:lvl9pPr lvl="8">
              <a:spcBef>
                <a:spcPts val="0"/>
              </a:spcBef>
              <a:spcAft>
                <a:spcPts val="0"/>
              </a:spcAft>
              <a:buSzPts val="17900"/>
              <a:buNone/>
              <a:defRPr sz="17900"/>
            </a:lvl9pPr>
          </a:lstStyle>
          <a:p/>
        </p:txBody>
      </p:sp>
      <p:sp>
        <p:nvSpPr>
          <p:cNvPr id="34" name="Google Shape;34;p8"/>
          <p:cNvSpPr txBox="1"/>
          <p:nvPr>
            <p:ph idx="12" type="sldNum"/>
          </p:nvPr>
        </p:nvSpPr>
        <p:spPr>
          <a:xfrm>
            <a:off x="38973306" y="29844588"/>
            <a:ext cx="2524200" cy="2519100"/>
          </a:xfrm>
          <a:prstGeom prst="rect">
            <a:avLst/>
          </a:prstGeom>
        </p:spPr>
        <p:txBody>
          <a:bodyPr anchorCtr="0" anchor="ctr" bIns="341325" lIns="341325" spcFirstLastPara="1" rIns="341325" wrap="square" tIns="341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1031200" y="-800"/>
            <a:ext cx="21031200" cy="32918400"/>
          </a:xfrm>
          <a:prstGeom prst="rect">
            <a:avLst/>
          </a:prstGeom>
          <a:solidFill>
            <a:schemeClr val="lt2"/>
          </a:solidFill>
          <a:ln>
            <a:noFill/>
          </a:ln>
        </p:spPr>
        <p:txBody>
          <a:bodyPr anchorCtr="0" anchor="ctr" bIns="341325" lIns="341325" spcFirstLastPara="1" rIns="341325" wrap="square" tIns="3413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221300" y="7892320"/>
            <a:ext cx="18608100" cy="9486300"/>
          </a:xfrm>
          <a:prstGeom prst="rect">
            <a:avLst/>
          </a:prstGeom>
        </p:spPr>
        <p:txBody>
          <a:bodyPr anchorCtr="0" anchor="b" bIns="341325" lIns="341325" spcFirstLastPara="1" rIns="341325" wrap="square" tIns="341325">
            <a:normAutofit/>
          </a:bodyPr>
          <a:lstStyle>
            <a:lvl1pPr lvl="0" algn="ctr">
              <a:spcBef>
                <a:spcPts val="0"/>
              </a:spcBef>
              <a:spcAft>
                <a:spcPts val="0"/>
              </a:spcAft>
              <a:buSzPts val="15700"/>
              <a:buNone/>
              <a:defRPr sz="15700"/>
            </a:lvl1pPr>
            <a:lvl2pPr lvl="1" algn="ctr">
              <a:spcBef>
                <a:spcPts val="0"/>
              </a:spcBef>
              <a:spcAft>
                <a:spcPts val="0"/>
              </a:spcAft>
              <a:buSzPts val="15700"/>
              <a:buNone/>
              <a:defRPr sz="15700"/>
            </a:lvl2pPr>
            <a:lvl3pPr lvl="2" algn="ctr">
              <a:spcBef>
                <a:spcPts val="0"/>
              </a:spcBef>
              <a:spcAft>
                <a:spcPts val="0"/>
              </a:spcAft>
              <a:buSzPts val="15700"/>
              <a:buNone/>
              <a:defRPr sz="15700"/>
            </a:lvl3pPr>
            <a:lvl4pPr lvl="3" algn="ctr">
              <a:spcBef>
                <a:spcPts val="0"/>
              </a:spcBef>
              <a:spcAft>
                <a:spcPts val="0"/>
              </a:spcAft>
              <a:buSzPts val="15700"/>
              <a:buNone/>
              <a:defRPr sz="15700"/>
            </a:lvl4pPr>
            <a:lvl5pPr lvl="4" algn="ctr">
              <a:spcBef>
                <a:spcPts val="0"/>
              </a:spcBef>
              <a:spcAft>
                <a:spcPts val="0"/>
              </a:spcAft>
              <a:buSzPts val="15700"/>
              <a:buNone/>
              <a:defRPr sz="15700"/>
            </a:lvl5pPr>
            <a:lvl6pPr lvl="5" algn="ctr">
              <a:spcBef>
                <a:spcPts val="0"/>
              </a:spcBef>
              <a:spcAft>
                <a:spcPts val="0"/>
              </a:spcAft>
              <a:buSzPts val="15700"/>
              <a:buNone/>
              <a:defRPr sz="15700"/>
            </a:lvl6pPr>
            <a:lvl7pPr lvl="6" algn="ctr">
              <a:spcBef>
                <a:spcPts val="0"/>
              </a:spcBef>
              <a:spcAft>
                <a:spcPts val="0"/>
              </a:spcAft>
              <a:buSzPts val="15700"/>
              <a:buNone/>
              <a:defRPr sz="15700"/>
            </a:lvl7pPr>
            <a:lvl8pPr lvl="7" algn="ctr">
              <a:spcBef>
                <a:spcPts val="0"/>
              </a:spcBef>
              <a:spcAft>
                <a:spcPts val="0"/>
              </a:spcAft>
              <a:buSzPts val="15700"/>
              <a:buNone/>
              <a:defRPr sz="15700"/>
            </a:lvl8pPr>
            <a:lvl9pPr lvl="8" algn="ctr">
              <a:spcBef>
                <a:spcPts val="0"/>
              </a:spcBef>
              <a:spcAft>
                <a:spcPts val="0"/>
              </a:spcAft>
              <a:buSzPts val="15700"/>
              <a:buNone/>
              <a:defRPr sz="15700"/>
            </a:lvl9pPr>
          </a:lstStyle>
          <a:p/>
        </p:txBody>
      </p:sp>
      <p:sp>
        <p:nvSpPr>
          <p:cNvPr id="38" name="Google Shape;38;p9"/>
          <p:cNvSpPr txBox="1"/>
          <p:nvPr>
            <p:ph idx="1" type="subTitle"/>
          </p:nvPr>
        </p:nvSpPr>
        <p:spPr>
          <a:xfrm>
            <a:off x="1221300" y="17939680"/>
            <a:ext cx="18608100" cy="7904700"/>
          </a:xfrm>
          <a:prstGeom prst="rect">
            <a:avLst/>
          </a:prstGeom>
        </p:spPr>
        <p:txBody>
          <a:bodyPr anchorCtr="0" anchor="t" bIns="341325" lIns="341325" spcFirstLastPara="1" rIns="341325" wrap="square" tIns="341325">
            <a:normAutofit/>
          </a:bodyPr>
          <a:lstStyle>
            <a:lvl1pPr lvl="0" algn="ctr">
              <a:lnSpc>
                <a:spcPct val="100000"/>
              </a:lnSpc>
              <a:spcBef>
                <a:spcPts val="0"/>
              </a:spcBef>
              <a:spcAft>
                <a:spcPts val="0"/>
              </a:spcAft>
              <a:buSzPts val="7800"/>
              <a:buNone/>
              <a:defRPr sz="7800"/>
            </a:lvl1pPr>
            <a:lvl2pPr lvl="1" algn="ctr">
              <a:lnSpc>
                <a:spcPct val="100000"/>
              </a:lnSpc>
              <a:spcBef>
                <a:spcPts val="0"/>
              </a:spcBef>
              <a:spcAft>
                <a:spcPts val="0"/>
              </a:spcAft>
              <a:buSzPts val="7800"/>
              <a:buNone/>
              <a:defRPr sz="7800"/>
            </a:lvl2pPr>
            <a:lvl3pPr lvl="2" algn="ctr">
              <a:lnSpc>
                <a:spcPct val="100000"/>
              </a:lnSpc>
              <a:spcBef>
                <a:spcPts val="0"/>
              </a:spcBef>
              <a:spcAft>
                <a:spcPts val="0"/>
              </a:spcAft>
              <a:buSzPts val="7800"/>
              <a:buNone/>
              <a:defRPr sz="7800"/>
            </a:lvl3pPr>
            <a:lvl4pPr lvl="3" algn="ctr">
              <a:lnSpc>
                <a:spcPct val="100000"/>
              </a:lnSpc>
              <a:spcBef>
                <a:spcPts val="0"/>
              </a:spcBef>
              <a:spcAft>
                <a:spcPts val="0"/>
              </a:spcAft>
              <a:buSzPts val="7800"/>
              <a:buNone/>
              <a:defRPr sz="7800"/>
            </a:lvl4pPr>
            <a:lvl5pPr lvl="4" algn="ctr">
              <a:lnSpc>
                <a:spcPct val="100000"/>
              </a:lnSpc>
              <a:spcBef>
                <a:spcPts val="0"/>
              </a:spcBef>
              <a:spcAft>
                <a:spcPts val="0"/>
              </a:spcAft>
              <a:buSzPts val="7800"/>
              <a:buNone/>
              <a:defRPr sz="7800"/>
            </a:lvl5pPr>
            <a:lvl6pPr lvl="5" algn="ctr">
              <a:lnSpc>
                <a:spcPct val="100000"/>
              </a:lnSpc>
              <a:spcBef>
                <a:spcPts val="0"/>
              </a:spcBef>
              <a:spcAft>
                <a:spcPts val="0"/>
              </a:spcAft>
              <a:buSzPts val="7800"/>
              <a:buNone/>
              <a:defRPr sz="7800"/>
            </a:lvl6pPr>
            <a:lvl7pPr lvl="6" algn="ctr">
              <a:lnSpc>
                <a:spcPct val="100000"/>
              </a:lnSpc>
              <a:spcBef>
                <a:spcPts val="0"/>
              </a:spcBef>
              <a:spcAft>
                <a:spcPts val="0"/>
              </a:spcAft>
              <a:buSzPts val="7800"/>
              <a:buNone/>
              <a:defRPr sz="7800"/>
            </a:lvl7pPr>
            <a:lvl8pPr lvl="7" algn="ctr">
              <a:lnSpc>
                <a:spcPct val="100000"/>
              </a:lnSpc>
              <a:spcBef>
                <a:spcPts val="0"/>
              </a:spcBef>
              <a:spcAft>
                <a:spcPts val="0"/>
              </a:spcAft>
              <a:buSzPts val="7800"/>
              <a:buNone/>
              <a:defRPr sz="7800"/>
            </a:lvl8pPr>
            <a:lvl9pPr lvl="8" algn="ctr">
              <a:lnSpc>
                <a:spcPct val="100000"/>
              </a:lnSpc>
              <a:spcBef>
                <a:spcPts val="0"/>
              </a:spcBef>
              <a:spcAft>
                <a:spcPts val="0"/>
              </a:spcAft>
              <a:buSzPts val="7800"/>
              <a:buNone/>
              <a:defRPr sz="7800"/>
            </a:lvl9pPr>
          </a:lstStyle>
          <a:p/>
        </p:txBody>
      </p:sp>
      <p:sp>
        <p:nvSpPr>
          <p:cNvPr id="39" name="Google Shape;39;p9"/>
          <p:cNvSpPr txBox="1"/>
          <p:nvPr>
            <p:ph idx="2" type="body"/>
          </p:nvPr>
        </p:nvSpPr>
        <p:spPr>
          <a:xfrm>
            <a:off x="22721700" y="4634080"/>
            <a:ext cx="17650200" cy="23649000"/>
          </a:xfrm>
          <a:prstGeom prst="rect">
            <a:avLst/>
          </a:prstGeom>
        </p:spPr>
        <p:txBody>
          <a:bodyPr anchorCtr="0" anchor="ctr" bIns="341325" lIns="341325" spcFirstLastPara="1" rIns="341325" wrap="square" tIns="341325">
            <a:normAutofit/>
          </a:bodyPr>
          <a:lstStyle>
            <a:lvl1pPr indent="-654050" lvl="0" marL="457200">
              <a:spcBef>
                <a:spcPts val="0"/>
              </a:spcBef>
              <a:spcAft>
                <a:spcPts val="0"/>
              </a:spcAft>
              <a:buSzPts val="6700"/>
              <a:buChar char="●"/>
              <a:defRPr/>
            </a:lvl1pPr>
            <a:lvl2pPr indent="-558800" lvl="1" marL="914400">
              <a:spcBef>
                <a:spcPts val="0"/>
              </a:spcBef>
              <a:spcAft>
                <a:spcPts val="0"/>
              </a:spcAft>
              <a:buSzPts val="5200"/>
              <a:buChar char="○"/>
              <a:defRPr/>
            </a:lvl2pPr>
            <a:lvl3pPr indent="-558800" lvl="2" marL="1371600">
              <a:spcBef>
                <a:spcPts val="0"/>
              </a:spcBef>
              <a:spcAft>
                <a:spcPts val="0"/>
              </a:spcAft>
              <a:buSzPts val="5200"/>
              <a:buChar char="■"/>
              <a:defRPr/>
            </a:lvl3pPr>
            <a:lvl4pPr indent="-558800" lvl="3" marL="1828800">
              <a:spcBef>
                <a:spcPts val="0"/>
              </a:spcBef>
              <a:spcAft>
                <a:spcPts val="0"/>
              </a:spcAft>
              <a:buSzPts val="5200"/>
              <a:buChar char="●"/>
              <a:defRPr/>
            </a:lvl4pPr>
            <a:lvl5pPr indent="-558800" lvl="4" marL="2286000">
              <a:spcBef>
                <a:spcPts val="0"/>
              </a:spcBef>
              <a:spcAft>
                <a:spcPts val="0"/>
              </a:spcAft>
              <a:buSzPts val="5200"/>
              <a:buChar char="○"/>
              <a:defRPr/>
            </a:lvl5pPr>
            <a:lvl6pPr indent="-558800" lvl="5" marL="2743200">
              <a:spcBef>
                <a:spcPts val="0"/>
              </a:spcBef>
              <a:spcAft>
                <a:spcPts val="0"/>
              </a:spcAft>
              <a:buSzPts val="5200"/>
              <a:buChar char="■"/>
              <a:defRPr/>
            </a:lvl6pPr>
            <a:lvl7pPr indent="-558800" lvl="6" marL="3200400">
              <a:spcBef>
                <a:spcPts val="0"/>
              </a:spcBef>
              <a:spcAft>
                <a:spcPts val="0"/>
              </a:spcAft>
              <a:buSzPts val="5200"/>
              <a:buChar char="●"/>
              <a:defRPr/>
            </a:lvl7pPr>
            <a:lvl8pPr indent="-558800" lvl="7" marL="3657600">
              <a:spcBef>
                <a:spcPts val="0"/>
              </a:spcBef>
              <a:spcAft>
                <a:spcPts val="0"/>
              </a:spcAft>
              <a:buSzPts val="5200"/>
              <a:buChar char="○"/>
              <a:defRPr/>
            </a:lvl8pPr>
            <a:lvl9pPr indent="-558800" lvl="8" marL="4114800">
              <a:spcBef>
                <a:spcPts val="0"/>
              </a:spcBef>
              <a:spcAft>
                <a:spcPts val="0"/>
              </a:spcAft>
              <a:buSzPts val="5200"/>
              <a:buChar char="■"/>
              <a:defRPr/>
            </a:lvl9pPr>
          </a:lstStyle>
          <a:p/>
        </p:txBody>
      </p:sp>
      <p:sp>
        <p:nvSpPr>
          <p:cNvPr id="40" name="Google Shape;40;p9"/>
          <p:cNvSpPr txBox="1"/>
          <p:nvPr>
            <p:ph idx="12" type="sldNum"/>
          </p:nvPr>
        </p:nvSpPr>
        <p:spPr>
          <a:xfrm>
            <a:off x="38973306" y="29844588"/>
            <a:ext cx="2524200" cy="2519100"/>
          </a:xfrm>
          <a:prstGeom prst="rect">
            <a:avLst/>
          </a:prstGeom>
        </p:spPr>
        <p:txBody>
          <a:bodyPr anchorCtr="0" anchor="ctr" bIns="341325" lIns="341325" spcFirstLastPara="1" rIns="341325" wrap="square" tIns="341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433820" y="27075680"/>
            <a:ext cx="27594300" cy="3872700"/>
          </a:xfrm>
          <a:prstGeom prst="rect">
            <a:avLst/>
          </a:prstGeom>
        </p:spPr>
        <p:txBody>
          <a:bodyPr anchorCtr="0" anchor="ctr" bIns="341325" lIns="341325" spcFirstLastPara="1" rIns="341325" wrap="square" tIns="341325">
            <a:normAutofit/>
          </a:bodyPr>
          <a:lstStyle>
            <a:lvl1pPr indent="-228600" lvl="0" marL="457200">
              <a:lnSpc>
                <a:spcPct val="100000"/>
              </a:lnSpc>
              <a:spcBef>
                <a:spcPts val="0"/>
              </a:spcBef>
              <a:spcAft>
                <a:spcPts val="0"/>
              </a:spcAft>
              <a:buSzPts val="6700"/>
              <a:buNone/>
              <a:defRPr/>
            </a:lvl1pPr>
          </a:lstStyle>
          <a:p/>
        </p:txBody>
      </p:sp>
      <p:sp>
        <p:nvSpPr>
          <p:cNvPr id="43" name="Google Shape;43;p10"/>
          <p:cNvSpPr txBox="1"/>
          <p:nvPr>
            <p:ph idx="12" type="sldNum"/>
          </p:nvPr>
        </p:nvSpPr>
        <p:spPr>
          <a:xfrm>
            <a:off x="38973306" y="29844588"/>
            <a:ext cx="2524200" cy="2519100"/>
          </a:xfrm>
          <a:prstGeom prst="rect">
            <a:avLst/>
          </a:prstGeom>
        </p:spPr>
        <p:txBody>
          <a:bodyPr anchorCtr="0" anchor="ctr" bIns="341325" lIns="341325" spcFirstLastPara="1" rIns="341325" wrap="square" tIns="341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433820" y="2848160"/>
            <a:ext cx="39195000" cy="3665100"/>
          </a:xfrm>
          <a:prstGeom prst="rect">
            <a:avLst/>
          </a:prstGeom>
          <a:noFill/>
          <a:ln>
            <a:noFill/>
          </a:ln>
        </p:spPr>
        <p:txBody>
          <a:bodyPr anchorCtr="0" anchor="t" bIns="341325" lIns="341325" spcFirstLastPara="1" rIns="341325" wrap="square" tIns="341325">
            <a:normAutofit/>
          </a:bodyPr>
          <a:lstStyle>
            <a:lvl1pPr lvl="0">
              <a:spcBef>
                <a:spcPts val="0"/>
              </a:spcBef>
              <a:spcAft>
                <a:spcPts val="0"/>
              </a:spcAft>
              <a:buClr>
                <a:schemeClr val="dk1"/>
              </a:buClr>
              <a:buSzPts val="10500"/>
              <a:buNone/>
              <a:defRPr sz="10500">
                <a:solidFill>
                  <a:schemeClr val="dk1"/>
                </a:solidFill>
              </a:defRPr>
            </a:lvl1pPr>
            <a:lvl2pPr lvl="1">
              <a:spcBef>
                <a:spcPts val="0"/>
              </a:spcBef>
              <a:spcAft>
                <a:spcPts val="0"/>
              </a:spcAft>
              <a:buClr>
                <a:schemeClr val="dk1"/>
              </a:buClr>
              <a:buSzPts val="10500"/>
              <a:buNone/>
              <a:defRPr sz="10500">
                <a:solidFill>
                  <a:schemeClr val="dk1"/>
                </a:solidFill>
              </a:defRPr>
            </a:lvl2pPr>
            <a:lvl3pPr lvl="2">
              <a:spcBef>
                <a:spcPts val="0"/>
              </a:spcBef>
              <a:spcAft>
                <a:spcPts val="0"/>
              </a:spcAft>
              <a:buClr>
                <a:schemeClr val="dk1"/>
              </a:buClr>
              <a:buSzPts val="10500"/>
              <a:buNone/>
              <a:defRPr sz="10500">
                <a:solidFill>
                  <a:schemeClr val="dk1"/>
                </a:solidFill>
              </a:defRPr>
            </a:lvl3pPr>
            <a:lvl4pPr lvl="3">
              <a:spcBef>
                <a:spcPts val="0"/>
              </a:spcBef>
              <a:spcAft>
                <a:spcPts val="0"/>
              </a:spcAft>
              <a:buClr>
                <a:schemeClr val="dk1"/>
              </a:buClr>
              <a:buSzPts val="10500"/>
              <a:buNone/>
              <a:defRPr sz="10500">
                <a:solidFill>
                  <a:schemeClr val="dk1"/>
                </a:solidFill>
              </a:defRPr>
            </a:lvl4pPr>
            <a:lvl5pPr lvl="4">
              <a:spcBef>
                <a:spcPts val="0"/>
              </a:spcBef>
              <a:spcAft>
                <a:spcPts val="0"/>
              </a:spcAft>
              <a:buClr>
                <a:schemeClr val="dk1"/>
              </a:buClr>
              <a:buSzPts val="10500"/>
              <a:buNone/>
              <a:defRPr sz="10500">
                <a:solidFill>
                  <a:schemeClr val="dk1"/>
                </a:solidFill>
              </a:defRPr>
            </a:lvl5pPr>
            <a:lvl6pPr lvl="5">
              <a:spcBef>
                <a:spcPts val="0"/>
              </a:spcBef>
              <a:spcAft>
                <a:spcPts val="0"/>
              </a:spcAft>
              <a:buClr>
                <a:schemeClr val="dk1"/>
              </a:buClr>
              <a:buSzPts val="10500"/>
              <a:buNone/>
              <a:defRPr sz="10500">
                <a:solidFill>
                  <a:schemeClr val="dk1"/>
                </a:solidFill>
              </a:defRPr>
            </a:lvl6pPr>
            <a:lvl7pPr lvl="6">
              <a:spcBef>
                <a:spcPts val="0"/>
              </a:spcBef>
              <a:spcAft>
                <a:spcPts val="0"/>
              </a:spcAft>
              <a:buClr>
                <a:schemeClr val="dk1"/>
              </a:buClr>
              <a:buSzPts val="10500"/>
              <a:buNone/>
              <a:defRPr sz="10500">
                <a:solidFill>
                  <a:schemeClr val="dk1"/>
                </a:solidFill>
              </a:defRPr>
            </a:lvl7pPr>
            <a:lvl8pPr lvl="7">
              <a:spcBef>
                <a:spcPts val="0"/>
              </a:spcBef>
              <a:spcAft>
                <a:spcPts val="0"/>
              </a:spcAft>
              <a:buClr>
                <a:schemeClr val="dk1"/>
              </a:buClr>
              <a:buSzPts val="10500"/>
              <a:buNone/>
              <a:defRPr sz="10500">
                <a:solidFill>
                  <a:schemeClr val="dk1"/>
                </a:solidFill>
              </a:defRPr>
            </a:lvl8pPr>
            <a:lvl9pPr lvl="8">
              <a:spcBef>
                <a:spcPts val="0"/>
              </a:spcBef>
              <a:spcAft>
                <a:spcPts val="0"/>
              </a:spcAft>
              <a:buClr>
                <a:schemeClr val="dk1"/>
              </a:buClr>
              <a:buSzPts val="10500"/>
              <a:buNone/>
              <a:defRPr sz="10500">
                <a:solidFill>
                  <a:schemeClr val="dk1"/>
                </a:solidFill>
              </a:defRPr>
            </a:lvl9pPr>
          </a:lstStyle>
          <a:p/>
        </p:txBody>
      </p:sp>
      <p:sp>
        <p:nvSpPr>
          <p:cNvPr id="7" name="Google Shape;7;p1"/>
          <p:cNvSpPr txBox="1"/>
          <p:nvPr>
            <p:ph idx="1" type="body"/>
          </p:nvPr>
        </p:nvSpPr>
        <p:spPr>
          <a:xfrm>
            <a:off x="1433820" y="7375840"/>
            <a:ext cx="39195000" cy="21865200"/>
          </a:xfrm>
          <a:prstGeom prst="rect">
            <a:avLst/>
          </a:prstGeom>
          <a:noFill/>
          <a:ln>
            <a:noFill/>
          </a:ln>
        </p:spPr>
        <p:txBody>
          <a:bodyPr anchorCtr="0" anchor="t" bIns="341325" lIns="341325" spcFirstLastPara="1" rIns="341325" wrap="square" tIns="341325">
            <a:normAutofit/>
          </a:bodyPr>
          <a:lstStyle>
            <a:lvl1pPr indent="-654050" lvl="0" marL="457200">
              <a:lnSpc>
                <a:spcPct val="115000"/>
              </a:lnSpc>
              <a:spcBef>
                <a:spcPts val="0"/>
              </a:spcBef>
              <a:spcAft>
                <a:spcPts val="0"/>
              </a:spcAft>
              <a:buClr>
                <a:schemeClr val="dk2"/>
              </a:buClr>
              <a:buSzPts val="6700"/>
              <a:buChar char="●"/>
              <a:defRPr sz="6700">
                <a:solidFill>
                  <a:schemeClr val="dk2"/>
                </a:solidFill>
              </a:defRPr>
            </a:lvl1pPr>
            <a:lvl2pPr indent="-558800" lvl="1" marL="914400">
              <a:lnSpc>
                <a:spcPct val="115000"/>
              </a:lnSpc>
              <a:spcBef>
                <a:spcPts val="0"/>
              </a:spcBef>
              <a:spcAft>
                <a:spcPts val="0"/>
              </a:spcAft>
              <a:buClr>
                <a:schemeClr val="dk2"/>
              </a:buClr>
              <a:buSzPts val="5200"/>
              <a:buChar char="○"/>
              <a:defRPr sz="5200">
                <a:solidFill>
                  <a:schemeClr val="dk2"/>
                </a:solidFill>
              </a:defRPr>
            </a:lvl2pPr>
            <a:lvl3pPr indent="-558800" lvl="2" marL="1371600">
              <a:lnSpc>
                <a:spcPct val="115000"/>
              </a:lnSpc>
              <a:spcBef>
                <a:spcPts val="0"/>
              </a:spcBef>
              <a:spcAft>
                <a:spcPts val="0"/>
              </a:spcAft>
              <a:buClr>
                <a:schemeClr val="dk2"/>
              </a:buClr>
              <a:buSzPts val="5200"/>
              <a:buChar char="■"/>
              <a:defRPr sz="5200">
                <a:solidFill>
                  <a:schemeClr val="dk2"/>
                </a:solidFill>
              </a:defRPr>
            </a:lvl3pPr>
            <a:lvl4pPr indent="-558800" lvl="3" marL="1828800">
              <a:lnSpc>
                <a:spcPct val="115000"/>
              </a:lnSpc>
              <a:spcBef>
                <a:spcPts val="0"/>
              </a:spcBef>
              <a:spcAft>
                <a:spcPts val="0"/>
              </a:spcAft>
              <a:buClr>
                <a:schemeClr val="dk2"/>
              </a:buClr>
              <a:buSzPts val="5200"/>
              <a:buChar char="●"/>
              <a:defRPr sz="5200">
                <a:solidFill>
                  <a:schemeClr val="dk2"/>
                </a:solidFill>
              </a:defRPr>
            </a:lvl4pPr>
            <a:lvl5pPr indent="-558800" lvl="4" marL="2286000">
              <a:lnSpc>
                <a:spcPct val="115000"/>
              </a:lnSpc>
              <a:spcBef>
                <a:spcPts val="0"/>
              </a:spcBef>
              <a:spcAft>
                <a:spcPts val="0"/>
              </a:spcAft>
              <a:buClr>
                <a:schemeClr val="dk2"/>
              </a:buClr>
              <a:buSzPts val="5200"/>
              <a:buChar char="○"/>
              <a:defRPr sz="5200">
                <a:solidFill>
                  <a:schemeClr val="dk2"/>
                </a:solidFill>
              </a:defRPr>
            </a:lvl5pPr>
            <a:lvl6pPr indent="-558800" lvl="5" marL="2743200">
              <a:lnSpc>
                <a:spcPct val="115000"/>
              </a:lnSpc>
              <a:spcBef>
                <a:spcPts val="0"/>
              </a:spcBef>
              <a:spcAft>
                <a:spcPts val="0"/>
              </a:spcAft>
              <a:buClr>
                <a:schemeClr val="dk2"/>
              </a:buClr>
              <a:buSzPts val="5200"/>
              <a:buChar char="■"/>
              <a:defRPr sz="5200">
                <a:solidFill>
                  <a:schemeClr val="dk2"/>
                </a:solidFill>
              </a:defRPr>
            </a:lvl6pPr>
            <a:lvl7pPr indent="-558800" lvl="6" marL="3200400">
              <a:lnSpc>
                <a:spcPct val="115000"/>
              </a:lnSpc>
              <a:spcBef>
                <a:spcPts val="0"/>
              </a:spcBef>
              <a:spcAft>
                <a:spcPts val="0"/>
              </a:spcAft>
              <a:buClr>
                <a:schemeClr val="dk2"/>
              </a:buClr>
              <a:buSzPts val="5200"/>
              <a:buChar char="●"/>
              <a:defRPr sz="5200">
                <a:solidFill>
                  <a:schemeClr val="dk2"/>
                </a:solidFill>
              </a:defRPr>
            </a:lvl7pPr>
            <a:lvl8pPr indent="-558800" lvl="7" marL="3657600">
              <a:lnSpc>
                <a:spcPct val="115000"/>
              </a:lnSpc>
              <a:spcBef>
                <a:spcPts val="0"/>
              </a:spcBef>
              <a:spcAft>
                <a:spcPts val="0"/>
              </a:spcAft>
              <a:buClr>
                <a:schemeClr val="dk2"/>
              </a:buClr>
              <a:buSzPts val="5200"/>
              <a:buChar char="○"/>
              <a:defRPr sz="5200">
                <a:solidFill>
                  <a:schemeClr val="dk2"/>
                </a:solidFill>
              </a:defRPr>
            </a:lvl8pPr>
            <a:lvl9pPr indent="-558800" lvl="8" marL="4114800">
              <a:lnSpc>
                <a:spcPct val="115000"/>
              </a:lnSpc>
              <a:spcBef>
                <a:spcPts val="0"/>
              </a:spcBef>
              <a:spcAft>
                <a:spcPts val="0"/>
              </a:spcAft>
              <a:buClr>
                <a:schemeClr val="dk2"/>
              </a:buClr>
              <a:buSzPts val="5200"/>
              <a:buChar char="■"/>
              <a:defRPr sz="5200">
                <a:solidFill>
                  <a:schemeClr val="dk2"/>
                </a:solidFill>
              </a:defRPr>
            </a:lvl9pPr>
          </a:lstStyle>
          <a:p/>
        </p:txBody>
      </p:sp>
      <p:sp>
        <p:nvSpPr>
          <p:cNvPr id="8" name="Google Shape;8;p1"/>
          <p:cNvSpPr txBox="1"/>
          <p:nvPr>
            <p:ph idx="12" type="sldNum"/>
          </p:nvPr>
        </p:nvSpPr>
        <p:spPr>
          <a:xfrm>
            <a:off x="38973306" y="29844588"/>
            <a:ext cx="2524200" cy="2519100"/>
          </a:xfrm>
          <a:prstGeom prst="rect">
            <a:avLst/>
          </a:prstGeom>
          <a:noFill/>
          <a:ln>
            <a:noFill/>
          </a:ln>
        </p:spPr>
        <p:txBody>
          <a:bodyPr anchorCtr="0" anchor="ctr" bIns="341325" lIns="341325" spcFirstLastPara="1" rIns="341325" wrap="square" tIns="341325">
            <a:normAutofit/>
          </a:bodyPr>
          <a:lstStyle>
            <a:lvl1pPr lvl="0" algn="r">
              <a:buNone/>
              <a:defRPr sz="3700">
                <a:solidFill>
                  <a:schemeClr val="dk2"/>
                </a:solidFill>
              </a:defRPr>
            </a:lvl1pPr>
            <a:lvl2pPr lvl="1" algn="r">
              <a:buNone/>
              <a:defRPr sz="3700">
                <a:solidFill>
                  <a:schemeClr val="dk2"/>
                </a:solidFill>
              </a:defRPr>
            </a:lvl2pPr>
            <a:lvl3pPr lvl="2" algn="r">
              <a:buNone/>
              <a:defRPr sz="3700">
                <a:solidFill>
                  <a:schemeClr val="dk2"/>
                </a:solidFill>
              </a:defRPr>
            </a:lvl3pPr>
            <a:lvl4pPr lvl="3" algn="r">
              <a:buNone/>
              <a:defRPr sz="3700">
                <a:solidFill>
                  <a:schemeClr val="dk2"/>
                </a:solidFill>
              </a:defRPr>
            </a:lvl4pPr>
            <a:lvl5pPr lvl="4" algn="r">
              <a:buNone/>
              <a:defRPr sz="3700">
                <a:solidFill>
                  <a:schemeClr val="dk2"/>
                </a:solidFill>
              </a:defRPr>
            </a:lvl5pPr>
            <a:lvl6pPr lvl="5" algn="r">
              <a:buNone/>
              <a:defRPr sz="3700">
                <a:solidFill>
                  <a:schemeClr val="dk2"/>
                </a:solidFill>
              </a:defRPr>
            </a:lvl6pPr>
            <a:lvl7pPr lvl="6" algn="r">
              <a:buNone/>
              <a:defRPr sz="3700">
                <a:solidFill>
                  <a:schemeClr val="dk2"/>
                </a:solidFill>
              </a:defRPr>
            </a:lvl7pPr>
            <a:lvl8pPr lvl="7" algn="r">
              <a:buNone/>
              <a:defRPr sz="3700">
                <a:solidFill>
                  <a:schemeClr val="dk2"/>
                </a:solidFill>
              </a:defRPr>
            </a:lvl8pPr>
            <a:lvl9pPr lvl="8" algn="r">
              <a:buNone/>
              <a:defRPr sz="37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9.jpg"/><Relationship Id="rId11" Type="http://schemas.openxmlformats.org/officeDocument/2006/relationships/image" Target="../media/image2.png"/><Relationship Id="rId10" Type="http://schemas.openxmlformats.org/officeDocument/2006/relationships/image" Target="../media/image5.png"/><Relationship Id="rId9" Type="http://schemas.openxmlformats.org/officeDocument/2006/relationships/image" Target="../media/image6.png"/><Relationship Id="rId5" Type="http://schemas.openxmlformats.org/officeDocument/2006/relationships/image" Target="../media/image7.jpg"/><Relationship Id="rId6" Type="http://schemas.openxmlformats.org/officeDocument/2006/relationships/image" Target="../media/image1.png"/><Relationship Id="rId7" Type="http://schemas.openxmlformats.org/officeDocument/2006/relationships/image" Target="../media/image8.jp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 name="Shape 53"/>
        <p:cNvGrpSpPr/>
        <p:nvPr/>
      </p:nvGrpSpPr>
      <p:grpSpPr>
        <a:xfrm>
          <a:off x="0" y="0"/>
          <a:ext cx="0" cy="0"/>
          <a:chOff x="0" y="0"/>
          <a:chExt cx="0" cy="0"/>
        </a:xfrm>
      </p:grpSpPr>
      <p:sp>
        <p:nvSpPr>
          <p:cNvPr id="54" name="Google Shape;54;p13"/>
          <p:cNvSpPr/>
          <p:nvPr/>
        </p:nvSpPr>
        <p:spPr>
          <a:xfrm>
            <a:off x="-160800" y="5722100"/>
            <a:ext cx="42384000" cy="632700"/>
          </a:xfrm>
          <a:prstGeom prst="rect">
            <a:avLst/>
          </a:prstGeom>
          <a:solidFill>
            <a:srgbClr val="1C285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160800" y="6043800"/>
            <a:ext cx="42384000" cy="964200"/>
          </a:xfrm>
          <a:prstGeom prst="rect">
            <a:avLst/>
          </a:prstGeom>
          <a:solidFill>
            <a:srgbClr val="EBBA4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4475550" y="940063"/>
            <a:ext cx="33111300" cy="249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0"/>
              <a:t>Bioelectric Generator</a:t>
            </a:r>
            <a:endParaRPr b="1" sz="15000"/>
          </a:p>
        </p:txBody>
      </p:sp>
      <p:sp>
        <p:nvSpPr>
          <p:cNvPr id="57" name="Google Shape;57;p13"/>
          <p:cNvSpPr txBox="1"/>
          <p:nvPr/>
        </p:nvSpPr>
        <p:spPr>
          <a:xfrm>
            <a:off x="1806750" y="3181625"/>
            <a:ext cx="383571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0"/>
              <a:t>Andrew Kendall, David Short, Ethan Ankley,</a:t>
            </a:r>
            <a:endParaRPr sz="7000"/>
          </a:p>
          <a:p>
            <a:pPr indent="0" lvl="0" marL="0" rtl="0" algn="ctr">
              <a:spcBef>
                <a:spcPts val="0"/>
              </a:spcBef>
              <a:spcAft>
                <a:spcPts val="0"/>
              </a:spcAft>
              <a:buNone/>
            </a:pPr>
            <a:r>
              <a:rPr lang="en" sz="7000"/>
              <a:t> Zachary Schweikert, Zachary Mungillo</a:t>
            </a:r>
            <a:endParaRPr sz="7000"/>
          </a:p>
        </p:txBody>
      </p:sp>
      <p:sp>
        <p:nvSpPr>
          <p:cNvPr id="58" name="Google Shape;58;p13"/>
          <p:cNvSpPr/>
          <p:nvPr/>
        </p:nvSpPr>
        <p:spPr>
          <a:xfrm>
            <a:off x="1243400" y="9088425"/>
            <a:ext cx="11851800" cy="5696400"/>
          </a:xfrm>
          <a:prstGeom prst="rect">
            <a:avLst/>
          </a:prstGeom>
          <a:solidFill>
            <a:schemeClr val="lt2"/>
          </a:solidFill>
          <a:ln cap="flat" cmpd="sng" w="38100">
            <a:solidFill>
              <a:schemeClr val="dk2"/>
            </a:solidFill>
            <a:prstDash val="solid"/>
            <a:round/>
            <a:headEnd len="sm" w="sm" type="none"/>
            <a:tailEnd len="sm" w="sm" type="none"/>
          </a:ln>
          <a:effectLst>
            <a:outerShdw blurRad="57150" rotWithShape="0" algn="bl" dir="5400000" dist="571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13990200" y="7491475"/>
            <a:ext cx="13990200" cy="1262100"/>
          </a:xfrm>
          <a:prstGeom prst="rect">
            <a:avLst/>
          </a:prstGeom>
          <a:solidFill>
            <a:srgbClr val="EBBA44"/>
          </a:solidFill>
          <a:ln cap="flat" cmpd="sng" w="381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4800"/>
              <a:t>Details of Design</a:t>
            </a:r>
            <a:r>
              <a:rPr b="1" lang="en" sz="6000"/>
              <a:t> </a:t>
            </a:r>
            <a:endParaRPr b="1" sz="6000"/>
          </a:p>
        </p:txBody>
      </p:sp>
      <p:sp>
        <p:nvSpPr>
          <p:cNvPr id="60" name="Google Shape;60;p13"/>
          <p:cNvSpPr/>
          <p:nvPr/>
        </p:nvSpPr>
        <p:spPr>
          <a:xfrm>
            <a:off x="13990325" y="9116925"/>
            <a:ext cx="13990200" cy="23122800"/>
          </a:xfrm>
          <a:prstGeom prst="rect">
            <a:avLst/>
          </a:prstGeom>
          <a:solidFill>
            <a:schemeClr val="lt2"/>
          </a:solidFill>
          <a:ln cap="flat" cmpd="sng" w="38100">
            <a:solidFill>
              <a:schemeClr val="dk2"/>
            </a:solidFill>
            <a:prstDash val="solid"/>
            <a:round/>
            <a:headEnd len="sm" w="sm" type="none"/>
            <a:tailEnd len="sm" w="sm" type="none"/>
          </a:ln>
          <a:effectLst>
            <a:outerShdw blurRad="57150" rotWithShape="0" algn="bl" dir="5400000" dist="571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nvSpPr>
        <p:spPr>
          <a:xfrm>
            <a:off x="1612999" y="9258724"/>
            <a:ext cx="11035200" cy="5424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2300">
                <a:solidFill>
                  <a:schemeClr val="dk1"/>
                </a:solidFill>
              </a:rPr>
              <a:t>The pacemaker is a revolutionary device that is used to reorchestrate the rhythm of one’s heartbeat if it has become irregular. It accomplishes this task by providing a light electrical pulse to the heart when necessary. </a:t>
            </a:r>
            <a:r>
              <a:rPr lang="en" sz="2300"/>
              <a:t>Pacemaker batteries currently have an average lifespan of 5-15 years. Once the battery of the pacemaker dies, a surgery must be done to replace the old pacemaker with a new one. </a:t>
            </a:r>
            <a:r>
              <a:rPr lang="en" sz="2300">
                <a:solidFill>
                  <a:schemeClr val="dk1"/>
                </a:solidFill>
              </a:rPr>
              <a:t>Though the pacemaker and the implantation of it have been polished over the years of its use, that does not take away from the fact that the implantation surgery is very invasive, expensive, and can lead to unwarranted outcomes for the patient. </a:t>
            </a:r>
            <a:r>
              <a:rPr lang="en" sz="2300"/>
              <a:t>This also means that based on the age of the patent, they could be facing multiple heart </a:t>
            </a:r>
            <a:r>
              <a:rPr lang="en" sz="2300"/>
              <a:t>surgeries</a:t>
            </a:r>
            <a:r>
              <a:rPr lang="en" sz="2300"/>
              <a:t> that revolve around a pacemaker problem.The current standard for a pacemaker battery is single Lithium-Ion (Li-ion) battery that is rated at ~3.7V. </a:t>
            </a:r>
            <a:r>
              <a:rPr lang="en" sz="2300">
                <a:solidFill>
                  <a:schemeClr val="dk1"/>
                </a:solidFill>
              </a:rPr>
              <a:t>Our team was tasked with designing a device that will charge the battery of a pacemaker, so that any additional surgery to replace a dead pacemaker would be unnecessary.</a:t>
            </a:r>
            <a:r>
              <a:rPr lang="en" sz="2300"/>
              <a:t> </a:t>
            </a:r>
            <a:endParaRPr sz="2300"/>
          </a:p>
        </p:txBody>
      </p:sp>
      <p:sp>
        <p:nvSpPr>
          <p:cNvPr id="62" name="Google Shape;62;p13"/>
          <p:cNvSpPr/>
          <p:nvPr/>
        </p:nvSpPr>
        <p:spPr>
          <a:xfrm>
            <a:off x="1243400" y="21451425"/>
            <a:ext cx="11851800" cy="10730400"/>
          </a:xfrm>
          <a:prstGeom prst="rect">
            <a:avLst/>
          </a:prstGeom>
          <a:solidFill>
            <a:schemeClr val="lt2"/>
          </a:solidFill>
          <a:ln cap="flat" cmpd="sng" w="38100">
            <a:solidFill>
              <a:schemeClr val="dk2"/>
            </a:solidFill>
            <a:prstDash val="solid"/>
            <a:round/>
            <a:headEnd len="sm" w="sm" type="none"/>
            <a:tailEnd len="sm" w="sm" type="none"/>
          </a:ln>
          <a:effectLst>
            <a:outerShdw blurRad="57150" rotWithShape="0" algn="bl" dir="5400000" dist="571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1243399" y="19954175"/>
            <a:ext cx="11851800" cy="1262100"/>
          </a:xfrm>
          <a:prstGeom prst="rect">
            <a:avLst/>
          </a:prstGeom>
          <a:solidFill>
            <a:srgbClr val="EBBA44"/>
          </a:solidFill>
          <a:ln cap="flat" cmpd="sng" w="381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4800"/>
              <a:t>System Overview</a:t>
            </a:r>
            <a:endParaRPr b="1" sz="4800"/>
          </a:p>
        </p:txBody>
      </p:sp>
      <p:sp>
        <p:nvSpPr>
          <p:cNvPr id="64" name="Google Shape;64;p13"/>
          <p:cNvSpPr txBox="1"/>
          <p:nvPr/>
        </p:nvSpPr>
        <p:spPr>
          <a:xfrm>
            <a:off x="1822600" y="27013625"/>
            <a:ext cx="10353600" cy="4738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2300">
                <a:solidFill>
                  <a:schemeClr val="dk1"/>
                </a:solidFill>
              </a:rPr>
              <a:t>To accomplish the task of charging the pacemaker battery, we designed a wireless charging  system capable of safely and efficiently charging a Li-ion battery used in a pacemaker. The device will send an Electromagnetic Field (EMF) from one coil outside the body to another coil inside the body, which will induce a current that charges the battery. We will then transmit data regarding battery voltage via bluetooth to an outside display. </a:t>
            </a:r>
            <a:endParaRPr sz="2300"/>
          </a:p>
          <a:p>
            <a:pPr indent="0" lvl="0" marL="0" rtl="0" algn="just">
              <a:lnSpc>
                <a:spcPct val="115000"/>
              </a:lnSpc>
              <a:spcBef>
                <a:spcPts val="1000"/>
              </a:spcBef>
              <a:spcAft>
                <a:spcPts val="0"/>
              </a:spcAft>
              <a:buNone/>
            </a:pPr>
            <a:r>
              <a:rPr lang="en" sz="2300"/>
              <a:t>Our system consists of 4 different sub-systems:</a:t>
            </a:r>
            <a:endParaRPr sz="2300"/>
          </a:p>
          <a:p>
            <a:pPr indent="-374650" lvl="0" marL="914400" rtl="0" algn="just">
              <a:lnSpc>
                <a:spcPct val="115000"/>
              </a:lnSpc>
              <a:spcBef>
                <a:spcPts val="0"/>
              </a:spcBef>
              <a:spcAft>
                <a:spcPts val="0"/>
              </a:spcAft>
              <a:buSzPts val="2300"/>
              <a:buChar char="●"/>
            </a:pPr>
            <a:r>
              <a:rPr lang="en" sz="2300"/>
              <a:t>Resonant Inductive Coupling circuit</a:t>
            </a:r>
            <a:endParaRPr sz="2300"/>
          </a:p>
          <a:p>
            <a:pPr indent="-374650" lvl="0" marL="914400" rtl="0" algn="just">
              <a:lnSpc>
                <a:spcPct val="115000"/>
              </a:lnSpc>
              <a:spcBef>
                <a:spcPts val="0"/>
              </a:spcBef>
              <a:spcAft>
                <a:spcPts val="0"/>
              </a:spcAft>
              <a:buSzPts val="2300"/>
              <a:buChar char="●"/>
            </a:pPr>
            <a:r>
              <a:rPr lang="en" sz="2300"/>
              <a:t>Charge cutoff circuit</a:t>
            </a:r>
            <a:endParaRPr sz="2300"/>
          </a:p>
          <a:p>
            <a:pPr indent="-374650" lvl="0" marL="914400" rtl="0" algn="just">
              <a:lnSpc>
                <a:spcPct val="115000"/>
              </a:lnSpc>
              <a:spcBef>
                <a:spcPts val="0"/>
              </a:spcBef>
              <a:spcAft>
                <a:spcPts val="0"/>
              </a:spcAft>
              <a:buSzPts val="2300"/>
              <a:buChar char="●"/>
            </a:pPr>
            <a:r>
              <a:rPr lang="en" sz="2300"/>
              <a:t>Bluetooth Module</a:t>
            </a:r>
            <a:endParaRPr sz="2300"/>
          </a:p>
          <a:p>
            <a:pPr indent="-374650" lvl="0" marL="914400" rtl="0" algn="just">
              <a:lnSpc>
                <a:spcPct val="115000"/>
              </a:lnSpc>
              <a:spcBef>
                <a:spcPts val="0"/>
              </a:spcBef>
              <a:spcAft>
                <a:spcPts val="0"/>
              </a:spcAft>
              <a:buSzPts val="2300"/>
              <a:buChar char="●"/>
            </a:pPr>
            <a:r>
              <a:rPr lang="en" sz="2300"/>
              <a:t>Raspberry Pi and </a:t>
            </a:r>
            <a:r>
              <a:rPr lang="en" sz="2300"/>
              <a:t>d</a:t>
            </a:r>
            <a:r>
              <a:rPr lang="en" sz="2300"/>
              <a:t>isplay</a:t>
            </a:r>
            <a:endParaRPr sz="2300"/>
          </a:p>
        </p:txBody>
      </p:sp>
      <p:grpSp>
        <p:nvGrpSpPr>
          <p:cNvPr id="65" name="Google Shape;65;p13"/>
          <p:cNvGrpSpPr/>
          <p:nvPr/>
        </p:nvGrpSpPr>
        <p:grpSpPr>
          <a:xfrm>
            <a:off x="13035156" y="9245204"/>
            <a:ext cx="8997662" cy="7506079"/>
            <a:chOff x="9068375" y="8652175"/>
            <a:chExt cx="8439000" cy="7338038"/>
          </a:xfrm>
        </p:grpSpPr>
        <p:pic>
          <p:nvPicPr>
            <p:cNvPr id="66" name="Google Shape;66;p13"/>
            <p:cNvPicPr preferRelativeResize="0"/>
            <p:nvPr/>
          </p:nvPicPr>
          <p:blipFill>
            <a:blip r:embed="rId3">
              <a:alphaModFix/>
            </a:blip>
            <a:stretch>
              <a:fillRect/>
            </a:stretch>
          </p:blipFill>
          <p:spPr>
            <a:xfrm>
              <a:off x="10409562" y="8652175"/>
              <a:ext cx="5756625" cy="6867130"/>
            </a:xfrm>
            <a:prstGeom prst="rect">
              <a:avLst/>
            </a:prstGeom>
            <a:noFill/>
            <a:ln>
              <a:noFill/>
            </a:ln>
          </p:spPr>
        </p:pic>
        <p:sp>
          <p:nvSpPr>
            <p:cNvPr id="67" name="Google Shape;67;p13"/>
            <p:cNvSpPr txBox="1"/>
            <p:nvPr/>
          </p:nvSpPr>
          <p:spPr>
            <a:xfrm>
              <a:off x="9068375" y="15508713"/>
              <a:ext cx="8439000" cy="48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t>Figure 2: Resonant Inductive Coupling Circuit</a:t>
              </a:r>
              <a:endParaRPr sz="2000"/>
            </a:p>
          </p:txBody>
        </p:sp>
      </p:grpSp>
      <p:sp>
        <p:nvSpPr>
          <p:cNvPr id="68" name="Google Shape;68;p13"/>
          <p:cNvSpPr txBox="1"/>
          <p:nvPr/>
        </p:nvSpPr>
        <p:spPr>
          <a:xfrm>
            <a:off x="14284700" y="17242900"/>
            <a:ext cx="6498600" cy="9035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2300"/>
              <a:t>Utilizing the Seeeduino microprocessor, two relays, four resistors, and one diode the receiver circuit can monitor the charge of the battery and shut off the charging when it is full. The discrete components are necessary because the Seeeduino cannot output a high enough voltage or current to charge the battery directly.</a:t>
            </a:r>
            <a:endParaRPr sz="2300"/>
          </a:p>
          <a:p>
            <a:pPr indent="0" lvl="0" marL="0" rtl="0" algn="just">
              <a:spcBef>
                <a:spcPts val="0"/>
              </a:spcBef>
              <a:spcAft>
                <a:spcPts val="0"/>
              </a:spcAft>
              <a:buNone/>
            </a:pPr>
            <a:r>
              <a:t/>
            </a:r>
            <a:endParaRPr sz="2300"/>
          </a:p>
          <a:p>
            <a:pPr indent="0" lvl="0" marL="0" rtl="0" algn="just">
              <a:spcBef>
                <a:spcPts val="0"/>
              </a:spcBef>
              <a:spcAft>
                <a:spcPts val="0"/>
              </a:spcAft>
              <a:buNone/>
            </a:pPr>
            <a:r>
              <a:rPr lang="en" sz="2300"/>
              <a:t>The Seeeduino monitors the battery voltage and turns off the corresponding relay when the voltage reaches its charged value. In pacemakers and our experiments, Li-Ion style batteries are used and overcharging this type of battery could lead to high temperatures, battery bursts, and/or severe </a:t>
            </a:r>
            <a:r>
              <a:rPr lang="en" sz="2300"/>
              <a:t>degradation</a:t>
            </a:r>
            <a:r>
              <a:rPr lang="en" sz="2300"/>
              <a:t> of the battery health. The battery is NOT charging by default for safety reasons. </a:t>
            </a:r>
            <a:endParaRPr sz="2300"/>
          </a:p>
          <a:p>
            <a:pPr indent="0" lvl="0" marL="0" rtl="0" algn="just">
              <a:spcBef>
                <a:spcPts val="0"/>
              </a:spcBef>
              <a:spcAft>
                <a:spcPts val="0"/>
              </a:spcAft>
              <a:buNone/>
            </a:pPr>
            <a:r>
              <a:t/>
            </a:r>
            <a:endParaRPr sz="2300"/>
          </a:p>
          <a:p>
            <a:pPr indent="0" lvl="0" marL="0" rtl="0" algn="just">
              <a:spcBef>
                <a:spcPts val="0"/>
              </a:spcBef>
              <a:spcAft>
                <a:spcPts val="0"/>
              </a:spcAft>
              <a:buNone/>
            </a:pPr>
            <a:r>
              <a:rPr lang="en" sz="2300"/>
              <a:t>The Bluetooth module used is an Adafruit Bluefruit LE UART Friend. The sample libraries make it easy to transmit values via UART and integrate into receiving devices. Using Bluetooth technology can cut down on costs as any Android phone already in use can double as the receiver.</a:t>
            </a:r>
            <a:endParaRPr sz="2300"/>
          </a:p>
        </p:txBody>
      </p:sp>
      <p:sp>
        <p:nvSpPr>
          <p:cNvPr id="69" name="Google Shape;69;p13"/>
          <p:cNvSpPr txBox="1"/>
          <p:nvPr/>
        </p:nvSpPr>
        <p:spPr>
          <a:xfrm>
            <a:off x="21875075" y="26185900"/>
            <a:ext cx="5793600" cy="5495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2300"/>
              <a:t>The Raspberry Pi 4 displays the battery charge over time and is updated in real time. It also provides the user with an estimated time until fully charged</a:t>
            </a:r>
            <a:r>
              <a:rPr lang="en" sz="2300"/>
              <a:t> (not pictured). Future improvements will include a way to monitor the battery health, estimated amount of pacemaker discharges per day, and overall system integrity.</a:t>
            </a:r>
            <a:endParaRPr sz="2300"/>
          </a:p>
          <a:p>
            <a:pPr indent="0" lvl="0" marL="0" rtl="0" algn="just">
              <a:spcBef>
                <a:spcPts val="0"/>
              </a:spcBef>
              <a:spcAft>
                <a:spcPts val="0"/>
              </a:spcAft>
              <a:buNone/>
            </a:pPr>
            <a:r>
              <a:t/>
            </a:r>
            <a:endParaRPr sz="2300"/>
          </a:p>
          <a:p>
            <a:pPr indent="0" lvl="0" marL="0" rtl="0" algn="just">
              <a:spcBef>
                <a:spcPts val="0"/>
              </a:spcBef>
              <a:spcAft>
                <a:spcPts val="0"/>
              </a:spcAft>
              <a:buNone/>
            </a:pPr>
            <a:r>
              <a:rPr lang="en" sz="2300"/>
              <a:t>This specialized Raspberry Pi display was designed to show that the transmitted Bluetooth signal can interface with multiple devices and to show the specific monitoring features of our device.</a:t>
            </a:r>
            <a:endParaRPr sz="2300"/>
          </a:p>
        </p:txBody>
      </p:sp>
      <p:sp>
        <p:nvSpPr>
          <p:cNvPr id="70" name="Google Shape;70;p13"/>
          <p:cNvSpPr txBox="1"/>
          <p:nvPr/>
        </p:nvSpPr>
        <p:spPr>
          <a:xfrm>
            <a:off x="14976500" y="31045509"/>
            <a:ext cx="5696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t>Figure 4:  Raspberry Pi Display User Interface</a:t>
            </a:r>
            <a:endParaRPr sz="2000"/>
          </a:p>
        </p:txBody>
      </p:sp>
      <p:sp>
        <p:nvSpPr>
          <p:cNvPr id="71" name="Google Shape;71;p13"/>
          <p:cNvSpPr txBox="1"/>
          <p:nvPr/>
        </p:nvSpPr>
        <p:spPr>
          <a:xfrm>
            <a:off x="1990900" y="26383538"/>
            <a:ext cx="10017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t>Figure 1: System Architecture</a:t>
            </a:r>
            <a:endParaRPr sz="2000"/>
          </a:p>
        </p:txBody>
      </p:sp>
      <p:sp>
        <p:nvSpPr>
          <p:cNvPr id="72" name="Google Shape;72;p13"/>
          <p:cNvSpPr txBox="1"/>
          <p:nvPr/>
        </p:nvSpPr>
        <p:spPr>
          <a:xfrm>
            <a:off x="21170150" y="9473950"/>
            <a:ext cx="6498600" cy="7866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2300"/>
              <a:t>The method of wireless </a:t>
            </a:r>
            <a:r>
              <a:rPr lang="en" sz="2300"/>
              <a:t>charging</a:t>
            </a:r>
            <a:r>
              <a:rPr lang="en" sz="2300"/>
              <a:t> that out team selected was resonant inductive coupling. We based our design off of the </a:t>
            </a:r>
            <a:r>
              <a:rPr i="1" lang="en" sz="2300"/>
              <a:t>Analog Devices</a:t>
            </a:r>
            <a:r>
              <a:rPr lang="en" sz="2300"/>
              <a:t> DC2386-B demo board which is capable of: </a:t>
            </a:r>
            <a:endParaRPr sz="2300"/>
          </a:p>
          <a:p>
            <a:pPr indent="-374650" lvl="0" marL="914400" rtl="0" algn="just">
              <a:lnSpc>
                <a:spcPct val="115000"/>
              </a:lnSpc>
              <a:spcBef>
                <a:spcPts val="0"/>
              </a:spcBef>
              <a:spcAft>
                <a:spcPts val="0"/>
              </a:spcAft>
              <a:buSzPts val="2300"/>
              <a:buChar char="●"/>
            </a:pPr>
            <a:r>
              <a:rPr lang="en" sz="2300"/>
              <a:t>Operating up to 1.5MHz</a:t>
            </a:r>
            <a:endParaRPr sz="2300"/>
          </a:p>
          <a:p>
            <a:pPr indent="-374650" lvl="0" marL="914400" rtl="0" algn="just">
              <a:lnSpc>
                <a:spcPct val="115000"/>
              </a:lnSpc>
              <a:spcBef>
                <a:spcPts val="0"/>
              </a:spcBef>
              <a:spcAft>
                <a:spcPts val="0"/>
              </a:spcAft>
              <a:buSzPts val="2300"/>
              <a:buChar char="●"/>
            </a:pPr>
            <a:r>
              <a:rPr lang="en" sz="2300"/>
              <a:t>Charge distance up to 2 cm</a:t>
            </a:r>
            <a:endParaRPr sz="2300"/>
          </a:p>
          <a:p>
            <a:pPr indent="-374650" lvl="0" marL="914400" rtl="0" algn="just">
              <a:lnSpc>
                <a:spcPct val="115000"/>
              </a:lnSpc>
              <a:spcBef>
                <a:spcPts val="0"/>
              </a:spcBef>
              <a:spcAft>
                <a:spcPts val="0"/>
              </a:spcAft>
              <a:buSzPts val="2300"/>
              <a:buChar char="●"/>
            </a:pPr>
            <a:r>
              <a:rPr lang="en" sz="2300"/>
              <a:t>Load Detection</a:t>
            </a:r>
            <a:endParaRPr sz="2300"/>
          </a:p>
          <a:p>
            <a:pPr indent="0" lvl="0" marL="0" rtl="0" algn="just">
              <a:lnSpc>
                <a:spcPct val="115000"/>
              </a:lnSpc>
              <a:spcBef>
                <a:spcPts val="0"/>
              </a:spcBef>
              <a:spcAft>
                <a:spcPts val="0"/>
              </a:spcAft>
              <a:buNone/>
            </a:pPr>
            <a:r>
              <a:t/>
            </a:r>
            <a:endParaRPr sz="2300"/>
          </a:p>
          <a:p>
            <a:pPr indent="0" lvl="0" marL="0" rtl="0" algn="just">
              <a:lnSpc>
                <a:spcPct val="115000"/>
              </a:lnSpc>
              <a:spcBef>
                <a:spcPts val="0"/>
              </a:spcBef>
              <a:spcAft>
                <a:spcPts val="0"/>
              </a:spcAft>
              <a:buNone/>
            </a:pPr>
            <a:r>
              <a:rPr lang="en" sz="2300"/>
              <a:t>When the coils are aligned, the EMF can efficiently charge at up to 2 cm and travel safely through the human body.  The </a:t>
            </a:r>
            <a:r>
              <a:rPr lang="en" sz="2300"/>
              <a:t>receiving</a:t>
            </a:r>
            <a:r>
              <a:rPr lang="en" sz="2300"/>
              <a:t> module is also responsible for powering the </a:t>
            </a:r>
            <a:r>
              <a:rPr lang="en" sz="2300"/>
              <a:t>internally</a:t>
            </a:r>
            <a:r>
              <a:rPr lang="en" sz="2300"/>
              <a:t> CPU, the Seeeduino, which is responsible for operating the charge cutoff circuit and the bluetooth module.</a:t>
            </a:r>
            <a:endParaRPr sz="2300"/>
          </a:p>
          <a:p>
            <a:pPr indent="0" lvl="0" marL="0" rtl="0" algn="just">
              <a:lnSpc>
                <a:spcPct val="115000"/>
              </a:lnSpc>
              <a:spcBef>
                <a:spcPts val="0"/>
              </a:spcBef>
              <a:spcAft>
                <a:spcPts val="0"/>
              </a:spcAft>
              <a:buNone/>
            </a:pPr>
            <a:r>
              <a:rPr lang="en" sz="2300"/>
              <a:t>We did not use this specific board in our final product due to its larger size, and instead opted for smaller inductive coupling boards that are pictured in figure 5.</a:t>
            </a:r>
            <a:endParaRPr sz="2300"/>
          </a:p>
        </p:txBody>
      </p:sp>
      <p:sp>
        <p:nvSpPr>
          <p:cNvPr id="73" name="Google Shape;73;p13"/>
          <p:cNvSpPr/>
          <p:nvPr/>
        </p:nvSpPr>
        <p:spPr>
          <a:xfrm>
            <a:off x="28875638" y="7431413"/>
            <a:ext cx="12566400" cy="1262100"/>
          </a:xfrm>
          <a:prstGeom prst="rect">
            <a:avLst/>
          </a:prstGeom>
          <a:solidFill>
            <a:srgbClr val="EBBA44"/>
          </a:solidFill>
          <a:ln cap="flat" cmpd="sng" w="381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4800"/>
              <a:t>Results</a:t>
            </a:r>
            <a:endParaRPr b="1" sz="4800"/>
          </a:p>
        </p:txBody>
      </p:sp>
      <p:sp>
        <p:nvSpPr>
          <p:cNvPr id="74" name="Google Shape;74;p13"/>
          <p:cNvSpPr/>
          <p:nvPr/>
        </p:nvSpPr>
        <p:spPr>
          <a:xfrm>
            <a:off x="28875650" y="9116925"/>
            <a:ext cx="12566400" cy="16053300"/>
          </a:xfrm>
          <a:prstGeom prst="rect">
            <a:avLst/>
          </a:prstGeom>
          <a:solidFill>
            <a:schemeClr val="lt2"/>
          </a:solidFill>
          <a:ln cap="flat" cmpd="sng" w="38100">
            <a:solidFill>
              <a:schemeClr val="dk2"/>
            </a:solidFill>
            <a:prstDash val="solid"/>
            <a:round/>
            <a:headEnd len="sm" w="sm" type="none"/>
            <a:tailEnd len="sm" w="sm" type="none"/>
          </a:ln>
          <a:effectLst>
            <a:outerShdw blurRad="57150" rotWithShape="0" algn="bl" dir="5400000" dist="571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28875650" y="25319700"/>
            <a:ext cx="12566400" cy="1262100"/>
          </a:xfrm>
          <a:prstGeom prst="rect">
            <a:avLst/>
          </a:prstGeom>
          <a:solidFill>
            <a:srgbClr val="EBBA44"/>
          </a:solidFill>
          <a:ln cap="flat" cmpd="sng" w="381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4800"/>
              <a:t>References</a:t>
            </a:r>
            <a:endParaRPr b="1" sz="4800"/>
          </a:p>
        </p:txBody>
      </p:sp>
      <p:sp>
        <p:nvSpPr>
          <p:cNvPr id="76" name="Google Shape;76;p13"/>
          <p:cNvSpPr/>
          <p:nvPr/>
        </p:nvSpPr>
        <p:spPr>
          <a:xfrm>
            <a:off x="28907900" y="26731200"/>
            <a:ext cx="12566400" cy="1995300"/>
          </a:xfrm>
          <a:prstGeom prst="rect">
            <a:avLst/>
          </a:prstGeom>
          <a:solidFill>
            <a:schemeClr val="lt2"/>
          </a:solidFill>
          <a:ln cap="flat" cmpd="sng" w="38100">
            <a:solidFill>
              <a:schemeClr val="dk2"/>
            </a:solidFill>
            <a:prstDash val="solid"/>
            <a:round/>
            <a:headEnd len="sm" w="sm" type="none"/>
            <a:tailEnd len="sm" w="sm" type="none"/>
          </a:ln>
          <a:effectLst>
            <a:outerShdw blurRad="57150" rotWithShape="0" algn="bl" dir="5400000" dist="571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txBox="1"/>
          <p:nvPr/>
        </p:nvSpPr>
        <p:spPr>
          <a:xfrm>
            <a:off x="29107700" y="9386225"/>
            <a:ext cx="5793600" cy="4203000"/>
          </a:xfrm>
          <a:prstGeom prst="rect">
            <a:avLst/>
          </a:prstGeom>
          <a:noFill/>
          <a:ln>
            <a:noFill/>
          </a:ln>
        </p:spPr>
        <p:txBody>
          <a:bodyPr anchorCtr="0" anchor="t" bIns="91425" lIns="91425" spcFirstLastPara="1" rIns="91425" wrap="square" tIns="91425">
            <a:spAutoFit/>
          </a:bodyPr>
          <a:lstStyle/>
          <a:p>
            <a:pPr indent="-374650" lvl="0" marL="457200" rtl="0" algn="l">
              <a:lnSpc>
                <a:spcPct val="115000"/>
              </a:lnSpc>
              <a:spcBef>
                <a:spcPts val="0"/>
              </a:spcBef>
              <a:spcAft>
                <a:spcPts val="0"/>
              </a:spcAft>
              <a:buSzPts val="2300"/>
              <a:buChar char="●"/>
            </a:pPr>
            <a:r>
              <a:rPr lang="en" sz="2300"/>
              <a:t>Implant size is ~6cm</a:t>
            </a:r>
            <a:r>
              <a:rPr lang="en" sz="2300"/>
              <a:t>*6cm*1.5cm</a:t>
            </a:r>
            <a:endParaRPr sz="2300"/>
          </a:p>
          <a:p>
            <a:pPr indent="-374650" lvl="0" marL="457200" rtl="0" algn="l">
              <a:lnSpc>
                <a:spcPct val="115000"/>
              </a:lnSpc>
              <a:spcBef>
                <a:spcPts val="0"/>
              </a:spcBef>
              <a:spcAft>
                <a:spcPts val="0"/>
              </a:spcAft>
              <a:buSzPts val="2300"/>
              <a:buChar char="●"/>
            </a:pPr>
            <a:r>
              <a:rPr lang="en" sz="2300"/>
              <a:t>Transmitter size ~6cm*6cm*0.5cm</a:t>
            </a:r>
            <a:endParaRPr sz="2300"/>
          </a:p>
          <a:p>
            <a:pPr indent="-374650" lvl="0" marL="457200" rtl="0" algn="l">
              <a:lnSpc>
                <a:spcPct val="115000"/>
              </a:lnSpc>
              <a:spcBef>
                <a:spcPts val="0"/>
              </a:spcBef>
              <a:spcAft>
                <a:spcPts val="0"/>
              </a:spcAft>
              <a:buSzPts val="2300"/>
              <a:buChar char="●"/>
            </a:pPr>
            <a:r>
              <a:rPr lang="en" sz="2300"/>
              <a:t>Display size is ~20cm*12cm*3cm</a:t>
            </a:r>
            <a:endParaRPr sz="2300"/>
          </a:p>
          <a:p>
            <a:pPr indent="0" lvl="0" marL="0" rtl="0" algn="l">
              <a:lnSpc>
                <a:spcPct val="115000"/>
              </a:lnSpc>
              <a:spcBef>
                <a:spcPts val="0"/>
              </a:spcBef>
              <a:spcAft>
                <a:spcPts val="0"/>
              </a:spcAft>
              <a:buNone/>
            </a:pPr>
            <a:r>
              <a:t/>
            </a:r>
            <a:endParaRPr sz="2300"/>
          </a:p>
          <a:p>
            <a:pPr indent="-374650" lvl="0" marL="457200" rtl="0" algn="l">
              <a:lnSpc>
                <a:spcPct val="115000"/>
              </a:lnSpc>
              <a:spcBef>
                <a:spcPts val="0"/>
              </a:spcBef>
              <a:spcAft>
                <a:spcPts val="0"/>
              </a:spcAft>
              <a:buSzPts val="2300"/>
              <a:buChar char="●"/>
            </a:pPr>
            <a:r>
              <a:rPr lang="en" sz="2300"/>
              <a:t>The only two exposed wires are the connections for the modern pacemaker battery</a:t>
            </a:r>
            <a:endParaRPr sz="2300"/>
          </a:p>
          <a:p>
            <a:pPr indent="-374650" lvl="0" marL="457200" rtl="0" algn="l">
              <a:lnSpc>
                <a:spcPct val="115000"/>
              </a:lnSpc>
              <a:spcBef>
                <a:spcPts val="0"/>
              </a:spcBef>
              <a:spcAft>
                <a:spcPts val="0"/>
              </a:spcAft>
              <a:buSzPts val="2300"/>
              <a:buChar char="●"/>
            </a:pPr>
            <a:r>
              <a:rPr lang="en" sz="2300"/>
              <a:t>The wires were left long on purpose to allow for more flexibility when implanted. They can be trimmed safely</a:t>
            </a:r>
            <a:endParaRPr sz="2300"/>
          </a:p>
        </p:txBody>
      </p:sp>
      <p:pic>
        <p:nvPicPr>
          <p:cNvPr id="78" name="Google Shape;78;p13"/>
          <p:cNvPicPr preferRelativeResize="0"/>
          <p:nvPr/>
        </p:nvPicPr>
        <p:blipFill rotWithShape="1">
          <a:blip r:embed="rId4">
            <a:alphaModFix/>
          </a:blip>
          <a:srcRect b="8425" l="25451" r="34459" t="13412"/>
          <a:stretch/>
        </p:blipFill>
        <p:spPr>
          <a:xfrm>
            <a:off x="34155379" y="13643549"/>
            <a:ext cx="6754454" cy="7408155"/>
          </a:xfrm>
          <a:prstGeom prst="rect">
            <a:avLst/>
          </a:prstGeom>
          <a:noFill/>
          <a:ln>
            <a:noFill/>
          </a:ln>
        </p:spPr>
      </p:pic>
      <p:pic>
        <p:nvPicPr>
          <p:cNvPr id="79" name="Google Shape;79;p13"/>
          <p:cNvPicPr preferRelativeResize="0"/>
          <p:nvPr/>
        </p:nvPicPr>
        <p:blipFill rotWithShape="1">
          <a:blip r:embed="rId5">
            <a:alphaModFix/>
          </a:blip>
          <a:srcRect b="21668" l="28208" r="32717" t="20594"/>
          <a:stretch/>
        </p:blipFill>
        <p:spPr>
          <a:xfrm flipH="1" rot="5400000">
            <a:off x="28939925" y="14124513"/>
            <a:ext cx="5696406" cy="4734473"/>
          </a:xfrm>
          <a:prstGeom prst="rect">
            <a:avLst/>
          </a:prstGeom>
          <a:noFill/>
          <a:ln>
            <a:noFill/>
          </a:ln>
        </p:spPr>
      </p:pic>
      <p:sp>
        <p:nvSpPr>
          <p:cNvPr id="80" name="Google Shape;80;p13"/>
          <p:cNvSpPr txBox="1"/>
          <p:nvPr/>
        </p:nvSpPr>
        <p:spPr>
          <a:xfrm>
            <a:off x="35093150" y="9359988"/>
            <a:ext cx="6042900" cy="4203000"/>
          </a:xfrm>
          <a:prstGeom prst="rect">
            <a:avLst/>
          </a:prstGeom>
          <a:noFill/>
          <a:ln>
            <a:noFill/>
          </a:ln>
        </p:spPr>
        <p:txBody>
          <a:bodyPr anchorCtr="0" anchor="t" bIns="91425" lIns="91425" spcFirstLastPara="1" rIns="91425" wrap="square" tIns="91425">
            <a:spAutoFit/>
          </a:bodyPr>
          <a:lstStyle/>
          <a:p>
            <a:pPr indent="-374650" lvl="0" marL="457200" rtl="0" algn="l">
              <a:lnSpc>
                <a:spcPct val="115000"/>
              </a:lnSpc>
              <a:spcBef>
                <a:spcPts val="0"/>
              </a:spcBef>
              <a:spcAft>
                <a:spcPts val="0"/>
              </a:spcAft>
              <a:buSzPts val="2300"/>
              <a:buChar char="●"/>
            </a:pPr>
            <a:r>
              <a:rPr lang="en" sz="2300"/>
              <a:t>Receiver is enclosed in plastic housing for durability</a:t>
            </a:r>
            <a:endParaRPr sz="2300"/>
          </a:p>
          <a:p>
            <a:pPr indent="-374650" lvl="0" marL="457200" rtl="0" algn="l">
              <a:lnSpc>
                <a:spcPct val="115000"/>
              </a:lnSpc>
              <a:spcBef>
                <a:spcPts val="0"/>
              </a:spcBef>
              <a:spcAft>
                <a:spcPts val="0"/>
              </a:spcAft>
              <a:buSzPts val="2300"/>
              <a:buChar char="●"/>
            </a:pPr>
            <a:r>
              <a:rPr lang="en" sz="2300"/>
              <a:t>Transmitter is lightweight and can be strapped to the chest to be hands-free</a:t>
            </a:r>
            <a:endParaRPr sz="2300"/>
          </a:p>
          <a:p>
            <a:pPr indent="-374650" lvl="0" marL="457200" rtl="0" algn="l">
              <a:lnSpc>
                <a:spcPct val="115000"/>
              </a:lnSpc>
              <a:spcBef>
                <a:spcPts val="0"/>
              </a:spcBef>
              <a:spcAft>
                <a:spcPts val="0"/>
              </a:spcAft>
              <a:buSzPts val="2300"/>
              <a:buChar char="●"/>
            </a:pPr>
            <a:r>
              <a:rPr lang="en" sz="2300"/>
              <a:t>The strap is adjustable to allow for multiple body sizes and proportions</a:t>
            </a:r>
            <a:endParaRPr sz="2300"/>
          </a:p>
          <a:p>
            <a:pPr indent="-374650" lvl="0" marL="457200" rtl="0" algn="l">
              <a:lnSpc>
                <a:spcPct val="115000"/>
              </a:lnSpc>
              <a:spcBef>
                <a:spcPts val="0"/>
              </a:spcBef>
              <a:spcAft>
                <a:spcPts val="0"/>
              </a:spcAft>
              <a:buSzPts val="2300"/>
              <a:buChar char="●"/>
            </a:pPr>
            <a:r>
              <a:rPr lang="en" sz="2300"/>
              <a:t>Display is separate so it can be easily viewed</a:t>
            </a:r>
            <a:endParaRPr sz="2300"/>
          </a:p>
          <a:p>
            <a:pPr indent="-374650" lvl="0" marL="457200" rtl="0" algn="l">
              <a:lnSpc>
                <a:spcPct val="115000"/>
              </a:lnSpc>
              <a:spcBef>
                <a:spcPts val="0"/>
              </a:spcBef>
              <a:spcAft>
                <a:spcPts val="0"/>
              </a:spcAft>
              <a:buSzPts val="2300"/>
              <a:buChar char="●"/>
            </a:pPr>
            <a:r>
              <a:rPr lang="en" sz="2300"/>
              <a:t>Display is optional and can be substituted for an Android phone</a:t>
            </a:r>
            <a:endParaRPr sz="2300"/>
          </a:p>
        </p:txBody>
      </p:sp>
      <p:grpSp>
        <p:nvGrpSpPr>
          <p:cNvPr id="81" name="Google Shape;81;p13"/>
          <p:cNvGrpSpPr/>
          <p:nvPr/>
        </p:nvGrpSpPr>
        <p:grpSpPr>
          <a:xfrm>
            <a:off x="21170150" y="18082741"/>
            <a:ext cx="6042900" cy="7204298"/>
            <a:chOff x="19092679" y="19929390"/>
            <a:chExt cx="7980586" cy="8627901"/>
          </a:xfrm>
        </p:grpSpPr>
        <p:pic>
          <p:nvPicPr>
            <p:cNvPr id="82" name="Google Shape;82;p13"/>
            <p:cNvPicPr preferRelativeResize="0"/>
            <p:nvPr/>
          </p:nvPicPr>
          <p:blipFill rotWithShape="1">
            <a:blip r:embed="rId6">
              <a:alphaModFix/>
            </a:blip>
            <a:srcRect b="8075" l="14363" r="2799" t="7628"/>
            <a:stretch/>
          </p:blipFill>
          <p:spPr>
            <a:xfrm>
              <a:off x="19092679" y="19929390"/>
              <a:ext cx="7980586" cy="8038095"/>
            </a:xfrm>
            <a:prstGeom prst="rect">
              <a:avLst/>
            </a:prstGeom>
            <a:noFill/>
            <a:ln>
              <a:noFill/>
            </a:ln>
          </p:spPr>
        </p:pic>
        <p:sp>
          <p:nvSpPr>
            <p:cNvPr id="83" name="Google Shape;83;p13"/>
            <p:cNvSpPr txBox="1"/>
            <p:nvPr/>
          </p:nvSpPr>
          <p:spPr>
            <a:xfrm>
              <a:off x="19159839" y="27967491"/>
              <a:ext cx="7522500" cy="589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t>Figure 3: Seeeduino and Bluetooth Module </a:t>
              </a:r>
              <a:endParaRPr sz="2000"/>
            </a:p>
          </p:txBody>
        </p:sp>
      </p:grpSp>
      <p:pic>
        <p:nvPicPr>
          <p:cNvPr id="84" name="Google Shape;84;p13"/>
          <p:cNvPicPr preferRelativeResize="0"/>
          <p:nvPr/>
        </p:nvPicPr>
        <p:blipFill rotWithShape="1">
          <a:blip r:embed="rId7">
            <a:alphaModFix/>
          </a:blip>
          <a:srcRect b="14345" l="17869" r="24948" t="27970"/>
          <a:stretch/>
        </p:blipFill>
        <p:spPr>
          <a:xfrm>
            <a:off x="14155450" y="26659425"/>
            <a:ext cx="7470290" cy="4239150"/>
          </a:xfrm>
          <a:prstGeom prst="rect">
            <a:avLst/>
          </a:prstGeom>
          <a:noFill/>
          <a:ln>
            <a:noFill/>
          </a:ln>
        </p:spPr>
      </p:pic>
      <p:sp>
        <p:nvSpPr>
          <p:cNvPr id="85" name="Google Shape;85;p13"/>
          <p:cNvSpPr txBox="1"/>
          <p:nvPr/>
        </p:nvSpPr>
        <p:spPr>
          <a:xfrm>
            <a:off x="29271325" y="21187425"/>
            <a:ext cx="11638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t>Figure 5: The receiving circuit with the cases on (left) and the internals revealed (right)</a:t>
            </a:r>
            <a:endParaRPr sz="2000"/>
          </a:p>
        </p:txBody>
      </p:sp>
      <p:sp>
        <p:nvSpPr>
          <p:cNvPr id="86" name="Google Shape;86;p13"/>
          <p:cNvSpPr/>
          <p:nvPr/>
        </p:nvSpPr>
        <p:spPr>
          <a:xfrm>
            <a:off x="1243150" y="7491488"/>
            <a:ext cx="11851800" cy="1262100"/>
          </a:xfrm>
          <a:prstGeom prst="rect">
            <a:avLst/>
          </a:prstGeom>
          <a:solidFill>
            <a:srgbClr val="EBBA44"/>
          </a:solidFill>
          <a:ln cap="flat" cmpd="sng" w="381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4800"/>
              <a:t>Abstract</a:t>
            </a:r>
            <a:endParaRPr b="1" sz="4800"/>
          </a:p>
        </p:txBody>
      </p:sp>
      <p:sp>
        <p:nvSpPr>
          <p:cNvPr id="87" name="Google Shape;87;p13"/>
          <p:cNvSpPr txBox="1"/>
          <p:nvPr/>
        </p:nvSpPr>
        <p:spPr>
          <a:xfrm>
            <a:off x="29205925" y="21735275"/>
            <a:ext cx="11769300" cy="3388500"/>
          </a:xfrm>
          <a:prstGeom prst="rect">
            <a:avLst/>
          </a:prstGeom>
          <a:noFill/>
          <a:ln>
            <a:noFill/>
          </a:ln>
        </p:spPr>
        <p:txBody>
          <a:bodyPr anchorCtr="0" anchor="t" bIns="91425" lIns="91425" spcFirstLastPara="1" rIns="91425" wrap="square" tIns="91425">
            <a:spAutoFit/>
          </a:bodyPr>
          <a:lstStyle/>
          <a:p>
            <a:pPr indent="-374650" lvl="0" marL="457200" rtl="0" algn="just">
              <a:lnSpc>
                <a:spcPct val="115000"/>
              </a:lnSpc>
              <a:spcBef>
                <a:spcPts val="0"/>
              </a:spcBef>
              <a:spcAft>
                <a:spcPts val="0"/>
              </a:spcAft>
              <a:buSzPts val="2300"/>
              <a:buChar char="●"/>
            </a:pPr>
            <a:r>
              <a:rPr lang="en" sz="2300"/>
              <a:t>Has an effective range between transmitter and receiver of about 2 centimeters. Can effectively penetrate flesh-like substances with a </a:t>
            </a:r>
            <a:r>
              <a:rPr lang="en" sz="2300"/>
              <a:t>negligible</a:t>
            </a:r>
            <a:r>
              <a:rPr lang="en" sz="2300"/>
              <a:t> loss in received power.</a:t>
            </a:r>
            <a:endParaRPr sz="2300"/>
          </a:p>
          <a:p>
            <a:pPr indent="-374650" lvl="0" marL="457200" rtl="0" algn="just">
              <a:lnSpc>
                <a:spcPct val="115000"/>
              </a:lnSpc>
              <a:spcBef>
                <a:spcPts val="0"/>
              </a:spcBef>
              <a:spcAft>
                <a:spcPts val="0"/>
              </a:spcAft>
              <a:buSzPts val="2300"/>
              <a:buChar char="●"/>
            </a:pPr>
            <a:r>
              <a:rPr lang="en" sz="2300"/>
              <a:t>The transmitter and receiver maintain low temperatures and will not burn the patient. No wires, metal, or circuitry is exposed (except for the wires for connecting to the existing pacemaker battery) to limit the chance of electrical shock or ESD damage.</a:t>
            </a:r>
            <a:endParaRPr sz="2300"/>
          </a:p>
          <a:p>
            <a:pPr indent="-374650" lvl="0" marL="457200" rtl="0" algn="just">
              <a:lnSpc>
                <a:spcPct val="115000"/>
              </a:lnSpc>
              <a:spcBef>
                <a:spcPts val="0"/>
              </a:spcBef>
              <a:spcAft>
                <a:spcPts val="0"/>
              </a:spcAft>
              <a:buSzPts val="2300"/>
              <a:buChar char="●"/>
            </a:pPr>
            <a:r>
              <a:rPr lang="en" sz="2300"/>
              <a:t>The case was sanded down to be the smallest height possible that still completely covered the electronics and remove potentially sharp edges leftover from the 3D printing process.</a:t>
            </a:r>
            <a:endParaRPr sz="2300"/>
          </a:p>
        </p:txBody>
      </p:sp>
      <p:sp>
        <p:nvSpPr>
          <p:cNvPr id="88" name="Google Shape;88;p13"/>
          <p:cNvSpPr/>
          <p:nvPr/>
        </p:nvSpPr>
        <p:spPr>
          <a:xfrm>
            <a:off x="28875650" y="28934213"/>
            <a:ext cx="12566400" cy="1262100"/>
          </a:xfrm>
          <a:prstGeom prst="rect">
            <a:avLst/>
          </a:prstGeom>
          <a:solidFill>
            <a:srgbClr val="EBBA44"/>
          </a:solidFill>
          <a:ln cap="flat" cmpd="sng" w="381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4800"/>
              <a:t>Acknowledgements</a:t>
            </a:r>
            <a:endParaRPr b="1" sz="4800"/>
          </a:p>
        </p:txBody>
      </p:sp>
      <p:sp>
        <p:nvSpPr>
          <p:cNvPr id="89" name="Google Shape;89;p13"/>
          <p:cNvSpPr/>
          <p:nvPr/>
        </p:nvSpPr>
        <p:spPr>
          <a:xfrm>
            <a:off x="28875650" y="30346975"/>
            <a:ext cx="12598500" cy="1892700"/>
          </a:xfrm>
          <a:prstGeom prst="rect">
            <a:avLst/>
          </a:prstGeom>
          <a:solidFill>
            <a:schemeClr val="lt2"/>
          </a:solidFill>
          <a:ln cap="flat" cmpd="sng" w="38100">
            <a:solidFill>
              <a:schemeClr val="dk2"/>
            </a:solidFill>
            <a:prstDash val="solid"/>
            <a:round/>
            <a:headEnd len="sm" w="sm" type="none"/>
            <a:tailEnd len="sm" w="sm" type="none"/>
          </a:ln>
          <a:effectLst>
            <a:outerShdw blurRad="57150" rotWithShape="0" algn="bl" dir="5400000" dist="571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txBox="1"/>
          <p:nvPr/>
        </p:nvSpPr>
        <p:spPr>
          <a:xfrm>
            <a:off x="28875650" y="30499825"/>
            <a:ext cx="12566400" cy="16008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SzPts val="2300"/>
              <a:buChar char="●"/>
            </a:pPr>
            <a:r>
              <a:rPr lang="en" sz="2300">
                <a:solidFill>
                  <a:schemeClr val="dk1"/>
                </a:solidFill>
              </a:rPr>
              <a:t>DJ Mongeau of </a:t>
            </a:r>
            <a:r>
              <a:rPr lang="en" sz="2300"/>
              <a:t>W.L. Gore and Associates - We thank for being our project sponsor and providing helpful advice when we were lost in the process.</a:t>
            </a:r>
            <a:endParaRPr sz="2300"/>
          </a:p>
          <a:p>
            <a:pPr indent="-374650" lvl="0" marL="457200" rtl="0" algn="l">
              <a:spcBef>
                <a:spcPts val="0"/>
              </a:spcBef>
              <a:spcAft>
                <a:spcPts val="0"/>
              </a:spcAft>
              <a:buSzPts val="2300"/>
              <a:buChar char="●"/>
            </a:pPr>
            <a:r>
              <a:rPr lang="en" sz="2300"/>
              <a:t>Dr. Severinghaus and Han Peng of Northern Arizona University - We thank for helping us through this entire process, and showing us the ropes of the design process.</a:t>
            </a:r>
            <a:endParaRPr sz="2300"/>
          </a:p>
        </p:txBody>
      </p:sp>
      <p:sp>
        <p:nvSpPr>
          <p:cNvPr id="91" name="Google Shape;91;p13"/>
          <p:cNvSpPr txBox="1"/>
          <p:nvPr/>
        </p:nvSpPr>
        <p:spPr>
          <a:xfrm>
            <a:off x="29107700" y="28726625"/>
            <a:ext cx="5484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2500"/>
              </a:spcAft>
              <a:buNone/>
            </a:pPr>
            <a:r>
              <a:t/>
            </a:r>
            <a:endParaRPr sz="2500"/>
          </a:p>
        </p:txBody>
      </p:sp>
      <p:pic>
        <p:nvPicPr>
          <p:cNvPr id="92" name="Google Shape;92;p13"/>
          <p:cNvPicPr preferRelativeResize="0"/>
          <p:nvPr/>
        </p:nvPicPr>
        <p:blipFill>
          <a:blip r:embed="rId8">
            <a:alphaModFix/>
          </a:blip>
          <a:stretch>
            <a:fillRect/>
          </a:stretch>
        </p:blipFill>
        <p:spPr>
          <a:xfrm>
            <a:off x="1645824" y="21995375"/>
            <a:ext cx="11046956" cy="4239150"/>
          </a:xfrm>
          <a:prstGeom prst="rect">
            <a:avLst/>
          </a:prstGeom>
          <a:noFill/>
          <a:ln>
            <a:noFill/>
          </a:ln>
        </p:spPr>
      </p:pic>
      <p:sp>
        <p:nvSpPr>
          <p:cNvPr id="93" name="Google Shape;93;p13"/>
          <p:cNvSpPr/>
          <p:nvPr/>
        </p:nvSpPr>
        <p:spPr>
          <a:xfrm>
            <a:off x="1243400" y="15097613"/>
            <a:ext cx="11851800" cy="1262100"/>
          </a:xfrm>
          <a:prstGeom prst="rect">
            <a:avLst/>
          </a:prstGeom>
          <a:solidFill>
            <a:srgbClr val="EBBA44"/>
          </a:solidFill>
          <a:ln cap="flat" cmpd="sng" w="381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4800"/>
              <a:t>Requirements</a:t>
            </a:r>
            <a:endParaRPr b="1" sz="4800"/>
          </a:p>
        </p:txBody>
      </p:sp>
      <p:sp>
        <p:nvSpPr>
          <p:cNvPr id="94" name="Google Shape;94;p13"/>
          <p:cNvSpPr/>
          <p:nvPr/>
        </p:nvSpPr>
        <p:spPr>
          <a:xfrm>
            <a:off x="1243400" y="16644025"/>
            <a:ext cx="11851800" cy="3075000"/>
          </a:xfrm>
          <a:prstGeom prst="rect">
            <a:avLst/>
          </a:prstGeom>
          <a:solidFill>
            <a:schemeClr val="lt2"/>
          </a:solidFill>
          <a:ln cap="flat" cmpd="sng" w="38100">
            <a:solidFill>
              <a:schemeClr val="dk2"/>
            </a:solidFill>
            <a:prstDash val="solid"/>
            <a:round/>
            <a:headEnd len="sm" w="sm" type="none"/>
            <a:tailEnd len="sm" w="sm" type="none"/>
          </a:ln>
          <a:effectLst>
            <a:outerShdw blurRad="57150" rotWithShape="0" algn="bl" dir="5400000" dist="571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1587650" y="16933750"/>
            <a:ext cx="11163300" cy="2662800"/>
          </a:xfrm>
          <a:prstGeom prst="rect">
            <a:avLst/>
          </a:prstGeom>
          <a:noFill/>
          <a:ln>
            <a:noFill/>
          </a:ln>
        </p:spPr>
        <p:txBody>
          <a:bodyPr anchorCtr="0" anchor="t" bIns="91425" lIns="91425" spcFirstLastPara="1" rIns="91425" wrap="square" tIns="91425">
            <a:spAutoFit/>
          </a:bodyPr>
          <a:lstStyle/>
          <a:p>
            <a:pPr indent="-374650" lvl="0" marL="457200" rtl="0" algn="just">
              <a:spcBef>
                <a:spcPts val="0"/>
              </a:spcBef>
              <a:spcAft>
                <a:spcPts val="0"/>
              </a:spcAft>
              <a:buSzPts val="2300"/>
              <a:buAutoNum type="arabicPeriod"/>
            </a:pPr>
            <a:r>
              <a:rPr lang="en" sz="2300"/>
              <a:t>Power Output: It must provide a safe and steady charge that will be able to effectively reach the battery.</a:t>
            </a:r>
            <a:endParaRPr sz="2300"/>
          </a:p>
          <a:p>
            <a:pPr indent="-374650" lvl="0" marL="457200" rtl="0" algn="just">
              <a:spcBef>
                <a:spcPts val="0"/>
              </a:spcBef>
              <a:spcAft>
                <a:spcPts val="0"/>
              </a:spcAft>
              <a:buSzPts val="2300"/>
              <a:buAutoNum type="arabicPeriod"/>
            </a:pPr>
            <a:r>
              <a:rPr lang="en" sz="2300"/>
              <a:t>Charge Rate: It must charge the battery at a slow enough rate so as to not harm the battery. It also must stop when the battery is fully charged, so as to not overcharge it.</a:t>
            </a:r>
            <a:endParaRPr sz="2300"/>
          </a:p>
          <a:p>
            <a:pPr indent="-374650" lvl="0" marL="457200" rtl="0" algn="just">
              <a:spcBef>
                <a:spcPts val="0"/>
              </a:spcBef>
              <a:spcAft>
                <a:spcPts val="0"/>
              </a:spcAft>
              <a:buSzPts val="2300"/>
              <a:buAutoNum type="arabicPeriod"/>
            </a:pPr>
            <a:r>
              <a:rPr lang="en" sz="2300"/>
              <a:t>Wireless Communication: It must record and report the charge of the battery.</a:t>
            </a:r>
            <a:endParaRPr sz="2300"/>
          </a:p>
          <a:p>
            <a:pPr indent="-374650" lvl="0" marL="457200" rtl="0" algn="just">
              <a:spcBef>
                <a:spcPts val="0"/>
              </a:spcBef>
              <a:spcAft>
                <a:spcPts val="0"/>
              </a:spcAft>
              <a:buSzPts val="2300"/>
              <a:buAutoNum type="arabicPeriod"/>
            </a:pPr>
            <a:r>
              <a:rPr lang="en" sz="2300"/>
              <a:t>Biocompatibility: It must be safe enough to implant in a patient.</a:t>
            </a:r>
            <a:endParaRPr sz="2300"/>
          </a:p>
        </p:txBody>
      </p:sp>
      <p:sp>
        <p:nvSpPr>
          <p:cNvPr id="96" name="Google Shape;96;p13"/>
          <p:cNvSpPr txBox="1"/>
          <p:nvPr/>
        </p:nvSpPr>
        <p:spPr>
          <a:xfrm>
            <a:off x="29271325" y="26727513"/>
            <a:ext cx="11638500" cy="193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t>[1] T. Campi, S. Cruciani, F. Palandrani, V. De Santis, A. Hirata and M. Feliziani, "Wireless Power Transfer Charging System for AIMDs and Pacemakers," in IEEE Transactions on Microwave Theory and Techniques, vol. 64, no. 2, pp. 633-642, Feb. 2016, doi: 10.1109/TMTT.2015.2511011.</a:t>
            </a:r>
            <a:endParaRPr sz="1900"/>
          </a:p>
          <a:p>
            <a:pPr indent="0" lvl="0" marL="0" rtl="0" algn="l">
              <a:spcBef>
                <a:spcPts val="0"/>
              </a:spcBef>
              <a:spcAft>
                <a:spcPts val="0"/>
              </a:spcAft>
              <a:buNone/>
            </a:pPr>
            <a:r>
              <a:rPr lang="en" sz="1900"/>
              <a:t>[2] A. K. RamRakhyani, S. Mirabbasi and M. Chiao, "Design and Optimization of Resonance-Based Efficient Wireless Power Delivery Systems for Biomedical Implants," in IEEE Transactions on Biomedical Circuits and Systems, vol. 5, no. 1, pp. 48-63, Feb. 2011, doi: 10.1109/TBCAS.2010.2072782.</a:t>
            </a:r>
            <a:endParaRPr sz="1900"/>
          </a:p>
        </p:txBody>
      </p:sp>
      <p:pic>
        <p:nvPicPr>
          <p:cNvPr id="97" name="Google Shape;97;p13"/>
          <p:cNvPicPr preferRelativeResize="0"/>
          <p:nvPr/>
        </p:nvPicPr>
        <p:blipFill>
          <a:blip r:embed="rId9">
            <a:alphaModFix/>
          </a:blip>
          <a:stretch>
            <a:fillRect/>
          </a:stretch>
        </p:blipFill>
        <p:spPr>
          <a:xfrm>
            <a:off x="37586850" y="298625"/>
            <a:ext cx="4247273" cy="5054300"/>
          </a:xfrm>
          <a:prstGeom prst="rect">
            <a:avLst/>
          </a:prstGeom>
          <a:noFill/>
          <a:ln>
            <a:noFill/>
          </a:ln>
        </p:spPr>
      </p:pic>
      <p:pic>
        <p:nvPicPr>
          <p:cNvPr id="98" name="Google Shape;98;p13"/>
          <p:cNvPicPr preferRelativeResize="0"/>
          <p:nvPr/>
        </p:nvPicPr>
        <p:blipFill>
          <a:blip r:embed="rId10">
            <a:alphaModFix/>
          </a:blip>
          <a:stretch>
            <a:fillRect/>
          </a:stretch>
        </p:blipFill>
        <p:spPr>
          <a:xfrm>
            <a:off x="234800" y="1045059"/>
            <a:ext cx="6042900" cy="3561442"/>
          </a:xfrm>
          <a:prstGeom prst="rect">
            <a:avLst/>
          </a:prstGeom>
          <a:noFill/>
          <a:ln>
            <a:noFill/>
          </a:ln>
        </p:spPr>
      </p:pic>
      <p:pic>
        <p:nvPicPr>
          <p:cNvPr id="99" name="Google Shape;99;p13"/>
          <p:cNvPicPr preferRelativeResize="0"/>
          <p:nvPr/>
        </p:nvPicPr>
        <p:blipFill>
          <a:blip r:embed="rId11">
            <a:alphaModFix/>
          </a:blip>
          <a:stretch>
            <a:fillRect/>
          </a:stretch>
        </p:blipFill>
        <p:spPr>
          <a:xfrm>
            <a:off x="6784888" y="1530375"/>
            <a:ext cx="3457575" cy="2590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