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3"/>
  </p:notesMasterIdLst>
  <p:sldIdLst>
    <p:sldId id="256" r:id="rId2"/>
    <p:sldId id="257" r:id="rId3"/>
    <p:sldId id="271" r:id="rId4"/>
    <p:sldId id="263" r:id="rId5"/>
    <p:sldId id="268" r:id="rId6"/>
    <p:sldId id="269" r:id="rId7"/>
    <p:sldId id="270" r:id="rId8"/>
    <p:sldId id="272" r:id="rId9"/>
    <p:sldId id="264" r:id="rId10"/>
    <p:sldId id="267" r:id="rId11"/>
    <p:sldId id="265" r:id="rId12"/>
  </p:sldIdLst>
  <p:sldSz cx="9144000" cy="5143500" type="screen16x9"/>
  <p:notesSz cx="6858000" cy="9144000"/>
  <p:embeddedFontLst>
    <p:embeddedFont>
      <p:font typeface="Open Sans" panose="020B0604020202020204" charset="0"/>
      <p:regular r:id="rId14"/>
      <p:bold r:id="rId15"/>
      <p:italic r:id="rId16"/>
      <p:boldItalic r:id="rId17"/>
    </p:embeddedFont>
    <p:embeddedFont>
      <p:font typeface="PT Sans Narrow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40" d="100"/>
          <a:sy n="140" d="100"/>
        </p:scale>
        <p:origin x="774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97d928a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97d928a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ctrTitle"/>
          </p:nvPr>
        </p:nvSpPr>
        <p:spPr>
          <a:xfrm>
            <a:off x="284400" y="758200"/>
            <a:ext cx="8520600" cy="12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Power Converter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11700" y="2415200"/>
            <a:ext cx="85206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algn="l">
              <a:buSzPts val="2800"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Members: Mohammad Alenezi,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Fahad Alazemi, </a:t>
            </a: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Hamad Abdulmalek,        			    Abdullah Alghasab			    		</a:t>
            </a:r>
          </a:p>
          <a:p>
            <a:pPr indent="0" algn="l">
              <a:buSzPts val="2800"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		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Client: Dr. Yaramasu				Mentor: Ashwija Korenda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672021-6964-4689-B059-A2A6C1993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55" y="94078"/>
            <a:ext cx="829635" cy="837100"/>
          </a:xfrm>
          <a:prstGeom prst="rect">
            <a:avLst/>
          </a:prstGeom>
        </p:spPr>
      </p:pic>
      <p:sp>
        <p:nvSpPr>
          <p:cNvPr id="6" name="Google Shape;161;p23">
            <a:extLst>
              <a:ext uri="{FF2B5EF4-FFF2-40B4-BE49-F238E27FC236}">
                <a16:creationId xmlns:a16="http://schemas.microsoft.com/office/drawing/2014/main" id="{2F664161-0495-44F8-9CDF-DFACFF79EA75}"/>
              </a:ext>
            </a:extLst>
          </p:cNvPr>
          <p:cNvSpPr txBox="1"/>
          <p:nvPr/>
        </p:nvSpPr>
        <p:spPr>
          <a:xfrm>
            <a:off x="271225" y="4740875"/>
            <a:ext cx="146250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Abdullah Alghasab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4C5D-D167-46BA-8C09-3822D81B6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742DF-6C4A-4D50-801F-08550D750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[1] Y. Venkata &amp; W. Bin. “BASICS OF WIND ENERGY CONVERSION SYSTEMS (WECS)”.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6DC08-58E5-45D4-BF45-D259D608D8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1771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A666-1D7E-4799-93D9-9B7367025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D3333-4C13-48FE-99BD-1D6A088A07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233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" dirty="0"/>
              <a:t> </a:t>
            </a:r>
            <a:endParaRPr dirty="0"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Wind Turbine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goal in this project is to build a power converter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used 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urbine.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NPC  (Neutral Point Clamped) converter.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03405-E981-4C91-A00E-202315AB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2571750"/>
            <a:ext cx="6743700" cy="1529603"/>
          </a:xfrm>
          <a:prstGeom prst="rect">
            <a:avLst/>
          </a:prstGeom>
        </p:spPr>
      </p:pic>
      <p:sp>
        <p:nvSpPr>
          <p:cNvPr id="8" name="Google Shape;134;p20">
            <a:extLst>
              <a:ext uri="{FF2B5EF4-FFF2-40B4-BE49-F238E27FC236}">
                <a16:creationId xmlns:a16="http://schemas.microsoft.com/office/drawing/2014/main" id="{166042A2-17CB-4492-B3CF-C52BACFA6D81}"/>
              </a:ext>
            </a:extLst>
          </p:cNvPr>
          <p:cNvSpPr txBox="1"/>
          <p:nvPr/>
        </p:nvSpPr>
        <p:spPr>
          <a:xfrm>
            <a:off x="3879477" y="4010223"/>
            <a:ext cx="1385046" cy="182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000" dirty="0"/>
              <a:t>[1] </a:t>
            </a:r>
            <a:r>
              <a:rPr lang="en" sz="1000" dirty="0"/>
              <a:t>Type 4 : </a:t>
            </a:r>
            <a:r>
              <a:rPr lang="en-US" sz="1000" dirty="0"/>
              <a:t>WECS</a:t>
            </a:r>
            <a:endParaRPr sz="1000" dirty="0"/>
          </a:p>
        </p:txBody>
      </p:sp>
      <p:sp>
        <p:nvSpPr>
          <p:cNvPr id="7" name="Google Shape;161;p23">
            <a:extLst>
              <a:ext uri="{FF2B5EF4-FFF2-40B4-BE49-F238E27FC236}">
                <a16:creationId xmlns:a16="http://schemas.microsoft.com/office/drawing/2014/main" id="{C96615F8-FC3A-4B77-A20A-F6095388A334}"/>
              </a:ext>
            </a:extLst>
          </p:cNvPr>
          <p:cNvSpPr txBox="1"/>
          <p:nvPr/>
        </p:nvSpPr>
        <p:spPr>
          <a:xfrm>
            <a:off x="271225" y="4740875"/>
            <a:ext cx="146250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Abdullah Alghasab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8F8C-04A8-4426-AAAD-1F9F0358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D363F-8D2E-4201-ACD2-39CD57AE01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2738EC-DB85-4FB2-844D-32DE2505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27" y="1152425"/>
            <a:ext cx="7644945" cy="3510791"/>
          </a:xfrm>
          <a:prstGeom prst="rect">
            <a:avLst/>
          </a:prstGeom>
        </p:spPr>
      </p:pic>
      <p:sp>
        <p:nvSpPr>
          <p:cNvPr id="6" name="Google Shape;161;p23">
            <a:extLst>
              <a:ext uri="{FF2B5EF4-FFF2-40B4-BE49-F238E27FC236}">
                <a16:creationId xmlns:a16="http://schemas.microsoft.com/office/drawing/2014/main" id="{E73760DC-FCAC-4E70-A558-74EC9A2884A8}"/>
              </a:ext>
            </a:extLst>
          </p:cNvPr>
          <p:cNvSpPr txBox="1"/>
          <p:nvPr/>
        </p:nvSpPr>
        <p:spPr>
          <a:xfrm>
            <a:off x="271225" y="4740875"/>
            <a:ext cx="146250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Abdullah Alghasab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41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8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Mohammad’s WBS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161;p23">
            <a:extLst>
              <a:ext uri="{FF2B5EF4-FFF2-40B4-BE49-F238E27FC236}">
                <a16:creationId xmlns:a16="http://schemas.microsoft.com/office/drawing/2014/main" id="{67EE5D2A-2D26-47E9-A108-105DD4308CD2}"/>
              </a:ext>
            </a:extLst>
          </p:cNvPr>
          <p:cNvSpPr txBox="1"/>
          <p:nvPr/>
        </p:nvSpPr>
        <p:spPr>
          <a:xfrm>
            <a:off x="271225" y="4740875"/>
            <a:ext cx="146250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/>
              <a:t>Mohammad Alenezi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D7054-1AE9-49DA-88C1-ED58C1346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9" y="1062317"/>
            <a:ext cx="8520600" cy="36525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D802-DAF2-4073-97DA-476E82E8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62876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Fahad’s WBS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46955-B591-49C3-AEEE-C9519BED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2571749"/>
            <a:ext cx="8520600" cy="199727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F53A4-B052-434A-8041-3DEEA11D92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7" name="Google Shape;161;p23">
            <a:extLst>
              <a:ext uri="{FF2B5EF4-FFF2-40B4-BE49-F238E27FC236}">
                <a16:creationId xmlns:a16="http://schemas.microsoft.com/office/drawing/2014/main" id="{B60909C1-A392-4B8F-AD50-C0557F14A3C4}"/>
              </a:ext>
            </a:extLst>
          </p:cNvPr>
          <p:cNvSpPr txBox="1"/>
          <p:nvPr/>
        </p:nvSpPr>
        <p:spPr>
          <a:xfrm>
            <a:off x="271225" y="4740875"/>
            <a:ext cx="146250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/>
              <a:t>Fahad Alazemi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CF2121-34EA-4FE7-BF09-F7B09A70F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1073790"/>
            <a:ext cx="8520599" cy="36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74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D428B-E2FC-4192-ADA6-9A532762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Abdullah’s WBS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6E4BB-6850-47AA-AAA8-9DD6BEF3E3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7" name="Google Shape;161;p23">
            <a:extLst>
              <a:ext uri="{FF2B5EF4-FFF2-40B4-BE49-F238E27FC236}">
                <a16:creationId xmlns:a16="http://schemas.microsoft.com/office/drawing/2014/main" id="{15C23D16-CB66-41C0-9CD9-C72FB877C1A1}"/>
              </a:ext>
            </a:extLst>
          </p:cNvPr>
          <p:cNvSpPr txBox="1"/>
          <p:nvPr/>
        </p:nvSpPr>
        <p:spPr>
          <a:xfrm>
            <a:off x="271225" y="4740875"/>
            <a:ext cx="146250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/>
              <a:t>Abdullah Alghasab</a:t>
            </a:r>
            <a:br>
              <a:rPr lang="en-US" sz="1100" dirty="0"/>
            </a:b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3D7C9-B3B6-4E2F-8C4D-B466F6E22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1152425"/>
            <a:ext cx="8520600" cy="35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1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50A56-F376-4F8B-A16A-6B6FB7B0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Hamad’s WBS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CCE75-8818-4393-A316-5CE8953D09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7" name="Google Shape;161;p23">
            <a:extLst>
              <a:ext uri="{FF2B5EF4-FFF2-40B4-BE49-F238E27FC236}">
                <a16:creationId xmlns:a16="http://schemas.microsoft.com/office/drawing/2014/main" id="{9C64655A-15C5-4F99-B2BC-D9C198295700}"/>
              </a:ext>
            </a:extLst>
          </p:cNvPr>
          <p:cNvSpPr txBox="1"/>
          <p:nvPr/>
        </p:nvSpPr>
        <p:spPr>
          <a:xfrm>
            <a:off x="271225" y="4740875"/>
            <a:ext cx="146250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Hamad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Abdulmalek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E18E6-FFEE-4A4C-A484-DCD72B6E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0" y="1152425"/>
            <a:ext cx="8563359" cy="35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42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6415-4564-4B1F-BDF4-3B38932D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7DA76-2F3C-411F-9322-F1BFDFC8E6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Google Shape;161;p23">
            <a:extLst>
              <a:ext uri="{FF2B5EF4-FFF2-40B4-BE49-F238E27FC236}">
                <a16:creationId xmlns:a16="http://schemas.microsoft.com/office/drawing/2014/main" id="{2896B59C-1C06-44BF-A4DA-6E3D4845B28B}"/>
              </a:ext>
            </a:extLst>
          </p:cNvPr>
          <p:cNvSpPr txBox="1"/>
          <p:nvPr/>
        </p:nvSpPr>
        <p:spPr>
          <a:xfrm>
            <a:off x="271225" y="4740875"/>
            <a:ext cx="146250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/>
              <a:t>Mohammad Alenezi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Demo">
            <a:hlinkClick r:id="" action="ppaction://media"/>
            <a:extLst>
              <a:ext uri="{FF2B5EF4-FFF2-40B4-BE49-F238E27FC236}">
                <a16:creationId xmlns:a16="http://schemas.microsoft.com/office/drawing/2014/main" id="{BAB4FFEF-C811-4FA2-83C9-E3CA5602CA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771" y="1248203"/>
            <a:ext cx="7090012" cy="339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1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311699" y="1152426"/>
            <a:ext cx="3076959" cy="352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Finished Objective:</a:t>
            </a:r>
          </a:p>
          <a:p>
            <a:pPr lvl="1" indent="-342900">
              <a:lnSpc>
                <a:spcPct val="100000"/>
              </a:lnSpc>
              <a:spcBef>
                <a:spcPts val="1200"/>
              </a:spcBef>
              <a:buSzPts val="1800"/>
              <a:buFont typeface="Wingdings" panose="05000000000000000000" pitchFamily="2" charset="2"/>
              <a:buChar char="Ø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Motor/Generator</a:t>
            </a:r>
          </a:p>
          <a:p>
            <a:pPr lvl="1" indent="-342900">
              <a:lnSpc>
                <a:spcPct val="100000"/>
              </a:lnSpc>
              <a:spcBef>
                <a:spcPts val="1200"/>
              </a:spcBef>
              <a:buSzPts val="1800"/>
              <a:buFont typeface="Wingdings" panose="05000000000000000000" pitchFamily="2" charset="2"/>
              <a:buChar char="Ø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Converter</a:t>
            </a:r>
          </a:p>
          <a:p>
            <a:pPr lvl="1" indent="-342900">
              <a:lnSpc>
                <a:spcPct val="100000"/>
              </a:lnSpc>
              <a:spcBef>
                <a:spcPts val="1200"/>
              </a:spcBef>
              <a:buSzPts val="1800"/>
              <a:buFont typeface="Wingdings" panose="05000000000000000000" pitchFamily="2" charset="2"/>
              <a:buChar char="Ø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Voltage/Current Sensors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Progress:</a:t>
            </a:r>
          </a:p>
          <a:p>
            <a:pPr lvl="1" indent="-342900">
              <a:lnSpc>
                <a:spcPct val="100000"/>
              </a:lnSpc>
              <a:spcBef>
                <a:spcPts val="1200"/>
              </a:spcBef>
              <a:buSzPts val="1800"/>
              <a:buFont typeface="Wingdings" panose="05000000000000000000" pitchFamily="2" charset="2"/>
              <a:buChar char="Ø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 Drives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0000"/>
              </a:lnSpc>
              <a:spcBef>
                <a:spcPts val="1200"/>
              </a:spcBef>
              <a:buSzPts val="1800"/>
              <a:buFont typeface="Wingdings" panose="05000000000000000000" pitchFamily="2" charset="2"/>
              <a:buChar char="Ø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Design</a:t>
            </a:r>
          </a:p>
          <a:p>
            <a:pPr lvl="2" indent="-342900">
              <a:lnSpc>
                <a:spcPct val="100000"/>
              </a:lnSpc>
              <a:spcBef>
                <a:spcPts val="1200"/>
              </a:spcBef>
              <a:buSzPts val="1800"/>
              <a:buFont typeface="Wingdings" panose="05000000000000000000" pitchFamily="2" charset="2"/>
              <a:buChar char="v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NPC Converter</a:t>
            </a:r>
          </a:p>
        </p:txBody>
      </p:sp>
      <p:sp>
        <p:nvSpPr>
          <p:cNvPr id="160" name="Google Shape;16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271225" y="4740875"/>
            <a:ext cx="146250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sz="1100" dirty="0"/>
              <a:t>Hamad </a:t>
            </a:r>
            <a:r>
              <a:rPr lang="en-US" sz="1100" dirty="0" err="1"/>
              <a:t>Abdulmalek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B3A56-E3DB-42B8-9B05-A0F761E72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681" y="1152425"/>
            <a:ext cx="2411154" cy="3546050"/>
          </a:xfrm>
          <a:prstGeom prst="rect">
            <a:avLst/>
          </a:prstGeom>
        </p:spPr>
      </p:pic>
      <p:sp>
        <p:nvSpPr>
          <p:cNvPr id="7" name="Google Shape;161;p23">
            <a:extLst>
              <a:ext uri="{FF2B5EF4-FFF2-40B4-BE49-F238E27FC236}">
                <a16:creationId xmlns:a16="http://schemas.microsoft.com/office/drawing/2014/main" id="{F59E01B0-FBC0-4B65-AADD-9923D1C30C82}"/>
              </a:ext>
            </a:extLst>
          </p:cNvPr>
          <p:cNvSpPr txBox="1"/>
          <p:nvPr/>
        </p:nvSpPr>
        <p:spPr>
          <a:xfrm>
            <a:off x="3904383" y="4611325"/>
            <a:ext cx="175436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/>
              <a:t>Progress in 02/26/2019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E1469-C1CC-4BE1-8B16-6C81C3499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247" y="1134796"/>
            <a:ext cx="2332561" cy="3546050"/>
          </a:xfrm>
          <a:prstGeom prst="rect">
            <a:avLst/>
          </a:prstGeom>
        </p:spPr>
      </p:pic>
      <p:sp>
        <p:nvSpPr>
          <p:cNvPr id="10" name="Google Shape;161;p23">
            <a:extLst>
              <a:ext uri="{FF2B5EF4-FFF2-40B4-BE49-F238E27FC236}">
                <a16:creationId xmlns:a16="http://schemas.microsoft.com/office/drawing/2014/main" id="{03ED3042-6A9A-4583-85C9-75DE3A0666B0}"/>
              </a:ext>
            </a:extLst>
          </p:cNvPr>
          <p:cNvSpPr txBox="1"/>
          <p:nvPr/>
        </p:nvSpPr>
        <p:spPr>
          <a:xfrm>
            <a:off x="6703347" y="4576067"/>
            <a:ext cx="175436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/>
              <a:t>Progress in 04/02/2019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145</Words>
  <Application>Microsoft Office PowerPoint</Application>
  <PresentationFormat>On-screen Show (16:9)</PresentationFormat>
  <Paragraphs>51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PT Sans Narrow</vt:lpstr>
      <vt:lpstr>Times New Roman</vt:lpstr>
      <vt:lpstr>Wingdings</vt:lpstr>
      <vt:lpstr>Open Sans</vt:lpstr>
      <vt:lpstr>Tropic</vt:lpstr>
      <vt:lpstr>Wind Power Converter</vt:lpstr>
      <vt:lpstr>Introduction </vt:lpstr>
      <vt:lpstr>Layout </vt:lpstr>
      <vt:lpstr>Mohammad’s WBS</vt:lpstr>
      <vt:lpstr>Fahad’s WBS</vt:lpstr>
      <vt:lpstr>Abdullah’s WBS</vt:lpstr>
      <vt:lpstr>Hamad’s WBS</vt:lpstr>
      <vt:lpstr>Demonstration</vt:lpstr>
      <vt:lpstr>Conclusion </vt:lpstr>
      <vt:lpstr>Reference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Power Converter</dc:title>
  <dc:creator>Mohammad Alenezi</dc:creator>
  <cp:lastModifiedBy>Mohammad Alenezi</cp:lastModifiedBy>
  <cp:revision>57</cp:revision>
  <dcterms:modified xsi:type="dcterms:W3CDTF">2019-04-02T06:24:20Z</dcterms:modified>
</cp:coreProperties>
</file>