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71" r:id="rId4"/>
    <p:sldId id="263" r:id="rId5"/>
    <p:sldId id="268" r:id="rId6"/>
    <p:sldId id="269" r:id="rId7"/>
    <p:sldId id="270" r:id="rId8"/>
    <p:sldId id="264" r:id="rId9"/>
    <p:sldId id="267" r:id="rId10"/>
    <p:sldId id="265" r:id="rId11"/>
  </p:sldIdLst>
  <p:sldSz cx="9144000" cy="5143500" type="screen16x9"/>
  <p:notesSz cx="6858000" cy="9144000"/>
  <p:embeddedFontLst>
    <p:embeddedFont>
      <p:font typeface="Open Sans" panose="020B0604020202020204" charset="0"/>
      <p:regular r:id="rId13"/>
      <p:bold r:id="rId14"/>
      <p:italic r:id="rId15"/>
      <p:boldItalic r:id="rId16"/>
    </p:embeddedFont>
    <p:embeddedFont>
      <p:font typeface="PT Sans Narrow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08" y="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97d928a2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97d928a21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8" name="Google Shape;14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6" name="Google Shape;15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ctrTitle"/>
          </p:nvPr>
        </p:nvSpPr>
        <p:spPr>
          <a:xfrm>
            <a:off x="284400" y="758200"/>
            <a:ext cx="8520600" cy="127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 Power Converter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Google Shape;81;p15"/>
          <p:cNvSpPr txBox="1">
            <a:spLocks noGrp="1"/>
          </p:cNvSpPr>
          <p:nvPr>
            <p:ph type="subTitle" idx="1"/>
          </p:nvPr>
        </p:nvSpPr>
        <p:spPr>
          <a:xfrm>
            <a:off x="311700" y="2415200"/>
            <a:ext cx="8520600" cy="23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indent="0" algn="l">
              <a:buSzPts val="2800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Members: Mohammad Alenezi,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Fahad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Alazemi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Hamad Abdulmalek,        			    Abdullah Alghasab			    		</a:t>
            </a:r>
          </a:p>
          <a:p>
            <a:pPr indent="0" algn="l">
              <a:buSzPts val="2800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		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Client: Dr. Yaramasu				Mentor: Ashwija Korenda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8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1800" dirty="0"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1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672021-6964-4689-B059-A2A6C1993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3255" y="94078"/>
            <a:ext cx="829635" cy="837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A666-1D7E-4799-93D9-9B7367025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D3333-4C13-48FE-99BD-1D6A088A07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8233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" dirty="0"/>
              <a:t> </a:t>
            </a:r>
            <a:endParaRPr dirty="0"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Wind Turbine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goal in this project is to build a power converter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used in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urbine.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NPC  (Neutral Point Clamped) converter.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C03405-E981-4C91-A00E-202315AB0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150" y="2571750"/>
            <a:ext cx="6743700" cy="1529603"/>
          </a:xfrm>
          <a:prstGeom prst="rect">
            <a:avLst/>
          </a:prstGeom>
        </p:spPr>
      </p:pic>
      <p:sp>
        <p:nvSpPr>
          <p:cNvPr id="8" name="Google Shape;134;p20">
            <a:extLst>
              <a:ext uri="{FF2B5EF4-FFF2-40B4-BE49-F238E27FC236}">
                <a16:creationId xmlns:a16="http://schemas.microsoft.com/office/drawing/2014/main" id="{166042A2-17CB-4492-B3CF-C52BACFA6D81}"/>
              </a:ext>
            </a:extLst>
          </p:cNvPr>
          <p:cNvSpPr txBox="1"/>
          <p:nvPr/>
        </p:nvSpPr>
        <p:spPr>
          <a:xfrm>
            <a:off x="3879477" y="4010223"/>
            <a:ext cx="1385046" cy="182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sz="1000" dirty="0"/>
              <a:t>[1] </a:t>
            </a:r>
            <a:r>
              <a:rPr lang="en" sz="1000" dirty="0"/>
              <a:t>Type 4 : </a:t>
            </a:r>
            <a:r>
              <a:rPr lang="en-US" sz="1000" dirty="0"/>
              <a:t>WECS</a:t>
            </a:r>
            <a:endParaRPr sz="1000" dirty="0"/>
          </a:p>
        </p:txBody>
      </p:sp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C96615F8-FC3A-4B77-A20A-F6095388A334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Abdullah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Alghasab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08F8C-04A8-4426-AAAD-1F9F0358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Layout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D363F-8D2E-4201-ACD2-39CD57AE01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2738EC-DB85-4FB2-844D-32DE25057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52425"/>
            <a:ext cx="8160758" cy="3510791"/>
          </a:xfrm>
          <a:prstGeom prst="rect">
            <a:avLst/>
          </a:prstGeom>
        </p:spPr>
      </p:pic>
      <p:sp>
        <p:nvSpPr>
          <p:cNvPr id="6" name="Google Shape;161;p23">
            <a:extLst>
              <a:ext uri="{FF2B5EF4-FFF2-40B4-BE49-F238E27FC236}">
                <a16:creationId xmlns:a16="http://schemas.microsoft.com/office/drawing/2014/main" id="{E73760DC-FCAC-4E70-A558-74EC9A2884A8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Mohammad Alenezi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141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2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Mohammad’s WBS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Google Shape;151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2" name="Google Shape;15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" name="Google Shape;161;p23">
            <a:extLst>
              <a:ext uri="{FF2B5EF4-FFF2-40B4-BE49-F238E27FC236}">
                <a16:creationId xmlns:a16="http://schemas.microsoft.com/office/drawing/2014/main" id="{67EE5D2A-2D26-47E9-A108-105DD4308CD2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Mohammad Alenezi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EFFA40-90BC-445D-8CC7-824F0525B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1152425"/>
            <a:ext cx="8429628" cy="351079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FD802-DAF2-4073-97DA-476E82E89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62876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Fahad’s WBS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46955-B591-49C3-AEEE-C9519BED9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2571749"/>
            <a:ext cx="8520600" cy="199727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F53A4-B052-434A-8041-3DEEA11D92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B60909C1-A392-4B8F-AD50-C0557F14A3C4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Fahad </a:t>
            </a:r>
            <a:r>
              <a:rPr lang="en-US" sz="1100" dirty="0" err="1"/>
              <a:t>Alazemi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E0586E-8C11-4806-A8EA-AAA243825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073790"/>
            <a:ext cx="8160757" cy="366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27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D428B-E2FC-4192-ADA6-9A532762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Abdullah’s WBS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6E4BB-6850-47AA-AAA8-9DD6BEF3E3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15C23D16-CB66-41C0-9CD9-C72FB877C1A1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dirty="0"/>
              <a:t>Abdullah </a:t>
            </a:r>
            <a:r>
              <a:rPr lang="en-US" sz="1100" dirty="0" err="1"/>
              <a:t>Alghasab</a:t>
            </a:r>
            <a:br>
              <a:rPr lang="en-US" sz="1100" dirty="0"/>
            </a:b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84DA3-7DB9-4643-8194-BB2B05396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52425"/>
            <a:ext cx="8160758" cy="35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6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0A56-F376-4F8B-A16A-6B6FB7B05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Hamad’s WBS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CCE75-8818-4393-A316-5CE8953D09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7" name="Google Shape;161;p23">
            <a:extLst>
              <a:ext uri="{FF2B5EF4-FFF2-40B4-BE49-F238E27FC236}">
                <a16:creationId xmlns:a16="http://schemas.microsoft.com/office/drawing/2014/main" id="{9C64655A-15C5-4F99-B2BC-D9C198295700}"/>
              </a:ext>
            </a:extLst>
          </p:cNvPr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Hamad </a:t>
            </a:r>
            <a:r>
              <a:rPr lang="en-US" sz="11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Abdulmalek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C5D884-7A05-402C-BD95-5CA01D556F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700" y="1152426"/>
            <a:ext cx="8160758" cy="358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42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Google Shape;159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4260300" cy="3104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Status:</a:t>
            </a:r>
          </a:p>
          <a:p>
            <a:pPr lvl="1" indent="-342900"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Subsystem 1</a:t>
            </a:r>
          </a:p>
          <a:p>
            <a:pPr lvl="1" indent="-342900"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Subsystem 3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Progress</a:t>
            </a:r>
          </a:p>
          <a:p>
            <a:pPr lvl="1" indent="-342900"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Subsystem 2</a:t>
            </a:r>
          </a:p>
          <a:p>
            <a:pPr lvl="1" indent="-342900">
              <a:buSzPts val="1800"/>
              <a:buChar char="●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Design</a:t>
            </a:r>
          </a:p>
        </p:txBody>
      </p:sp>
      <p:sp>
        <p:nvSpPr>
          <p:cNvPr id="160" name="Google Shape;160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fld id="{00000000-1234-1234-1234-123412341234}" type="slidenum">
              <a:rPr lang="en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8</a:t>
            </a:fld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1" name="Google Shape;161;p23"/>
          <p:cNvSpPr txBox="1"/>
          <p:nvPr/>
        </p:nvSpPr>
        <p:spPr>
          <a:xfrm>
            <a:off x="271225" y="4740875"/>
            <a:ext cx="1462500" cy="17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1100"/>
            </a:pPr>
            <a:r>
              <a:rPr lang="en-US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Hamad </a:t>
            </a:r>
            <a:r>
              <a:rPr lang="en-US" sz="1100" dirty="0" err="1"/>
              <a:t>Abdulmalek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3B3A56-E3DB-42B8-9B05-A0F761E726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5851" y="780176"/>
            <a:ext cx="2363764" cy="396069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94C5D-D167-46BA-8C09-3822D81B6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742DF-6C4A-4D50-801F-08550D7503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[1] Y. Venkata &amp; W. Bin. “BASICS OF WIND ENERGY CONVERSION SYSTEMS (WECS)”.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6DC08-58E5-45D4-BF45-D259D608D8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1771641"/>
      </p:ext>
    </p:extLst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125</Words>
  <Application>Microsoft Office PowerPoint</Application>
  <PresentationFormat>On-screen Show (16:9)</PresentationFormat>
  <Paragraphs>43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Open Sans</vt:lpstr>
      <vt:lpstr>Times New Roman</vt:lpstr>
      <vt:lpstr>Arial</vt:lpstr>
      <vt:lpstr>PT Sans Narrow</vt:lpstr>
      <vt:lpstr>Tropic</vt:lpstr>
      <vt:lpstr>Wind Power Converter</vt:lpstr>
      <vt:lpstr>Introduction </vt:lpstr>
      <vt:lpstr>Layout </vt:lpstr>
      <vt:lpstr>Mohammad’s WBS</vt:lpstr>
      <vt:lpstr>Fahad’s WBS</vt:lpstr>
      <vt:lpstr>Abdullah’s WBS</vt:lpstr>
      <vt:lpstr>Hamad’s WBS</vt:lpstr>
      <vt:lpstr>Conclusion </vt:lpstr>
      <vt:lpstr>Reference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Power Converter</dc:title>
  <dc:creator>Mohammad Alenezi</dc:creator>
  <cp:lastModifiedBy>Mohammad Alenezi</cp:lastModifiedBy>
  <cp:revision>46</cp:revision>
  <dcterms:modified xsi:type="dcterms:W3CDTF">2019-02-26T07:36:46Z</dcterms:modified>
</cp:coreProperties>
</file>