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saveSubsetFonts="1">
  <p:sldMasterIdLst>
    <p:sldMasterId id="2147483648" r:id="rId1"/>
  </p:sldMasterIdLst>
  <p:notesMasterIdLst>
    <p:notesMasterId r:id="rId3"/>
  </p:notesMasterIdLst>
  <p:handoutMasterIdLst>
    <p:handoutMasterId r:id="rId4"/>
  </p:handoutMasterIdLst>
  <p:sldIdLst>
    <p:sldId id="256" r:id="rId2"/>
  </p:sldIdLst>
  <p:sldSz cx="39776400" cy="31089600"/>
  <p:notesSz cx="9296400" cy="7010400"/>
  <p:kinsoku lang="ja-JP" invalStChars="、。，．・：；？！゛゜ヽヾゝゞ々ー’”）〕］｝〉》」』】°‰′″℃￠％ぁぃぅぇぉっゃゅょゎァィゥェォッャュョヮヵヶ!%),.:;?]}｡｣､･ｧｨｩｪｫｬｭｮｯｰﾞﾟ" invalEndChars="‘“（〔［｛〈《「『【￥＄$([\{｢￡"/>
  <p:defaultTextStyle>
    <a:defPPr>
      <a:defRPr lang="en-US"/>
    </a:defPPr>
    <a:lvl1pPr algn="l" rtl="0" fontAlgn="base">
      <a:spcBef>
        <a:spcPct val="0"/>
      </a:spcBef>
      <a:spcAft>
        <a:spcPct val="0"/>
      </a:spcAft>
      <a:defRPr sz="2800" kern="1200">
        <a:solidFill>
          <a:schemeClr val="tx1"/>
        </a:solidFill>
        <a:latin typeface="Helvetica" pitchFamily="34" charset="0"/>
        <a:ea typeface="+mn-ea"/>
        <a:cs typeface="Arial" charset="0"/>
      </a:defRPr>
    </a:lvl1pPr>
    <a:lvl2pPr marL="457200" algn="l" rtl="0" fontAlgn="base">
      <a:spcBef>
        <a:spcPct val="0"/>
      </a:spcBef>
      <a:spcAft>
        <a:spcPct val="0"/>
      </a:spcAft>
      <a:defRPr sz="2800" kern="1200">
        <a:solidFill>
          <a:schemeClr val="tx1"/>
        </a:solidFill>
        <a:latin typeface="Helvetica" pitchFamily="34" charset="0"/>
        <a:ea typeface="+mn-ea"/>
        <a:cs typeface="Arial" charset="0"/>
      </a:defRPr>
    </a:lvl2pPr>
    <a:lvl3pPr marL="914400" algn="l" rtl="0" fontAlgn="base">
      <a:spcBef>
        <a:spcPct val="0"/>
      </a:spcBef>
      <a:spcAft>
        <a:spcPct val="0"/>
      </a:spcAft>
      <a:defRPr sz="2800" kern="1200">
        <a:solidFill>
          <a:schemeClr val="tx1"/>
        </a:solidFill>
        <a:latin typeface="Helvetica" pitchFamily="34" charset="0"/>
        <a:ea typeface="+mn-ea"/>
        <a:cs typeface="Arial" charset="0"/>
      </a:defRPr>
    </a:lvl3pPr>
    <a:lvl4pPr marL="1371600" algn="l" rtl="0" fontAlgn="base">
      <a:spcBef>
        <a:spcPct val="0"/>
      </a:spcBef>
      <a:spcAft>
        <a:spcPct val="0"/>
      </a:spcAft>
      <a:defRPr sz="2800" kern="1200">
        <a:solidFill>
          <a:schemeClr val="tx1"/>
        </a:solidFill>
        <a:latin typeface="Helvetica" pitchFamily="34" charset="0"/>
        <a:ea typeface="+mn-ea"/>
        <a:cs typeface="Arial" charset="0"/>
      </a:defRPr>
    </a:lvl4pPr>
    <a:lvl5pPr marL="1828800" algn="l" rtl="0" fontAlgn="base">
      <a:spcBef>
        <a:spcPct val="0"/>
      </a:spcBef>
      <a:spcAft>
        <a:spcPct val="0"/>
      </a:spcAft>
      <a:defRPr sz="2800" kern="1200">
        <a:solidFill>
          <a:schemeClr val="tx1"/>
        </a:solidFill>
        <a:latin typeface="Helvetica" pitchFamily="34" charset="0"/>
        <a:ea typeface="+mn-ea"/>
        <a:cs typeface="Arial" charset="0"/>
      </a:defRPr>
    </a:lvl5pPr>
    <a:lvl6pPr marL="2286000" algn="l" defTabSz="914400" rtl="0" eaLnBrk="1" latinLnBrk="0" hangingPunct="1">
      <a:defRPr sz="2800" kern="1200">
        <a:solidFill>
          <a:schemeClr val="tx1"/>
        </a:solidFill>
        <a:latin typeface="Helvetica" pitchFamily="34" charset="0"/>
        <a:ea typeface="+mn-ea"/>
        <a:cs typeface="Arial" charset="0"/>
      </a:defRPr>
    </a:lvl6pPr>
    <a:lvl7pPr marL="2743200" algn="l" defTabSz="914400" rtl="0" eaLnBrk="1" latinLnBrk="0" hangingPunct="1">
      <a:defRPr sz="2800" kern="1200">
        <a:solidFill>
          <a:schemeClr val="tx1"/>
        </a:solidFill>
        <a:latin typeface="Helvetica" pitchFamily="34" charset="0"/>
        <a:ea typeface="+mn-ea"/>
        <a:cs typeface="Arial" charset="0"/>
      </a:defRPr>
    </a:lvl7pPr>
    <a:lvl8pPr marL="3200400" algn="l" defTabSz="914400" rtl="0" eaLnBrk="1" latinLnBrk="0" hangingPunct="1">
      <a:defRPr sz="2800" kern="1200">
        <a:solidFill>
          <a:schemeClr val="tx1"/>
        </a:solidFill>
        <a:latin typeface="Helvetica" pitchFamily="34" charset="0"/>
        <a:ea typeface="+mn-ea"/>
        <a:cs typeface="Arial" charset="0"/>
      </a:defRPr>
    </a:lvl8pPr>
    <a:lvl9pPr marL="3657600" algn="l" defTabSz="914400" rtl="0" eaLnBrk="1" latinLnBrk="0" hangingPunct="1">
      <a:defRPr sz="2800" kern="1200">
        <a:solidFill>
          <a:schemeClr val="tx1"/>
        </a:solidFill>
        <a:latin typeface="Helvetica" pitchFamily="34" charset="0"/>
        <a:ea typeface="+mn-ea"/>
        <a:cs typeface="Arial" charset="0"/>
      </a:defRPr>
    </a:lvl9pPr>
  </p:defaultTextStyle>
  <p:extLst>
    <p:ext uri="{EFAFB233-063F-42B5-8137-9DF3F51BA10A}">
      <p15:sldGuideLst xmlns:p15="http://schemas.microsoft.com/office/powerpoint/2012/main">
        <p15:guide id="1" orient="horz" pos="9792" userDrawn="1">
          <p15:clr>
            <a:srgbClr val="A4A3A4"/>
          </p15:clr>
        </p15:guide>
        <p15:guide id="2" pos="1252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EB298"/>
    <a:srgbClr val="FFFF66"/>
    <a:srgbClr val="1607BD"/>
    <a:srgbClr val="D6A300"/>
    <a:srgbClr val="FAFD00"/>
    <a:srgbClr val="1500FE"/>
    <a:srgbClr val="FFFFFF"/>
    <a:srgbClr val="1F0AFE"/>
    <a:srgbClr val="FEEED4"/>
    <a:srgbClr val="FDE3B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6588" autoAdjust="0"/>
    <p:restoredTop sz="96768" autoAdjust="0"/>
  </p:normalViewPr>
  <p:slideViewPr>
    <p:cSldViewPr>
      <p:cViewPr>
        <p:scale>
          <a:sx n="23" d="100"/>
          <a:sy n="23" d="100"/>
        </p:scale>
        <p:origin x="2216" y="456"/>
      </p:cViewPr>
      <p:guideLst>
        <p:guide orient="horz" pos="9792"/>
        <p:guide pos="12528"/>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2319917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body" sz="quarter" idx="3"/>
          </p:nvPr>
        </p:nvSpPr>
        <p:spPr bwMode="auto">
          <a:xfrm>
            <a:off x="1239482" y="3329833"/>
            <a:ext cx="6817437" cy="3154894"/>
          </a:xfrm>
          <a:prstGeom prst="rect">
            <a:avLst/>
          </a:prstGeom>
          <a:noFill/>
          <a:ln w="12700">
            <a:noFill/>
            <a:miter lim="800000"/>
            <a:headEnd/>
            <a:tailEnd/>
          </a:ln>
          <a:effectLst/>
        </p:spPr>
        <p:txBody>
          <a:bodyPr vert="horz" wrap="square" lIns="86712" tIns="43067" rIns="86712" bIns="43067"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5" name="Rectangle 3"/>
          <p:cNvSpPr>
            <a:spLocks noGrp="1" noRot="1" noChangeAspect="1" noChangeArrowheads="1" noTextEdit="1"/>
          </p:cNvSpPr>
          <p:nvPr>
            <p:ph type="sldImg" idx="2"/>
          </p:nvPr>
        </p:nvSpPr>
        <p:spPr bwMode="auto">
          <a:xfrm>
            <a:off x="2752725" y="360363"/>
            <a:ext cx="3790950" cy="2963862"/>
          </a:xfrm>
          <a:prstGeom prst="rect">
            <a:avLst/>
          </a:prstGeom>
          <a:noFill/>
          <a:ln w="12700">
            <a:solidFill>
              <a:schemeClr val="tx1"/>
            </a:solidFill>
            <a:miter lim="800000"/>
            <a:headEnd/>
            <a:tailEnd/>
          </a:ln>
        </p:spPr>
      </p:sp>
    </p:spTree>
    <p:extLst>
      <p:ext uri="{BB962C8B-B14F-4D97-AF65-F5344CB8AC3E}">
        <p14:creationId xmlns:p14="http://schemas.microsoft.com/office/powerpoint/2010/main" val="2056462440"/>
      </p:ext>
    </p:extLst>
  </p:cSld>
  <p:clrMap bg1="lt1" tx1="dk1" bg2="lt2" tx2="dk2" accent1="accent1" accent2="accent2" accent3="accent3" accent4="accent4" accent5="accent5" accent6="accent6" hlink="hlink" folHlink="folHlink"/>
  <p:notesStyle>
    <a:lvl1pPr algn="l" defTabSz="4675188" rtl="0" eaLnBrk="0" fontAlgn="base" hangingPunct="0">
      <a:spcBef>
        <a:spcPct val="30000"/>
      </a:spcBef>
      <a:spcAft>
        <a:spcPct val="0"/>
      </a:spcAft>
      <a:defRPr sz="6000" kern="1200">
        <a:solidFill>
          <a:schemeClr val="tx1"/>
        </a:solidFill>
        <a:latin typeface="Times New Roman" pitchFamily="18" charset="0"/>
        <a:ea typeface="+mn-ea"/>
        <a:cs typeface="+mn-cs"/>
      </a:defRPr>
    </a:lvl1pPr>
    <a:lvl2pPr marL="2339975" algn="l" defTabSz="4675188" rtl="0" eaLnBrk="0" fontAlgn="base" hangingPunct="0">
      <a:spcBef>
        <a:spcPct val="30000"/>
      </a:spcBef>
      <a:spcAft>
        <a:spcPct val="0"/>
      </a:spcAft>
      <a:defRPr sz="6000" kern="1200">
        <a:solidFill>
          <a:schemeClr val="tx1"/>
        </a:solidFill>
        <a:latin typeface="Times New Roman" pitchFamily="18" charset="0"/>
        <a:ea typeface="+mn-ea"/>
        <a:cs typeface="+mn-cs"/>
      </a:defRPr>
    </a:lvl2pPr>
    <a:lvl3pPr marL="4675188" algn="l" defTabSz="4675188" rtl="0" eaLnBrk="0" fontAlgn="base" hangingPunct="0">
      <a:spcBef>
        <a:spcPct val="30000"/>
      </a:spcBef>
      <a:spcAft>
        <a:spcPct val="0"/>
      </a:spcAft>
      <a:defRPr sz="6000" kern="1200">
        <a:solidFill>
          <a:schemeClr val="tx1"/>
        </a:solidFill>
        <a:latin typeface="Times New Roman" pitchFamily="18" charset="0"/>
        <a:ea typeface="+mn-ea"/>
        <a:cs typeface="+mn-cs"/>
      </a:defRPr>
    </a:lvl3pPr>
    <a:lvl4pPr marL="7015163" algn="l" defTabSz="4675188" rtl="0" eaLnBrk="0" fontAlgn="base" hangingPunct="0">
      <a:spcBef>
        <a:spcPct val="30000"/>
      </a:spcBef>
      <a:spcAft>
        <a:spcPct val="0"/>
      </a:spcAft>
      <a:defRPr sz="6000" kern="1200">
        <a:solidFill>
          <a:schemeClr val="tx1"/>
        </a:solidFill>
        <a:latin typeface="Times New Roman" pitchFamily="18" charset="0"/>
        <a:ea typeface="+mn-ea"/>
        <a:cs typeface="+mn-cs"/>
      </a:defRPr>
    </a:lvl4pPr>
    <a:lvl5pPr marL="9353550" algn="l" defTabSz="4675188" rtl="0" eaLnBrk="0" fontAlgn="base" hangingPunct="0">
      <a:spcBef>
        <a:spcPct val="30000"/>
      </a:spcBef>
      <a:spcAft>
        <a:spcPct val="0"/>
      </a:spcAft>
      <a:defRPr sz="60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body" idx="1"/>
          </p:nvPr>
        </p:nvSpPr>
        <p:spPr>
          <a:noFill/>
          <a:ln w="9525"/>
        </p:spPr>
        <p:txBody>
          <a:bodyPr/>
          <a:lstStyle/>
          <a:p>
            <a:pPr defTabSz="853534"/>
            <a:endParaRPr lang="en-US" dirty="0"/>
          </a:p>
        </p:txBody>
      </p:sp>
      <p:sp>
        <p:nvSpPr>
          <p:cNvPr id="4099" name="Rectangle 3"/>
          <p:cNvSpPr>
            <a:spLocks noGrp="1" noRot="1" noChangeAspect="1" noChangeArrowheads="1" noTextEdit="1"/>
          </p:cNvSpPr>
          <p:nvPr>
            <p:ph type="sldImg"/>
          </p:nvPr>
        </p:nvSpPr>
        <p:spPr>
          <a:xfrm>
            <a:off x="2752725" y="360363"/>
            <a:ext cx="3790950" cy="2963862"/>
          </a:xfrm>
          <a:ln cap="flat"/>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983810" y="9658359"/>
            <a:ext cx="33808790" cy="6664325"/>
          </a:xfrm>
        </p:spPr>
        <p:txBody>
          <a:bodyPr/>
          <a:lstStyle/>
          <a:p>
            <a:r>
              <a:rPr lang="en-US"/>
              <a:t>Click to edit Master title style</a:t>
            </a:r>
          </a:p>
        </p:txBody>
      </p:sp>
      <p:sp>
        <p:nvSpPr>
          <p:cNvPr id="3" name="Subtitle 2"/>
          <p:cNvSpPr>
            <a:spLocks noGrp="1"/>
          </p:cNvSpPr>
          <p:nvPr>
            <p:ph type="subTitle" idx="1"/>
          </p:nvPr>
        </p:nvSpPr>
        <p:spPr>
          <a:xfrm>
            <a:off x="5966177" y="17618081"/>
            <a:ext cx="27844057" cy="7943850"/>
          </a:xfrm>
        </p:spPr>
        <p:txBody>
          <a:bodyPr/>
          <a:lstStyle>
            <a:lvl1pPr marL="0" indent="0" algn="ctr">
              <a:buNone/>
              <a:defRPr/>
            </a:lvl1pPr>
            <a:lvl2pPr marL="584923" indent="0" algn="ctr">
              <a:buNone/>
              <a:defRPr/>
            </a:lvl2pPr>
            <a:lvl3pPr marL="1169841" indent="0" algn="ctr">
              <a:buNone/>
              <a:defRPr/>
            </a:lvl3pPr>
            <a:lvl4pPr marL="1754762" indent="0" algn="ctr">
              <a:buNone/>
              <a:defRPr/>
            </a:lvl4pPr>
            <a:lvl5pPr marL="2339684" indent="0" algn="ctr">
              <a:buNone/>
              <a:defRPr/>
            </a:lvl5pPr>
            <a:lvl6pPr marL="2924605" indent="0" algn="ctr">
              <a:buNone/>
              <a:defRPr/>
            </a:lvl6pPr>
            <a:lvl7pPr marL="3509525" indent="0" algn="ctr">
              <a:buNone/>
              <a:defRPr/>
            </a:lvl7pPr>
            <a:lvl8pPr marL="4094447" indent="0" algn="ctr">
              <a:buNone/>
              <a:defRPr/>
            </a:lvl8pPr>
            <a:lvl9pPr marL="4679368" indent="0" algn="ctr">
              <a:buNone/>
              <a:defRPr/>
            </a:lvl9pPr>
          </a:lstStyle>
          <a:p>
            <a:r>
              <a:rPr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8341844" y="2763843"/>
            <a:ext cx="8452197" cy="2487136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982369" y="2763843"/>
            <a:ext cx="25221356" cy="248713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142065" y="19978692"/>
            <a:ext cx="33810228" cy="6173787"/>
          </a:xfrm>
        </p:spPr>
        <p:txBody>
          <a:bodyPr anchor="t"/>
          <a:lstStyle>
            <a:lvl1pPr algn="l">
              <a:defRPr sz="5116" b="1" cap="all"/>
            </a:lvl1pPr>
          </a:lstStyle>
          <a:p>
            <a:r>
              <a:rPr lang="en-US"/>
              <a:t>Click to edit Master title style</a:t>
            </a:r>
          </a:p>
        </p:txBody>
      </p:sp>
      <p:sp>
        <p:nvSpPr>
          <p:cNvPr id="3" name="Text Placeholder 2"/>
          <p:cNvSpPr>
            <a:spLocks noGrp="1"/>
          </p:cNvSpPr>
          <p:nvPr>
            <p:ph type="body" idx="1"/>
          </p:nvPr>
        </p:nvSpPr>
        <p:spPr>
          <a:xfrm>
            <a:off x="3142065" y="13177837"/>
            <a:ext cx="33810228" cy="6800851"/>
          </a:xfrm>
        </p:spPr>
        <p:txBody>
          <a:bodyPr anchor="b"/>
          <a:lstStyle>
            <a:lvl1pPr marL="0" indent="0">
              <a:buNone/>
              <a:defRPr sz="2559"/>
            </a:lvl1pPr>
            <a:lvl2pPr marL="584923" indent="0">
              <a:buNone/>
              <a:defRPr sz="2303"/>
            </a:lvl2pPr>
            <a:lvl3pPr marL="1169841" indent="0">
              <a:buNone/>
              <a:defRPr sz="2048"/>
            </a:lvl3pPr>
            <a:lvl4pPr marL="1754762" indent="0">
              <a:buNone/>
              <a:defRPr sz="1791"/>
            </a:lvl4pPr>
            <a:lvl5pPr marL="2339684" indent="0">
              <a:buNone/>
              <a:defRPr sz="1791"/>
            </a:lvl5pPr>
            <a:lvl6pPr marL="2924605" indent="0">
              <a:buNone/>
              <a:defRPr sz="1791"/>
            </a:lvl6pPr>
            <a:lvl7pPr marL="3509525" indent="0">
              <a:buNone/>
              <a:defRPr sz="1791"/>
            </a:lvl7pPr>
            <a:lvl8pPr marL="4094447" indent="0">
              <a:buNone/>
              <a:defRPr sz="1791"/>
            </a:lvl8pPr>
            <a:lvl9pPr marL="4679368" indent="0">
              <a:buNone/>
              <a:defRPr sz="1791"/>
            </a:lvl9pPr>
          </a:lstStyle>
          <a:p>
            <a:pPr lvl="0"/>
            <a:r>
              <a:rPr lang="en-US"/>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982373" y="8980488"/>
            <a:ext cx="16836777" cy="18654712"/>
          </a:xfrm>
        </p:spPr>
        <p:txBody>
          <a:bodyPr/>
          <a:lstStyle>
            <a:lvl1pPr>
              <a:defRPr sz="3581"/>
            </a:lvl1pPr>
            <a:lvl2pPr>
              <a:defRPr sz="3071"/>
            </a:lvl2pPr>
            <a:lvl3pPr>
              <a:defRPr sz="2559"/>
            </a:lvl3pPr>
            <a:lvl4pPr>
              <a:defRPr sz="2303"/>
            </a:lvl4pPr>
            <a:lvl5pPr>
              <a:defRPr sz="2303"/>
            </a:lvl5pPr>
            <a:lvl6pPr>
              <a:defRPr sz="2303"/>
            </a:lvl6pPr>
            <a:lvl7pPr>
              <a:defRPr sz="2303"/>
            </a:lvl7pPr>
            <a:lvl8pPr>
              <a:defRPr sz="2303"/>
            </a:lvl8pPr>
            <a:lvl9pPr>
              <a:defRPr sz="230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9957257" y="8980488"/>
            <a:ext cx="16836777" cy="18654712"/>
          </a:xfrm>
        </p:spPr>
        <p:txBody>
          <a:bodyPr/>
          <a:lstStyle>
            <a:lvl1pPr>
              <a:defRPr sz="3581"/>
            </a:lvl1pPr>
            <a:lvl2pPr>
              <a:defRPr sz="3071"/>
            </a:lvl2pPr>
            <a:lvl3pPr>
              <a:defRPr sz="2559"/>
            </a:lvl3pPr>
            <a:lvl4pPr>
              <a:defRPr sz="2303"/>
            </a:lvl4pPr>
            <a:lvl5pPr>
              <a:defRPr sz="2303"/>
            </a:lvl5pPr>
            <a:lvl6pPr>
              <a:defRPr sz="2303"/>
            </a:lvl6pPr>
            <a:lvl7pPr>
              <a:defRPr sz="2303"/>
            </a:lvl7pPr>
            <a:lvl8pPr>
              <a:defRPr sz="2303"/>
            </a:lvl8pPr>
            <a:lvl9pPr>
              <a:defRPr sz="230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988249" y="1244600"/>
            <a:ext cx="35799912" cy="51816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988247" y="6959606"/>
            <a:ext cx="17574816" cy="2900363"/>
          </a:xfrm>
        </p:spPr>
        <p:txBody>
          <a:bodyPr anchor="b"/>
          <a:lstStyle>
            <a:lvl1pPr marL="0" indent="0">
              <a:buNone/>
              <a:defRPr sz="3071" b="1"/>
            </a:lvl1pPr>
            <a:lvl2pPr marL="584923" indent="0">
              <a:buNone/>
              <a:defRPr sz="2559" b="1"/>
            </a:lvl2pPr>
            <a:lvl3pPr marL="1169841" indent="0">
              <a:buNone/>
              <a:defRPr sz="2303" b="1"/>
            </a:lvl3pPr>
            <a:lvl4pPr marL="1754762" indent="0">
              <a:buNone/>
              <a:defRPr sz="2048" b="1"/>
            </a:lvl4pPr>
            <a:lvl5pPr marL="2339684" indent="0">
              <a:buNone/>
              <a:defRPr sz="2048" b="1"/>
            </a:lvl5pPr>
            <a:lvl6pPr marL="2924605" indent="0">
              <a:buNone/>
              <a:defRPr sz="2048" b="1"/>
            </a:lvl6pPr>
            <a:lvl7pPr marL="3509525" indent="0">
              <a:buNone/>
              <a:defRPr sz="2048" b="1"/>
            </a:lvl7pPr>
            <a:lvl8pPr marL="4094447" indent="0">
              <a:buNone/>
              <a:defRPr sz="2048" b="1"/>
            </a:lvl8pPr>
            <a:lvl9pPr marL="4679368" indent="0">
              <a:buNone/>
              <a:defRPr sz="2048" b="1"/>
            </a:lvl9pPr>
          </a:lstStyle>
          <a:p>
            <a:pPr lvl="0"/>
            <a:r>
              <a:rPr lang="en-US"/>
              <a:t>Click to edit Master text styles</a:t>
            </a:r>
          </a:p>
        </p:txBody>
      </p:sp>
      <p:sp>
        <p:nvSpPr>
          <p:cNvPr id="4" name="Content Placeholder 3"/>
          <p:cNvSpPr>
            <a:spLocks noGrp="1"/>
          </p:cNvSpPr>
          <p:nvPr>
            <p:ph sz="half" idx="2"/>
          </p:nvPr>
        </p:nvSpPr>
        <p:spPr>
          <a:xfrm>
            <a:off x="1988247" y="9859969"/>
            <a:ext cx="17574816" cy="17911762"/>
          </a:xfrm>
        </p:spPr>
        <p:txBody>
          <a:bodyPr/>
          <a:lstStyle>
            <a:lvl1pPr>
              <a:defRPr sz="3071"/>
            </a:lvl1pPr>
            <a:lvl2pPr>
              <a:defRPr sz="2559"/>
            </a:lvl2pPr>
            <a:lvl3pPr>
              <a:defRPr sz="2303"/>
            </a:lvl3pPr>
            <a:lvl4pPr>
              <a:defRPr sz="2048"/>
            </a:lvl4pPr>
            <a:lvl5pPr>
              <a:defRPr sz="2048"/>
            </a:lvl5pPr>
            <a:lvl6pPr>
              <a:defRPr sz="2048"/>
            </a:lvl6pPr>
            <a:lvl7pPr>
              <a:defRPr sz="2048"/>
            </a:lvl7pPr>
            <a:lvl8pPr>
              <a:defRPr sz="2048"/>
            </a:lvl8pPr>
            <a:lvl9pPr>
              <a:defRPr sz="204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20206151" y="6959606"/>
            <a:ext cx="17582009" cy="2900363"/>
          </a:xfrm>
        </p:spPr>
        <p:txBody>
          <a:bodyPr anchor="b"/>
          <a:lstStyle>
            <a:lvl1pPr marL="0" indent="0">
              <a:buNone/>
              <a:defRPr sz="3071" b="1"/>
            </a:lvl1pPr>
            <a:lvl2pPr marL="584923" indent="0">
              <a:buNone/>
              <a:defRPr sz="2559" b="1"/>
            </a:lvl2pPr>
            <a:lvl3pPr marL="1169841" indent="0">
              <a:buNone/>
              <a:defRPr sz="2303" b="1"/>
            </a:lvl3pPr>
            <a:lvl4pPr marL="1754762" indent="0">
              <a:buNone/>
              <a:defRPr sz="2048" b="1"/>
            </a:lvl4pPr>
            <a:lvl5pPr marL="2339684" indent="0">
              <a:buNone/>
              <a:defRPr sz="2048" b="1"/>
            </a:lvl5pPr>
            <a:lvl6pPr marL="2924605" indent="0">
              <a:buNone/>
              <a:defRPr sz="2048" b="1"/>
            </a:lvl6pPr>
            <a:lvl7pPr marL="3509525" indent="0">
              <a:buNone/>
              <a:defRPr sz="2048" b="1"/>
            </a:lvl7pPr>
            <a:lvl8pPr marL="4094447" indent="0">
              <a:buNone/>
              <a:defRPr sz="2048" b="1"/>
            </a:lvl8pPr>
            <a:lvl9pPr marL="4679368" indent="0">
              <a:buNone/>
              <a:defRPr sz="2048" b="1"/>
            </a:lvl9pPr>
          </a:lstStyle>
          <a:p>
            <a:pPr lvl="0"/>
            <a:r>
              <a:rPr lang="en-US"/>
              <a:t>Click to edit Master text styles</a:t>
            </a:r>
          </a:p>
        </p:txBody>
      </p:sp>
      <p:sp>
        <p:nvSpPr>
          <p:cNvPr id="6" name="Content Placeholder 5"/>
          <p:cNvSpPr>
            <a:spLocks noGrp="1"/>
          </p:cNvSpPr>
          <p:nvPr>
            <p:ph sz="quarter" idx="4"/>
          </p:nvPr>
        </p:nvSpPr>
        <p:spPr>
          <a:xfrm>
            <a:off x="20206151" y="9859969"/>
            <a:ext cx="17582009" cy="17911762"/>
          </a:xfrm>
        </p:spPr>
        <p:txBody>
          <a:bodyPr/>
          <a:lstStyle>
            <a:lvl1pPr>
              <a:defRPr sz="3071"/>
            </a:lvl1pPr>
            <a:lvl2pPr>
              <a:defRPr sz="2559"/>
            </a:lvl2pPr>
            <a:lvl3pPr>
              <a:defRPr sz="2303"/>
            </a:lvl3pPr>
            <a:lvl4pPr>
              <a:defRPr sz="2048"/>
            </a:lvl4pPr>
            <a:lvl5pPr>
              <a:defRPr sz="2048"/>
            </a:lvl5pPr>
            <a:lvl6pPr>
              <a:defRPr sz="2048"/>
            </a:lvl6pPr>
            <a:lvl7pPr>
              <a:defRPr sz="2048"/>
            </a:lvl7pPr>
            <a:lvl8pPr>
              <a:defRPr sz="2048"/>
            </a:lvl8pPr>
            <a:lvl9pPr>
              <a:defRPr sz="204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88248" y="1238251"/>
            <a:ext cx="13086160" cy="5267325"/>
          </a:xfrm>
        </p:spPr>
        <p:txBody>
          <a:bodyPr anchor="b"/>
          <a:lstStyle>
            <a:lvl1pPr algn="l">
              <a:defRPr sz="2559" b="1"/>
            </a:lvl1pPr>
          </a:lstStyle>
          <a:p>
            <a:r>
              <a:rPr lang="en-US"/>
              <a:t>Click to edit Master title style</a:t>
            </a:r>
          </a:p>
        </p:txBody>
      </p:sp>
      <p:sp>
        <p:nvSpPr>
          <p:cNvPr id="3" name="Content Placeholder 2"/>
          <p:cNvSpPr>
            <a:spLocks noGrp="1"/>
          </p:cNvSpPr>
          <p:nvPr>
            <p:ph idx="1"/>
          </p:nvPr>
        </p:nvSpPr>
        <p:spPr>
          <a:xfrm>
            <a:off x="15552046" y="1238256"/>
            <a:ext cx="22236113" cy="26533476"/>
          </a:xfrm>
        </p:spPr>
        <p:txBody>
          <a:bodyPr/>
          <a:lstStyle>
            <a:lvl1pPr>
              <a:defRPr sz="4095"/>
            </a:lvl1pPr>
            <a:lvl2pPr>
              <a:defRPr sz="3581"/>
            </a:lvl2pPr>
            <a:lvl3pPr>
              <a:defRPr sz="3071"/>
            </a:lvl3pPr>
            <a:lvl4pPr>
              <a:defRPr sz="2559"/>
            </a:lvl4pPr>
            <a:lvl5pPr>
              <a:defRPr sz="2559"/>
            </a:lvl5pPr>
            <a:lvl6pPr>
              <a:defRPr sz="2559"/>
            </a:lvl6pPr>
            <a:lvl7pPr>
              <a:defRPr sz="2559"/>
            </a:lvl7pPr>
            <a:lvl8pPr>
              <a:defRPr sz="2559"/>
            </a:lvl8pPr>
            <a:lvl9pPr>
              <a:defRPr sz="255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988248" y="6505580"/>
            <a:ext cx="13086160" cy="21266151"/>
          </a:xfrm>
        </p:spPr>
        <p:txBody>
          <a:bodyPr/>
          <a:lstStyle>
            <a:lvl1pPr marL="0" indent="0">
              <a:buNone/>
              <a:defRPr sz="1791"/>
            </a:lvl1pPr>
            <a:lvl2pPr marL="584923" indent="0">
              <a:buNone/>
              <a:defRPr sz="1535"/>
            </a:lvl2pPr>
            <a:lvl3pPr marL="1169841" indent="0">
              <a:buNone/>
              <a:defRPr sz="1279"/>
            </a:lvl3pPr>
            <a:lvl4pPr marL="1754762" indent="0">
              <a:buNone/>
              <a:defRPr sz="1149"/>
            </a:lvl4pPr>
            <a:lvl5pPr marL="2339684" indent="0">
              <a:buNone/>
              <a:defRPr sz="1149"/>
            </a:lvl5pPr>
            <a:lvl6pPr marL="2924605" indent="0">
              <a:buNone/>
              <a:defRPr sz="1149"/>
            </a:lvl6pPr>
            <a:lvl7pPr marL="3509525" indent="0">
              <a:buNone/>
              <a:defRPr sz="1149"/>
            </a:lvl7pPr>
            <a:lvl8pPr marL="4094447" indent="0">
              <a:buNone/>
              <a:defRPr sz="1149"/>
            </a:lvl8pPr>
            <a:lvl9pPr marL="4679368" indent="0">
              <a:buNone/>
              <a:defRPr sz="1149"/>
            </a:lvl9pPr>
          </a:lstStyle>
          <a:p>
            <a:pPr lvl="0"/>
            <a:r>
              <a:rPr lang="en-US"/>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96167" y="21763039"/>
            <a:ext cx="23866128" cy="2568576"/>
          </a:xfrm>
        </p:spPr>
        <p:txBody>
          <a:bodyPr anchor="b"/>
          <a:lstStyle>
            <a:lvl1pPr algn="l">
              <a:defRPr sz="2559" b="1"/>
            </a:lvl1pPr>
          </a:lstStyle>
          <a:p>
            <a:r>
              <a:rPr lang="en-US"/>
              <a:t>Click to edit Master title style</a:t>
            </a:r>
          </a:p>
        </p:txBody>
      </p:sp>
      <p:sp>
        <p:nvSpPr>
          <p:cNvPr id="3" name="Picture Placeholder 2"/>
          <p:cNvSpPr>
            <a:spLocks noGrp="1"/>
          </p:cNvSpPr>
          <p:nvPr>
            <p:ph type="pic" idx="1"/>
          </p:nvPr>
        </p:nvSpPr>
        <p:spPr>
          <a:xfrm>
            <a:off x="7796167" y="2778128"/>
            <a:ext cx="23866128" cy="18653125"/>
          </a:xfrm>
        </p:spPr>
        <p:txBody>
          <a:bodyPr/>
          <a:lstStyle>
            <a:lvl1pPr marL="0" indent="0">
              <a:buNone/>
              <a:defRPr sz="4095"/>
            </a:lvl1pPr>
            <a:lvl2pPr marL="584923" indent="0">
              <a:buNone/>
              <a:defRPr sz="3581"/>
            </a:lvl2pPr>
            <a:lvl3pPr marL="1169841" indent="0">
              <a:buNone/>
              <a:defRPr sz="3071"/>
            </a:lvl3pPr>
            <a:lvl4pPr marL="1754762" indent="0">
              <a:buNone/>
              <a:defRPr sz="2559"/>
            </a:lvl4pPr>
            <a:lvl5pPr marL="2339684" indent="0">
              <a:buNone/>
              <a:defRPr sz="2559"/>
            </a:lvl5pPr>
            <a:lvl6pPr marL="2924605" indent="0">
              <a:buNone/>
              <a:defRPr sz="2559"/>
            </a:lvl6pPr>
            <a:lvl7pPr marL="3509525" indent="0">
              <a:buNone/>
              <a:defRPr sz="2559"/>
            </a:lvl7pPr>
            <a:lvl8pPr marL="4094447" indent="0">
              <a:buNone/>
              <a:defRPr sz="2559"/>
            </a:lvl8pPr>
            <a:lvl9pPr marL="4679368" indent="0">
              <a:buNone/>
              <a:defRPr sz="2559"/>
            </a:lvl9pPr>
          </a:lstStyle>
          <a:p>
            <a:pPr lvl="0"/>
            <a:endParaRPr lang="en-US" noProof="0"/>
          </a:p>
        </p:txBody>
      </p:sp>
      <p:sp>
        <p:nvSpPr>
          <p:cNvPr id="4" name="Text Placeholder 3"/>
          <p:cNvSpPr>
            <a:spLocks noGrp="1"/>
          </p:cNvSpPr>
          <p:nvPr>
            <p:ph type="body" sz="half" idx="2"/>
          </p:nvPr>
        </p:nvSpPr>
        <p:spPr>
          <a:xfrm>
            <a:off x="7796167" y="24331618"/>
            <a:ext cx="23866128" cy="3649663"/>
          </a:xfrm>
        </p:spPr>
        <p:txBody>
          <a:bodyPr/>
          <a:lstStyle>
            <a:lvl1pPr marL="0" indent="0">
              <a:buNone/>
              <a:defRPr sz="1791"/>
            </a:lvl1pPr>
            <a:lvl2pPr marL="584923" indent="0">
              <a:buNone/>
              <a:defRPr sz="1535"/>
            </a:lvl2pPr>
            <a:lvl3pPr marL="1169841" indent="0">
              <a:buNone/>
              <a:defRPr sz="1279"/>
            </a:lvl3pPr>
            <a:lvl4pPr marL="1754762" indent="0">
              <a:buNone/>
              <a:defRPr sz="1149"/>
            </a:lvl4pPr>
            <a:lvl5pPr marL="2339684" indent="0">
              <a:buNone/>
              <a:defRPr sz="1149"/>
            </a:lvl5pPr>
            <a:lvl6pPr marL="2924605" indent="0">
              <a:buNone/>
              <a:defRPr sz="1149"/>
            </a:lvl6pPr>
            <a:lvl7pPr marL="3509525" indent="0">
              <a:buNone/>
              <a:defRPr sz="1149"/>
            </a:lvl7pPr>
            <a:lvl8pPr marL="4094447" indent="0">
              <a:buNone/>
              <a:defRPr sz="1149"/>
            </a:lvl8pPr>
            <a:lvl9pPr marL="4679368" indent="0">
              <a:buNone/>
              <a:defRPr sz="1149"/>
            </a:lvl9pPr>
          </a:lstStyle>
          <a:p>
            <a:pPr lvl="0"/>
            <a:r>
              <a:rPr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2982373" y="2763838"/>
            <a:ext cx="33811667" cy="5181600"/>
          </a:xfrm>
          <a:prstGeom prst="rect">
            <a:avLst/>
          </a:prstGeom>
          <a:noFill/>
          <a:ln w="12700">
            <a:noFill/>
            <a:miter lim="800000"/>
            <a:headEnd/>
            <a:tailEnd/>
          </a:ln>
        </p:spPr>
        <p:txBody>
          <a:bodyPr vert="horz" wrap="square" lIns="441325" tIns="220662" rIns="441325" bIns="220662" numCol="1" anchor="ctr" anchorCtr="0" compatLnSpc="1">
            <a:prstTxWarp prst="textNoShape">
              <a:avLst/>
            </a:prstTxWarp>
          </a:bodyPr>
          <a:lstStyle/>
          <a:p>
            <a:pPr lvl="0"/>
            <a:r>
              <a:rPr lang="en-US"/>
              <a:t>Click to edit Master title style</a:t>
            </a:r>
          </a:p>
        </p:txBody>
      </p:sp>
      <p:sp>
        <p:nvSpPr>
          <p:cNvPr id="2051" name="Rectangle 3"/>
          <p:cNvSpPr>
            <a:spLocks noGrp="1" noChangeArrowheads="1"/>
          </p:cNvSpPr>
          <p:nvPr>
            <p:ph type="body" idx="1"/>
          </p:nvPr>
        </p:nvSpPr>
        <p:spPr bwMode="auto">
          <a:xfrm>
            <a:off x="2982373" y="8980488"/>
            <a:ext cx="33811667" cy="18654712"/>
          </a:xfrm>
          <a:prstGeom prst="rect">
            <a:avLst/>
          </a:prstGeom>
          <a:noFill/>
          <a:ln w="12700">
            <a:noFill/>
            <a:miter lim="800000"/>
            <a:headEnd/>
            <a:tailEnd/>
          </a:ln>
        </p:spPr>
        <p:txBody>
          <a:bodyPr vert="horz" wrap="square" lIns="441325" tIns="220662" rIns="441325" bIns="220662" numCol="1" anchor="t" anchorCtr="0" compatLnSpc="1">
            <a:prstTxWarp prst="textNoShape">
              <a:avLst/>
            </a:prstTxWarp>
          </a:bodyPr>
          <a:lstStyle/>
          <a:p>
            <a:pPr lvl="0"/>
            <a:r>
              <a:rPr lang="en-US"/>
              <a:t>Click to edit Master text styles		the next one		</a:t>
            </a:r>
          </a:p>
          <a:p>
            <a:pPr lvl="0"/>
            <a:r>
              <a:rPr lang="en-US"/>
              <a:t>		m		m		m		m									</a:t>
            </a:r>
          </a:p>
          <a:p>
            <a:pPr lvl="0"/>
            <a:r>
              <a:rPr lang="en-US"/>
              <a:t>									</a:t>
            </a:r>
          </a:p>
          <a:p>
            <a:pPr lvl="1"/>
            <a:r>
              <a:rPr lang="en-US"/>
              <a:t>Second level</a:t>
            </a:r>
          </a:p>
          <a:p>
            <a:pPr lvl="2"/>
            <a:r>
              <a:rPr lang="en-US"/>
              <a:t>Third level</a:t>
            </a:r>
          </a:p>
          <a:p>
            <a:pPr lvl="3"/>
            <a:r>
              <a:rPr lang="en-US"/>
              <a:t>Fourth level</a:t>
            </a:r>
          </a:p>
          <a:p>
            <a:pPr lvl="4"/>
            <a:r>
              <a:rPr lang="en-US"/>
              <a:t>Fifth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5615648" rtl="0" eaLnBrk="0" fontAlgn="base" hangingPunct="0">
        <a:spcBef>
          <a:spcPct val="0"/>
        </a:spcBef>
        <a:spcAft>
          <a:spcPct val="0"/>
        </a:spcAft>
        <a:defRPr sz="26993">
          <a:solidFill>
            <a:schemeClr val="tx2"/>
          </a:solidFill>
          <a:latin typeface="+mj-lt"/>
          <a:ea typeface="+mj-ea"/>
          <a:cs typeface="+mj-cs"/>
        </a:defRPr>
      </a:lvl1pPr>
      <a:lvl2pPr algn="ctr" defTabSz="5615648" rtl="0" eaLnBrk="0" fontAlgn="base" hangingPunct="0">
        <a:spcBef>
          <a:spcPct val="0"/>
        </a:spcBef>
        <a:spcAft>
          <a:spcPct val="0"/>
        </a:spcAft>
        <a:defRPr sz="26993">
          <a:solidFill>
            <a:schemeClr val="tx2"/>
          </a:solidFill>
          <a:latin typeface="Times New Roman" pitchFamily="18" charset="0"/>
        </a:defRPr>
      </a:lvl2pPr>
      <a:lvl3pPr algn="ctr" defTabSz="5615648" rtl="0" eaLnBrk="0" fontAlgn="base" hangingPunct="0">
        <a:spcBef>
          <a:spcPct val="0"/>
        </a:spcBef>
        <a:spcAft>
          <a:spcPct val="0"/>
        </a:spcAft>
        <a:defRPr sz="26993">
          <a:solidFill>
            <a:schemeClr val="tx2"/>
          </a:solidFill>
          <a:latin typeface="Times New Roman" pitchFamily="18" charset="0"/>
        </a:defRPr>
      </a:lvl3pPr>
      <a:lvl4pPr algn="ctr" defTabSz="5615648" rtl="0" eaLnBrk="0" fontAlgn="base" hangingPunct="0">
        <a:spcBef>
          <a:spcPct val="0"/>
        </a:spcBef>
        <a:spcAft>
          <a:spcPct val="0"/>
        </a:spcAft>
        <a:defRPr sz="26993">
          <a:solidFill>
            <a:schemeClr val="tx2"/>
          </a:solidFill>
          <a:latin typeface="Times New Roman" pitchFamily="18" charset="0"/>
        </a:defRPr>
      </a:lvl4pPr>
      <a:lvl5pPr algn="ctr" defTabSz="5615648" rtl="0" eaLnBrk="0" fontAlgn="base" hangingPunct="0">
        <a:spcBef>
          <a:spcPct val="0"/>
        </a:spcBef>
        <a:spcAft>
          <a:spcPct val="0"/>
        </a:spcAft>
        <a:defRPr sz="26993">
          <a:solidFill>
            <a:schemeClr val="tx2"/>
          </a:solidFill>
          <a:latin typeface="Times New Roman" pitchFamily="18" charset="0"/>
        </a:defRPr>
      </a:lvl5pPr>
      <a:lvl6pPr marL="584923" algn="ctr" defTabSz="5615648" rtl="0" eaLnBrk="0" fontAlgn="base" hangingPunct="0">
        <a:spcBef>
          <a:spcPct val="0"/>
        </a:spcBef>
        <a:spcAft>
          <a:spcPct val="0"/>
        </a:spcAft>
        <a:defRPr sz="26993">
          <a:solidFill>
            <a:schemeClr val="tx2"/>
          </a:solidFill>
          <a:latin typeface="Times New Roman" pitchFamily="18" charset="0"/>
        </a:defRPr>
      </a:lvl6pPr>
      <a:lvl7pPr marL="1169841" algn="ctr" defTabSz="5615648" rtl="0" eaLnBrk="0" fontAlgn="base" hangingPunct="0">
        <a:spcBef>
          <a:spcPct val="0"/>
        </a:spcBef>
        <a:spcAft>
          <a:spcPct val="0"/>
        </a:spcAft>
        <a:defRPr sz="26993">
          <a:solidFill>
            <a:schemeClr val="tx2"/>
          </a:solidFill>
          <a:latin typeface="Times New Roman" pitchFamily="18" charset="0"/>
        </a:defRPr>
      </a:lvl7pPr>
      <a:lvl8pPr marL="1754762" algn="ctr" defTabSz="5615648" rtl="0" eaLnBrk="0" fontAlgn="base" hangingPunct="0">
        <a:spcBef>
          <a:spcPct val="0"/>
        </a:spcBef>
        <a:spcAft>
          <a:spcPct val="0"/>
        </a:spcAft>
        <a:defRPr sz="26993">
          <a:solidFill>
            <a:schemeClr val="tx2"/>
          </a:solidFill>
          <a:latin typeface="Times New Roman" pitchFamily="18" charset="0"/>
        </a:defRPr>
      </a:lvl8pPr>
      <a:lvl9pPr marL="2339684" algn="ctr" defTabSz="5615648" rtl="0" eaLnBrk="0" fontAlgn="base" hangingPunct="0">
        <a:spcBef>
          <a:spcPct val="0"/>
        </a:spcBef>
        <a:spcAft>
          <a:spcPct val="0"/>
        </a:spcAft>
        <a:defRPr sz="26993">
          <a:solidFill>
            <a:schemeClr val="tx2"/>
          </a:solidFill>
          <a:latin typeface="Times New Roman" pitchFamily="18" charset="0"/>
        </a:defRPr>
      </a:lvl9pPr>
    </p:titleStyle>
    <p:bodyStyle>
      <a:lvl1pPr marL="2106124" indent="-2106124" algn="l" defTabSz="5615648" rtl="0" eaLnBrk="0" fontAlgn="base" hangingPunct="0">
        <a:spcBef>
          <a:spcPct val="20000"/>
        </a:spcBef>
        <a:spcAft>
          <a:spcPct val="0"/>
        </a:spcAft>
        <a:defRPr sz="6910">
          <a:solidFill>
            <a:schemeClr val="tx1"/>
          </a:solidFill>
          <a:latin typeface="+mn-lt"/>
          <a:ea typeface="+mn-ea"/>
          <a:cs typeface="+mn-cs"/>
        </a:defRPr>
      </a:lvl1pPr>
      <a:lvl2pPr marL="4561571" indent="-1754762" algn="l" defTabSz="5615648" rtl="0" eaLnBrk="0" fontAlgn="base" hangingPunct="0">
        <a:spcBef>
          <a:spcPct val="20000"/>
        </a:spcBef>
        <a:spcAft>
          <a:spcPct val="0"/>
        </a:spcAft>
        <a:buSzPct val="100000"/>
        <a:buChar char="–"/>
        <a:defRPr sz="17144">
          <a:solidFill>
            <a:schemeClr val="tx1"/>
          </a:solidFill>
          <a:latin typeface="+mn-lt"/>
        </a:defRPr>
      </a:lvl2pPr>
      <a:lvl3pPr marL="7019049" indent="-1403404" algn="l" defTabSz="5615648" rtl="0" eaLnBrk="0" fontAlgn="base" hangingPunct="0">
        <a:spcBef>
          <a:spcPct val="20000"/>
        </a:spcBef>
        <a:spcAft>
          <a:spcPct val="0"/>
        </a:spcAft>
        <a:buSzPct val="100000"/>
        <a:buChar char="•"/>
        <a:defRPr sz="14713">
          <a:solidFill>
            <a:schemeClr val="tx1"/>
          </a:solidFill>
          <a:latin typeface="+mn-lt"/>
        </a:defRPr>
      </a:lvl3pPr>
      <a:lvl4pPr marL="9825859" indent="-1403404" algn="l" defTabSz="5615648" rtl="0" eaLnBrk="0" fontAlgn="base" hangingPunct="0">
        <a:spcBef>
          <a:spcPct val="20000"/>
        </a:spcBef>
        <a:spcAft>
          <a:spcPct val="0"/>
        </a:spcAft>
        <a:buSzPct val="100000"/>
        <a:buChar char="–"/>
        <a:defRPr sz="12280">
          <a:solidFill>
            <a:schemeClr val="tx1"/>
          </a:solidFill>
          <a:latin typeface="+mn-lt"/>
        </a:defRPr>
      </a:lvl4pPr>
      <a:lvl5pPr marL="12634699" indent="-1403404" algn="l" defTabSz="5615648" rtl="0" eaLnBrk="0" fontAlgn="base" hangingPunct="0">
        <a:spcBef>
          <a:spcPct val="20000"/>
        </a:spcBef>
        <a:spcAft>
          <a:spcPct val="0"/>
        </a:spcAft>
        <a:buSzPct val="100000"/>
        <a:buChar char="•"/>
        <a:defRPr sz="12280">
          <a:solidFill>
            <a:schemeClr val="tx1"/>
          </a:solidFill>
          <a:latin typeface="+mn-lt"/>
        </a:defRPr>
      </a:lvl5pPr>
      <a:lvl6pPr marL="13219617" indent="-1403404" algn="l" defTabSz="5615648" rtl="0" eaLnBrk="0" fontAlgn="base" hangingPunct="0">
        <a:spcBef>
          <a:spcPct val="20000"/>
        </a:spcBef>
        <a:spcAft>
          <a:spcPct val="0"/>
        </a:spcAft>
        <a:buSzPct val="100000"/>
        <a:buChar char="•"/>
        <a:defRPr sz="12280">
          <a:solidFill>
            <a:schemeClr val="tx1"/>
          </a:solidFill>
          <a:latin typeface="+mn-lt"/>
        </a:defRPr>
      </a:lvl6pPr>
      <a:lvl7pPr marL="13804539" indent="-1403404" algn="l" defTabSz="5615648" rtl="0" eaLnBrk="0" fontAlgn="base" hangingPunct="0">
        <a:spcBef>
          <a:spcPct val="20000"/>
        </a:spcBef>
        <a:spcAft>
          <a:spcPct val="0"/>
        </a:spcAft>
        <a:buSzPct val="100000"/>
        <a:buChar char="•"/>
        <a:defRPr sz="12280">
          <a:solidFill>
            <a:schemeClr val="tx1"/>
          </a:solidFill>
          <a:latin typeface="+mn-lt"/>
        </a:defRPr>
      </a:lvl7pPr>
      <a:lvl8pPr marL="14389458" indent="-1403404" algn="l" defTabSz="5615648" rtl="0" eaLnBrk="0" fontAlgn="base" hangingPunct="0">
        <a:spcBef>
          <a:spcPct val="20000"/>
        </a:spcBef>
        <a:spcAft>
          <a:spcPct val="0"/>
        </a:spcAft>
        <a:buSzPct val="100000"/>
        <a:buChar char="•"/>
        <a:defRPr sz="12280">
          <a:solidFill>
            <a:schemeClr val="tx1"/>
          </a:solidFill>
          <a:latin typeface="+mn-lt"/>
        </a:defRPr>
      </a:lvl8pPr>
      <a:lvl9pPr marL="14974382" indent="-1403404" algn="l" defTabSz="5615648" rtl="0" eaLnBrk="0" fontAlgn="base" hangingPunct="0">
        <a:spcBef>
          <a:spcPct val="20000"/>
        </a:spcBef>
        <a:spcAft>
          <a:spcPct val="0"/>
        </a:spcAft>
        <a:buSzPct val="100000"/>
        <a:buChar char="•"/>
        <a:defRPr sz="12280">
          <a:solidFill>
            <a:schemeClr val="tx1"/>
          </a:solidFill>
          <a:latin typeface="+mn-lt"/>
        </a:defRPr>
      </a:lvl9pPr>
    </p:bodyStyle>
    <p:otherStyle>
      <a:defPPr>
        <a:defRPr lang="en-US"/>
      </a:defPPr>
      <a:lvl1pPr marL="0" algn="l" defTabSz="1169841" rtl="0" eaLnBrk="1" latinLnBrk="0" hangingPunct="1">
        <a:defRPr sz="2303" kern="1200">
          <a:solidFill>
            <a:schemeClr val="tx1"/>
          </a:solidFill>
          <a:latin typeface="+mn-lt"/>
          <a:ea typeface="+mn-ea"/>
          <a:cs typeface="+mn-cs"/>
        </a:defRPr>
      </a:lvl1pPr>
      <a:lvl2pPr marL="584923" algn="l" defTabSz="1169841" rtl="0" eaLnBrk="1" latinLnBrk="0" hangingPunct="1">
        <a:defRPr sz="2303" kern="1200">
          <a:solidFill>
            <a:schemeClr val="tx1"/>
          </a:solidFill>
          <a:latin typeface="+mn-lt"/>
          <a:ea typeface="+mn-ea"/>
          <a:cs typeface="+mn-cs"/>
        </a:defRPr>
      </a:lvl2pPr>
      <a:lvl3pPr marL="1169841" algn="l" defTabSz="1169841" rtl="0" eaLnBrk="1" latinLnBrk="0" hangingPunct="1">
        <a:defRPr sz="2303" kern="1200">
          <a:solidFill>
            <a:schemeClr val="tx1"/>
          </a:solidFill>
          <a:latin typeface="+mn-lt"/>
          <a:ea typeface="+mn-ea"/>
          <a:cs typeface="+mn-cs"/>
        </a:defRPr>
      </a:lvl3pPr>
      <a:lvl4pPr marL="1754762" algn="l" defTabSz="1169841" rtl="0" eaLnBrk="1" latinLnBrk="0" hangingPunct="1">
        <a:defRPr sz="2303" kern="1200">
          <a:solidFill>
            <a:schemeClr val="tx1"/>
          </a:solidFill>
          <a:latin typeface="+mn-lt"/>
          <a:ea typeface="+mn-ea"/>
          <a:cs typeface="+mn-cs"/>
        </a:defRPr>
      </a:lvl4pPr>
      <a:lvl5pPr marL="2339684" algn="l" defTabSz="1169841" rtl="0" eaLnBrk="1" latinLnBrk="0" hangingPunct="1">
        <a:defRPr sz="2303" kern="1200">
          <a:solidFill>
            <a:schemeClr val="tx1"/>
          </a:solidFill>
          <a:latin typeface="+mn-lt"/>
          <a:ea typeface="+mn-ea"/>
          <a:cs typeface="+mn-cs"/>
        </a:defRPr>
      </a:lvl5pPr>
      <a:lvl6pPr marL="2924605" algn="l" defTabSz="1169841" rtl="0" eaLnBrk="1" latinLnBrk="0" hangingPunct="1">
        <a:defRPr sz="2303" kern="1200">
          <a:solidFill>
            <a:schemeClr val="tx1"/>
          </a:solidFill>
          <a:latin typeface="+mn-lt"/>
          <a:ea typeface="+mn-ea"/>
          <a:cs typeface="+mn-cs"/>
        </a:defRPr>
      </a:lvl6pPr>
      <a:lvl7pPr marL="3509525" algn="l" defTabSz="1169841" rtl="0" eaLnBrk="1" latinLnBrk="0" hangingPunct="1">
        <a:defRPr sz="2303" kern="1200">
          <a:solidFill>
            <a:schemeClr val="tx1"/>
          </a:solidFill>
          <a:latin typeface="+mn-lt"/>
          <a:ea typeface="+mn-ea"/>
          <a:cs typeface="+mn-cs"/>
        </a:defRPr>
      </a:lvl7pPr>
      <a:lvl8pPr marL="4094447" algn="l" defTabSz="1169841" rtl="0" eaLnBrk="1" latinLnBrk="0" hangingPunct="1">
        <a:defRPr sz="2303" kern="1200">
          <a:solidFill>
            <a:schemeClr val="tx1"/>
          </a:solidFill>
          <a:latin typeface="+mn-lt"/>
          <a:ea typeface="+mn-ea"/>
          <a:cs typeface="+mn-cs"/>
        </a:defRPr>
      </a:lvl8pPr>
      <a:lvl9pPr marL="4679368" algn="l" defTabSz="1169841" rtl="0" eaLnBrk="1" latinLnBrk="0" hangingPunct="1">
        <a:defRPr sz="230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microsoft.com/office/2007/relationships/hdphoto" Target="../media/hdphoto1.wdp"/><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Rectangle 3"/>
          <p:cNvSpPr>
            <a:spLocks noGrp="1" noChangeArrowheads="1"/>
          </p:cNvSpPr>
          <p:nvPr>
            <p:ph type="title"/>
          </p:nvPr>
        </p:nvSpPr>
        <p:spPr>
          <a:xfrm>
            <a:off x="6074190" y="599335"/>
            <a:ext cx="33092891" cy="2435898"/>
          </a:xfr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solidFill>
              <a:schemeClr val="bg2"/>
            </a:solidFill>
          </a:ln>
        </p:spPr>
        <p:txBody>
          <a:bodyPr/>
          <a:lstStyle/>
          <a:p>
            <a:pPr>
              <a:defRPr/>
            </a:pPr>
            <a:br>
              <a:rPr lang="en-US" sz="600" dirty="0">
                <a:solidFill>
                  <a:schemeClr val="tx1"/>
                </a:solidFill>
                <a:latin typeface="Helvetica" charset="0"/>
                <a:cs typeface="Helvetica"/>
              </a:rPr>
            </a:br>
            <a:r>
              <a:rPr lang="en-US" sz="14000" b="1" dirty="0">
                <a:solidFill>
                  <a:srgbClr val="002060"/>
                </a:solidFill>
                <a:latin typeface="Helvetica" charset="0"/>
              </a:rPr>
              <a:t>Motorized Tricycle</a:t>
            </a:r>
            <a:endParaRPr lang="en-US" sz="14000" b="1" dirty="0">
              <a:solidFill>
                <a:srgbClr val="002060"/>
              </a:solidFill>
              <a:latin typeface="Helvetica" charset="0"/>
              <a:cs typeface="Helvetica"/>
            </a:endParaRPr>
          </a:p>
        </p:txBody>
      </p:sp>
      <p:sp>
        <p:nvSpPr>
          <p:cNvPr id="2" name="Rectangle 4"/>
          <p:cNvSpPr>
            <a:spLocks noChangeArrowheads="1"/>
          </p:cNvSpPr>
          <p:nvPr/>
        </p:nvSpPr>
        <p:spPr bwMode="auto">
          <a:xfrm>
            <a:off x="6074189" y="3106041"/>
            <a:ext cx="33092891" cy="2471327"/>
          </a:xfrm>
          <a:prstGeom prst="rect">
            <a:avLst/>
          </a:prstGeom>
          <a:solidFill>
            <a:schemeClr val="bg1">
              <a:lumMod val="95000"/>
            </a:schemeClr>
          </a:solidFill>
          <a:ln w="12700">
            <a:solidFill>
              <a:schemeClr val="bg2"/>
            </a:solidFill>
            <a:miter lim="800000"/>
            <a:headEnd/>
            <a:tailEnd/>
          </a:ln>
        </p:spPr>
        <p:txBody>
          <a:bodyPr lIns="564635" tIns="282316" rIns="564635" bIns="282316" anchor="ctr"/>
          <a:lstStyle/>
          <a:p>
            <a:pPr algn="ctr" defTabSz="5615648" eaLnBrk="0" hangingPunct="0">
              <a:tabLst>
                <a:tab pos="17255168" algn="l"/>
              </a:tabLst>
            </a:pPr>
            <a:r>
              <a:rPr lang="en-US" sz="8000" b="1" dirty="0"/>
              <a:t>James Sigler, Mohammed Allahyani, Khalid </a:t>
            </a:r>
            <a:r>
              <a:rPr lang="en-US" sz="8000" b="1" dirty="0" err="1"/>
              <a:t>Alghamdi</a:t>
            </a:r>
            <a:r>
              <a:rPr lang="en-US" sz="8000" b="1" dirty="0"/>
              <a:t>, Yu Sun</a:t>
            </a:r>
            <a:endParaRPr lang="en-US" sz="8000" b="1" baseline="28000" dirty="0">
              <a:solidFill>
                <a:schemeClr val="bg2"/>
              </a:solidFill>
              <a:cs typeface="Helvetica"/>
            </a:endParaRPr>
          </a:p>
        </p:txBody>
      </p:sp>
      <p:sp>
        <p:nvSpPr>
          <p:cNvPr id="1030" name="Rectangle 7"/>
          <p:cNvSpPr>
            <a:spLocks noChangeArrowheads="1"/>
          </p:cNvSpPr>
          <p:nvPr/>
        </p:nvSpPr>
        <p:spPr bwMode="auto">
          <a:xfrm>
            <a:off x="4667057" y="-2242411"/>
            <a:ext cx="1251645" cy="2026886"/>
          </a:xfrm>
          <a:prstGeom prst="rect">
            <a:avLst/>
          </a:prstGeom>
          <a:noFill/>
          <a:ln w="12700">
            <a:noFill/>
            <a:miter lim="800000"/>
            <a:headEnd/>
            <a:tailEnd/>
          </a:ln>
        </p:spPr>
        <p:txBody>
          <a:bodyPr wrap="none" anchor="ctr"/>
          <a:lstStyle/>
          <a:p>
            <a:pPr algn="just" eaLnBrk="0" hangingPunct="0">
              <a:spcBef>
                <a:spcPct val="50000"/>
              </a:spcBef>
            </a:pPr>
            <a:endParaRPr lang="en-US" sz="3581"/>
          </a:p>
        </p:txBody>
      </p:sp>
      <p:sp>
        <p:nvSpPr>
          <p:cNvPr id="1031" name="Rectangle 8"/>
          <p:cNvSpPr>
            <a:spLocks noChangeArrowheads="1"/>
          </p:cNvSpPr>
          <p:nvPr/>
        </p:nvSpPr>
        <p:spPr bwMode="auto">
          <a:xfrm>
            <a:off x="6074189" y="5565445"/>
            <a:ext cx="33070469" cy="1429592"/>
          </a:xfrm>
          <a:prstGeom prst="rect">
            <a:avLst/>
          </a:prstGeom>
          <a:noFill/>
          <a:ln w="12700">
            <a:solidFill>
              <a:srgbClr val="1F0AFE"/>
            </a:solidFill>
            <a:miter lim="800000"/>
            <a:headEnd/>
            <a:tailEnd/>
          </a:ln>
        </p:spPr>
        <p:txBody>
          <a:bodyPr lIns="564635" tIns="282316" rIns="564635" bIns="282316" anchor="t"/>
          <a:lstStyle/>
          <a:p>
            <a:pPr algn="ctr" defTabSz="5615648" eaLnBrk="0" hangingPunct="0"/>
            <a:r>
              <a:rPr lang="en-US" sz="7300" b="1" baseline="28000" dirty="0">
                <a:solidFill>
                  <a:srgbClr val="000000"/>
                </a:solidFill>
                <a:cs typeface="Helvetica"/>
              </a:rPr>
              <a:t>School of Informatics, Computing, and Cyber Systems; Northern Arizona University</a:t>
            </a:r>
            <a:endParaRPr lang="en-US" dirty="0"/>
          </a:p>
          <a:p>
            <a:pPr algn="ctr" defTabSz="5615648" eaLnBrk="0" hangingPunct="0"/>
            <a:br>
              <a:rPr lang="en-US" dirty="0">
                <a:cs typeface="Helvetica"/>
              </a:rPr>
            </a:br>
            <a:endParaRPr lang="en-US" dirty="0"/>
          </a:p>
          <a:p>
            <a:pPr algn="ctr" defTabSz="5615648" eaLnBrk="0" hangingPunct="0"/>
            <a:endParaRPr lang="en-US" sz="7300" b="1" baseline="28000" dirty="0">
              <a:solidFill>
                <a:srgbClr val="000000"/>
              </a:solidFill>
              <a:cs typeface="Helvetica"/>
            </a:endParaRPr>
          </a:p>
        </p:txBody>
      </p:sp>
      <p:sp>
        <p:nvSpPr>
          <p:cNvPr id="1034" name="Rectangle 20"/>
          <p:cNvSpPr>
            <a:spLocks noChangeArrowheads="1"/>
          </p:cNvSpPr>
          <p:nvPr/>
        </p:nvSpPr>
        <p:spPr bwMode="auto">
          <a:xfrm>
            <a:off x="682311" y="22336508"/>
            <a:ext cx="11718822" cy="893137"/>
          </a:xfrm>
          <a:prstGeom prst="rect">
            <a:avLst/>
          </a:prstGeom>
          <a:solidFill>
            <a:srgbClr val="002060"/>
          </a:solidFill>
          <a:ln w="12700">
            <a:solidFill>
              <a:srgbClr val="1500FE"/>
            </a:solidFill>
            <a:miter lim="800000"/>
            <a:headEnd/>
            <a:tailEnd/>
          </a:ln>
        </p:spPr>
        <p:txBody>
          <a:bodyPr wrap="none" lIns="115771" tIns="56869" rIns="115771" bIns="56869" anchor="ctr"/>
          <a:lstStyle/>
          <a:p>
            <a:pPr algn="ctr" eaLnBrk="0" hangingPunct="0"/>
            <a:r>
              <a:rPr lang="en-US" sz="6100" b="1" dirty="0">
                <a:solidFill>
                  <a:srgbClr val="FAFD00"/>
                </a:solidFill>
              </a:rPr>
              <a:t>	</a:t>
            </a:r>
            <a:r>
              <a:rPr lang="en-US" sz="4000" b="1" dirty="0">
                <a:solidFill>
                  <a:srgbClr val="FFFFFF"/>
                </a:solidFill>
              </a:rPr>
              <a:t>Requirements</a:t>
            </a:r>
          </a:p>
        </p:txBody>
      </p:sp>
      <p:sp>
        <p:nvSpPr>
          <p:cNvPr id="1036" name="Rectangle 24"/>
          <p:cNvSpPr>
            <a:spLocks noChangeArrowheads="1"/>
          </p:cNvSpPr>
          <p:nvPr/>
        </p:nvSpPr>
        <p:spPr bwMode="auto">
          <a:xfrm>
            <a:off x="13900343" y="7461411"/>
            <a:ext cx="11983566" cy="889858"/>
          </a:xfrm>
          <a:prstGeom prst="rect">
            <a:avLst/>
          </a:prstGeom>
          <a:solidFill>
            <a:srgbClr val="002060"/>
          </a:solidFill>
          <a:ln w="12700">
            <a:solidFill>
              <a:srgbClr val="1500FE"/>
            </a:solidFill>
            <a:miter lim="800000"/>
            <a:headEnd/>
            <a:tailEnd/>
          </a:ln>
        </p:spPr>
        <p:txBody>
          <a:bodyPr wrap="none" lIns="115771" tIns="56869" rIns="115771" bIns="56869" anchor="ctr"/>
          <a:lstStyle/>
          <a:p>
            <a:pPr algn="ctr" eaLnBrk="0" hangingPunct="0"/>
            <a:r>
              <a:rPr lang="en-US" sz="4000" b="1" dirty="0">
                <a:solidFill>
                  <a:srgbClr val="FFFFFF"/>
                </a:solidFill>
              </a:rPr>
              <a:t>Specifications</a:t>
            </a:r>
            <a:r>
              <a:rPr lang="en-US" sz="4000" b="1" dirty="0">
                <a:solidFill>
                  <a:srgbClr val="FFFFFF"/>
                </a:solidFill>
                <a:cs typeface="Helvetica"/>
              </a:rPr>
              <a:t> </a:t>
            </a:r>
            <a:endParaRPr lang="en-US" sz="4000" b="1" dirty="0">
              <a:solidFill>
                <a:srgbClr val="FFFFFF"/>
              </a:solidFill>
            </a:endParaRPr>
          </a:p>
        </p:txBody>
      </p:sp>
      <p:sp>
        <p:nvSpPr>
          <p:cNvPr id="1038" name="Rectangle 28"/>
          <p:cNvSpPr>
            <a:spLocks noChangeArrowheads="1"/>
          </p:cNvSpPr>
          <p:nvPr/>
        </p:nvSpPr>
        <p:spPr bwMode="auto">
          <a:xfrm>
            <a:off x="27288392" y="26624048"/>
            <a:ext cx="11724178" cy="810478"/>
          </a:xfrm>
          <a:prstGeom prst="rect">
            <a:avLst/>
          </a:prstGeom>
          <a:solidFill>
            <a:srgbClr val="002060"/>
          </a:solidFill>
          <a:ln w="12700">
            <a:solidFill>
              <a:srgbClr val="1500FE"/>
            </a:solidFill>
            <a:miter lim="800000"/>
            <a:headEnd/>
            <a:tailEnd/>
          </a:ln>
        </p:spPr>
        <p:txBody>
          <a:bodyPr wrap="none" lIns="115771" tIns="56869" rIns="115771" bIns="56869" anchor="ctr"/>
          <a:lstStyle/>
          <a:p>
            <a:pPr algn="ctr" eaLnBrk="0" hangingPunct="0"/>
            <a:r>
              <a:rPr lang="en-US" sz="6100" b="1" dirty="0">
                <a:solidFill>
                  <a:srgbClr val="FAFD00"/>
                </a:solidFill>
              </a:rPr>
              <a:t>	</a:t>
            </a:r>
            <a:r>
              <a:rPr lang="en-US" sz="4000" b="1" dirty="0">
                <a:solidFill>
                  <a:srgbClr val="FFFFFF"/>
                </a:solidFill>
              </a:rPr>
              <a:t>Acknowledgments</a:t>
            </a:r>
            <a:endParaRPr lang="en-US" sz="4000" b="1" dirty="0">
              <a:solidFill>
                <a:srgbClr val="FFFFFF"/>
              </a:solidFill>
              <a:cs typeface="Helvetica"/>
            </a:endParaRPr>
          </a:p>
        </p:txBody>
      </p:sp>
      <p:sp>
        <p:nvSpPr>
          <p:cNvPr id="1041" name="Rectangle 37"/>
          <p:cNvSpPr>
            <a:spLocks noChangeArrowheads="1"/>
          </p:cNvSpPr>
          <p:nvPr/>
        </p:nvSpPr>
        <p:spPr bwMode="auto">
          <a:xfrm>
            <a:off x="14255804" y="36278792"/>
            <a:ext cx="4862711" cy="5503771"/>
          </a:xfrm>
          <a:prstGeom prst="rect">
            <a:avLst/>
          </a:prstGeom>
          <a:noFill/>
          <a:ln w="12700">
            <a:noFill/>
            <a:miter lim="800000"/>
            <a:headEnd/>
            <a:tailEnd/>
          </a:ln>
        </p:spPr>
        <p:txBody>
          <a:bodyPr wrap="none" anchor="ctr"/>
          <a:lstStyle/>
          <a:p>
            <a:pPr algn="just" eaLnBrk="0" hangingPunct="0">
              <a:spcBef>
                <a:spcPct val="50000"/>
              </a:spcBef>
            </a:pPr>
            <a:endParaRPr lang="en-US" sz="3581"/>
          </a:p>
        </p:txBody>
      </p:sp>
      <p:sp>
        <p:nvSpPr>
          <p:cNvPr id="1045" name="Rectangle 48"/>
          <p:cNvSpPr>
            <a:spLocks noChangeArrowheads="1"/>
          </p:cNvSpPr>
          <p:nvPr/>
        </p:nvSpPr>
        <p:spPr bwMode="auto">
          <a:xfrm>
            <a:off x="671159" y="7462711"/>
            <a:ext cx="11889496" cy="888557"/>
          </a:xfrm>
          <a:prstGeom prst="rect">
            <a:avLst/>
          </a:prstGeom>
          <a:solidFill>
            <a:srgbClr val="002060"/>
          </a:solidFill>
          <a:ln w="12700">
            <a:solidFill>
              <a:srgbClr val="1500FE"/>
            </a:solidFill>
            <a:miter lim="800000"/>
            <a:headEnd/>
            <a:tailEnd/>
          </a:ln>
        </p:spPr>
        <p:txBody>
          <a:bodyPr wrap="none" lIns="115771" tIns="56869" rIns="115771" bIns="56869" anchor="ctr"/>
          <a:lstStyle/>
          <a:p>
            <a:pPr lvl="2" algn="ctr" eaLnBrk="0" hangingPunct="0"/>
            <a:r>
              <a:rPr lang="en-US" sz="4000" b="1" dirty="0">
                <a:solidFill>
                  <a:srgbClr val="FFFFFF"/>
                </a:solidFill>
              </a:rPr>
              <a:t>Abstract</a:t>
            </a:r>
          </a:p>
        </p:txBody>
      </p:sp>
      <p:sp>
        <p:nvSpPr>
          <p:cNvPr id="1048" name="Rectangle 64"/>
          <p:cNvSpPr>
            <a:spLocks noChangeArrowheads="1"/>
          </p:cNvSpPr>
          <p:nvPr/>
        </p:nvSpPr>
        <p:spPr bwMode="auto">
          <a:xfrm>
            <a:off x="695860" y="8538198"/>
            <a:ext cx="11887198" cy="4423721"/>
          </a:xfrm>
          <a:prstGeom prst="rect">
            <a:avLst/>
          </a:prstGeom>
          <a:noFill/>
          <a:ln w="12700">
            <a:noFill/>
            <a:miter lim="800000"/>
            <a:headEnd/>
            <a:tailEnd/>
          </a:ln>
        </p:spPr>
        <p:txBody>
          <a:bodyPr wrap="square" lIns="115771" tIns="56869" rIns="115771" bIns="56869" anchor="t">
            <a:spAutoFit/>
          </a:bodyPr>
          <a:lstStyle/>
          <a:p>
            <a:pPr algn="just" eaLnBrk="0" hangingPunct="0"/>
            <a:r>
              <a:rPr lang="en-US" b="1" dirty="0">
                <a:solidFill>
                  <a:srgbClr val="000000"/>
                </a:solidFill>
                <a:cs typeface="Helvetica"/>
              </a:rPr>
              <a:t>As technology improves, the popularity of electric bicycles has exponentially increased. Many people are using electric bicycles as their primary form of transportation. One major problem is that not many of these bicycles are designed for users with physical conditions. Our client requires us to use a recumbent tricycle and which will then be converted to an electric tricycle to provide additional assistance to the user. We will be adding an electric motor and multiple sensors to aid the user even further during their ride. This tricycle will be designed to be user friendly so that many different people will be able to use this tricycle. </a:t>
            </a:r>
          </a:p>
        </p:txBody>
      </p:sp>
      <p:sp>
        <p:nvSpPr>
          <p:cNvPr id="1049" name="Rectangle 65"/>
          <p:cNvSpPr>
            <a:spLocks noChangeArrowheads="1"/>
          </p:cNvSpPr>
          <p:nvPr/>
        </p:nvSpPr>
        <p:spPr bwMode="auto">
          <a:xfrm>
            <a:off x="321731" y="23300094"/>
            <a:ext cx="11839072" cy="6362713"/>
          </a:xfrm>
          <a:prstGeom prst="rect">
            <a:avLst/>
          </a:prstGeom>
          <a:noFill/>
          <a:ln w="12700">
            <a:noFill/>
            <a:miter lim="800000"/>
            <a:headEnd/>
            <a:tailEnd/>
          </a:ln>
        </p:spPr>
        <p:txBody>
          <a:bodyPr wrap="square" lIns="115771" tIns="56869" rIns="115771" bIns="56869" anchor="t">
            <a:spAutoFit/>
          </a:bodyPr>
          <a:lstStyle/>
          <a:p>
            <a:pPr marL="914400" indent="-457200" algn="just" eaLnBrk="0" hangingPunct="0">
              <a:buFont typeface="Wingdings"/>
              <a:buChar char="§"/>
            </a:pPr>
            <a:endParaRPr lang="en-US" b="1" dirty="0">
              <a:cs typeface="Helvetica"/>
            </a:endParaRPr>
          </a:p>
          <a:p>
            <a:pPr marL="914400" indent="-457200" algn="just" eaLnBrk="0" hangingPunct="0">
              <a:buFont typeface="Wingdings"/>
              <a:buChar char="§"/>
            </a:pPr>
            <a:r>
              <a:rPr lang="en-US" b="1" dirty="0">
                <a:cs typeface="Helvetica"/>
              </a:rPr>
              <a:t>The range of a fully charged system should be about 10 miles depending on the incline of the road.</a:t>
            </a:r>
          </a:p>
          <a:p>
            <a:pPr marL="914400" indent="-457200" algn="just" eaLnBrk="0" hangingPunct="0">
              <a:buFont typeface="Wingdings"/>
              <a:buChar char="§"/>
            </a:pPr>
            <a:r>
              <a:rPr lang="en-US" b="1" dirty="0">
                <a:cs typeface="Helvetica"/>
              </a:rPr>
              <a:t>The maximum weight including cargo on this bike must be less than 225 lbs.</a:t>
            </a:r>
          </a:p>
          <a:p>
            <a:pPr marL="914400" indent="-457200" algn="just" eaLnBrk="0" hangingPunct="0">
              <a:buFont typeface="Wingdings"/>
              <a:buChar char="§"/>
            </a:pPr>
            <a:r>
              <a:rPr lang="en-US" b="1" dirty="0">
                <a:cs typeface="Helvetica"/>
              </a:rPr>
              <a:t>The system needs to be user friendly so that any normal rider would be able to easily use the bike.</a:t>
            </a:r>
          </a:p>
          <a:p>
            <a:pPr marL="914400" indent="-457200" algn="just" eaLnBrk="0" hangingPunct="0">
              <a:buFont typeface="Wingdings"/>
              <a:buChar char="§"/>
            </a:pPr>
            <a:r>
              <a:rPr lang="en-US" b="1" dirty="0">
                <a:cs typeface="Helvetica"/>
              </a:rPr>
              <a:t>The user must be able to pedal at the same time as the assistance from the motor is on.</a:t>
            </a:r>
          </a:p>
          <a:p>
            <a:pPr marL="914400" indent="-457200" algn="just" eaLnBrk="0" hangingPunct="0">
              <a:buFont typeface="Wingdings"/>
              <a:buChar char="§"/>
            </a:pPr>
            <a:r>
              <a:rPr lang="en-US" b="1" dirty="0">
                <a:cs typeface="Helvetica"/>
              </a:rPr>
              <a:t>The user must be able to easily turn on and off the assist depending on what they want to use.</a:t>
            </a:r>
          </a:p>
          <a:p>
            <a:pPr marL="914400" indent="-457200" algn="just" eaLnBrk="0" hangingPunct="0">
              <a:buFont typeface="Wingdings"/>
              <a:buChar char="§"/>
            </a:pPr>
            <a:r>
              <a:rPr lang="en-US" b="1" dirty="0">
                <a:cs typeface="Helvetica"/>
              </a:rPr>
              <a:t>The user must be able to see important information during their ride, so they can adjust accordingly.</a:t>
            </a:r>
          </a:p>
          <a:p>
            <a:pPr marL="457200" indent="-457200" algn="just" eaLnBrk="0" hangingPunct="0">
              <a:spcBef>
                <a:spcPct val="50000"/>
              </a:spcBef>
              <a:buFont typeface="Wingdings"/>
              <a:buChar char="§"/>
            </a:pPr>
            <a:endParaRPr lang="en-US" dirty="0">
              <a:cs typeface="Helvetica"/>
            </a:endParaRPr>
          </a:p>
        </p:txBody>
      </p:sp>
      <p:sp>
        <p:nvSpPr>
          <p:cNvPr id="1058" name="TextBox 59"/>
          <p:cNvSpPr txBox="1">
            <a:spLocks noChangeArrowheads="1"/>
          </p:cNvSpPr>
          <p:nvPr/>
        </p:nvSpPr>
        <p:spPr bwMode="auto">
          <a:xfrm>
            <a:off x="13837761" y="8558895"/>
            <a:ext cx="11983566" cy="3754874"/>
          </a:xfrm>
          <a:prstGeom prst="rect">
            <a:avLst/>
          </a:prstGeom>
          <a:noFill/>
          <a:ln w="9525">
            <a:noFill/>
            <a:miter lim="800000"/>
            <a:headEnd/>
            <a:tailEnd/>
          </a:ln>
        </p:spPr>
        <p:txBody>
          <a:bodyPr wrap="square" anchor="t">
            <a:spAutoFit/>
          </a:bodyPr>
          <a:lstStyle/>
          <a:p>
            <a:pPr eaLnBrk="0" hangingPunct="0">
              <a:spcBef>
                <a:spcPct val="50000"/>
              </a:spcBef>
            </a:pPr>
            <a:r>
              <a:rPr lang="en-US" b="1" dirty="0">
                <a:cs typeface="Helvetica"/>
              </a:rPr>
              <a:t>The battery will power the two main subsystems of the project. The two main systems it will power are the motor and the Arduino. The Arduino will be obtaining data from the torque, cadence, and speed sensor. This data will then output the information to the display to show the user important information about their ride. The display will prompt the user to use the assist if they are above certain levels. This will prevent the user from overexertion.</a:t>
            </a:r>
          </a:p>
          <a:p>
            <a:pPr eaLnBrk="0" hangingPunct="0">
              <a:spcBef>
                <a:spcPct val="50000"/>
              </a:spcBef>
            </a:pPr>
            <a:endParaRPr lang="en-US" b="1" dirty="0">
              <a:cs typeface="Helvetica"/>
            </a:endParaRPr>
          </a:p>
        </p:txBody>
      </p:sp>
      <p:sp>
        <p:nvSpPr>
          <p:cNvPr id="1092" name="TextBox 64"/>
          <p:cNvSpPr txBox="1">
            <a:spLocks noChangeArrowheads="1"/>
          </p:cNvSpPr>
          <p:nvPr/>
        </p:nvSpPr>
        <p:spPr bwMode="auto">
          <a:xfrm>
            <a:off x="26934428" y="8535777"/>
            <a:ext cx="11719251" cy="11295400"/>
          </a:xfrm>
          <a:prstGeom prst="rect">
            <a:avLst/>
          </a:prstGeom>
          <a:noFill/>
          <a:ln w="9525">
            <a:noFill/>
            <a:miter lim="800000"/>
            <a:headEnd/>
            <a:tailEnd/>
          </a:ln>
        </p:spPr>
        <p:txBody>
          <a:bodyPr wrap="square" anchor="t">
            <a:spAutoFit/>
          </a:bodyPr>
          <a:lstStyle/>
          <a:p>
            <a:pPr algn="just" eaLnBrk="0" hangingPunct="0"/>
            <a:r>
              <a:rPr lang="en-US" b="1" dirty="0">
                <a:cs typeface="Helvetica"/>
              </a:rPr>
              <a:t>The final product consists of five major subsystems: motor, speed sensor, cadence sensor, torque sensor, and display. The motor can convert electrical energy into mechanical energy. The motor gets powered from the battery and is placed on the front wheel. This will provide power assist to the user when they are pedaling. The motor controller can adjust the speed of the tricycle depending on the user's need. When the full assist mode is activated, the user can then ride without pedaling at all. The controller adjusts the width of the pulses delivered to the motor, which can change the speed. The sensors consist of speed sensor, cadence sensor, and torque sensor. The speed sensor is used to detect the revolutions of the wheel, this information will then be used to calculate the speed at which the tricycle is traveling. The cadence sensor will calculate the revolutions the rider pedals. For this sensor there is a circular device with eight magnet patches on it that are attached to the crank and a sensor reader is placed on the crankarms to measure the riders current cadence. When the wheel revolves one round, the sensor will interact with magnets and send the signal to the Arduino. Arduino receives the signal and can give speed of pedal revolution by calculating that data. The torque sensor is used to calculate how much force the rider is applying to the cranks. This information can be used to inform the rider to use the assistance if needed. The display subsystem is used to display important information such as speed of tricycle, torque data, and battery level on LCD screen to the user. The user can adjust their speed and power assist according to this information.</a:t>
            </a:r>
          </a:p>
        </p:txBody>
      </p:sp>
      <p:sp>
        <p:nvSpPr>
          <p:cNvPr id="1096" name="Rectangle 28"/>
          <p:cNvSpPr>
            <a:spLocks noChangeArrowheads="1"/>
          </p:cNvSpPr>
          <p:nvPr/>
        </p:nvSpPr>
        <p:spPr bwMode="auto">
          <a:xfrm>
            <a:off x="13759758" y="19247471"/>
            <a:ext cx="12074170" cy="889858"/>
          </a:xfrm>
          <a:prstGeom prst="rect">
            <a:avLst/>
          </a:prstGeom>
          <a:solidFill>
            <a:srgbClr val="002060"/>
          </a:solidFill>
          <a:ln w="12700">
            <a:solidFill>
              <a:srgbClr val="1500FE"/>
            </a:solidFill>
            <a:miter lim="800000"/>
            <a:headEnd/>
            <a:tailEnd/>
          </a:ln>
        </p:spPr>
        <p:txBody>
          <a:bodyPr wrap="none" lIns="115771" tIns="56869" rIns="115771" bIns="56869" anchor="ctr"/>
          <a:lstStyle/>
          <a:p>
            <a:pPr algn="ctr" eaLnBrk="0" hangingPunct="0"/>
            <a:r>
              <a:rPr lang="en-US" sz="4000" b="1" dirty="0">
                <a:solidFill>
                  <a:srgbClr val="FFFFFF"/>
                </a:solidFill>
              </a:rPr>
              <a:t>Project </a:t>
            </a:r>
            <a:r>
              <a:rPr lang="en-US" sz="4000" b="1" dirty="0">
                <a:solidFill>
                  <a:srgbClr val="FFFFFF"/>
                </a:solidFill>
                <a:cs typeface="Helvetica"/>
              </a:rPr>
              <a:t>Challenges</a:t>
            </a:r>
          </a:p>
        </p:txBody>
      </p:sp>
      <p:sp>
        <p:nvSpPr>
          <p:cNvPr id="1097" name="TextBox 69"/>
          <p:cNvSpPr txBox="1">
            <a:spLocks noChangeArrowheads="1"/>
          </p:cNvSpPr>
          <p:nvPr/>
        </p:nvSpPr>
        <p:spPr bwMode="auto">
          <a:xfrm>
            <a:off x="27279900" y="27909278"/>
            <a:ext cx="11882096" cy="1384995"/>
          </a:xfrm>
          <a:prstGeom prst="rect">
            <a:avLst/>
          </a:prstGeom>
          <a:noFill/>
          <a:ln w="9525">
            <a:noFill/>
            <a:miter lim="800000"/>
            <a:headEnd/>
            <a:tailEnd/>
          </a:ln>
        </p:spPr>
        <p:txBody>
          <a:bodyPr wrap="square" anchor="t">
            <a:spAutoFit/>
          </a:bodyPr>
          <a:lstStyle/>
          <a:p>
            <a:pPr algn="just" eaLnBrk="0" hangingPunct="0"/>
            <a:r>
              <a:rPr lang="en-US" b="1" dirty="0">
                <a:solidFill>
                  <a:srgbClr val="000000"/>
                </a:solidFill>
                <a:cs typeface="Helvetica"/>
              </a:rPr>
              <a:t>Special thanks to Jane Scott, Dr. Kyle N. Winfree, and Dr. Scott. We would like to thank all the SICCS educators that helped us along the way to successfully complete this project. </a:t>
            </a:r>
            <a:endParaRPr lang="en-US" b="1" dirty="0">
              <a:cs typeface="Helvetica"/>
            </a:endParaRPr>
          </a:p>
        </p:txBody>
      </p:sp>
      <p:pic>
        <p:nvPicPr>
          <p:cNvPr id="1108" name="Picture 84" descr="http://www.physics.nau.edu/PosterLogos/NAU_College_Logos_V_CEFNS.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0814" y="1378003"/>
            <a:ext cx="4970521" cy="3512048"/>
          </a:xfrm>
          <a:prstGeom prst="rect">
            <a:avLst/>
          </a:prstGeom>
          <a:noFill/>
          <a:extLst>
            <a:ext uri="{909E8E84-426E-40DD-AFC4-6F175D3DCCD1}">
              <a14:hiddenFill xmlns:a14="http://schemas.microsoft.com/office/drawing/2010/main">
                <a:solidFill>
                  <a:srgbClr val="FFFFFF"/>
                </a:solidFill>
              </a14:hiddenFill>
            </a:ext>
          </a:extLst>
        </p:spPr>
      </p:pic>
      <p:sp>
        <p:nvSpPr>
          <p:cNvPr id="42" name="TextBox 73"/>
          <p:cNvSpPr txBox="1">
            <a:spLocks noChangeArrowheads="1"/>
          </p:cNvSpPr>
          <p:nvPr/>
        </p:nvSpPr>
        <p:spPr bwMode="auto">
          <a:xfrm>
            <a:off x="13632330" y="20635930"/>
            <a:ext cx="11983454" cy="9356408"/>
          </a:xfrm>
          <a:prstGeom prst="rect">
            <a:avLst/>
          </a:prstGeom>
          <a:noFill/>
          <a:ln w="9525">
            <a:noFill/>
            <a:miter lim="800000"/>
            <a:headEnd/>
            <a:tailEnd/>
          </a:ln>
        </p:spPr>
        <p:txBody>
          <a:bodyPr wrap="square" anchor="t">
            <a:spAutoFit/>
          </a:bodyPr>
          <a:lstStyle/>
          <a:p>
            <a:r>
              <a:rPr lang="en-US" b="1" dirty="0"/>
              <a:t>The first challenge we had was fitting the motor on the tricycle. </a:t>
            </a:r>
          </a:p>
          <a:p>
            <a:pPr marL="457200" lvl="0" indent="-457200">
              <a:buFont typeface="Arial" panose="020B0604020202020204" pitchFamily="34" charset="0"/>
              <a:buChar char="•"/>
            </a:pPr>
            <a:r>
              <a:rPr lang="en-US" b="1" dirty="0"/>
              <a:t>The motor would not fit using the original fork because the motor was originally designed to be on the rear of a bicycle.</a:t>
            </a:r>
          </a:p>
          <a:p>
            <a:pPr marL="457200" lvl="0" indent="-457200">
              <a:buFont typeface="Arial" panose="020B0604020202020204" pitchFamily="34" charset="0"/>
              <a:buChar char="•"/>
            </a:pPr>
            <a:r>
              <a:rPr lang="en-US" b="1" dirty="0"/>
              <a:t>The solution was originally to replace the fork, due to sizing problems, we then decided to cut and weld the original fork to the size that was needed and would fit the motor correctly.</a:t>
            </a:r>
          </a:p>
          <a:p>
            <a:r>
              <a:rPr lang="en-US" b="1" dirty="0"/>
              <a:t> </a:t>
            </a:r>
          </a:p>
          <a:p>
            <a:r>
              <a:rPr lang="en-US" b="1" dirty="0"/>
              <a:t>The second challenge we had was getting the torque sensor to work correctly</a:t>
            </a:r>
          </a:p>
          <a:p>
            <a:pPr marL="457200" lvl="0" indent="-457200">
              <a:buFont typeface="Arial" panose="020B0604020202020204" pitchFamily="34" charset="0"/>
              <a:buChar char="•"/>
            </a:pPr>
            <a:r>
              <a:rPr lang="en-US" b="1" dirty="0"/>
              <a:t>The outputs on the torque sensor were not giving us accurate information that was shown on the display.</a:t>
            </a:r>
          </a:p>
          <a:p>
            <a:pPr marL="457200" lvl="0" indent="-457200">
              <a:buFont typeface="Arial" panose="020B0604020202020204" pitchFamily="34" charset="0"/>
              <a:buChar char="•"/>
            </a:pPr>
            <a:r>
              <a:rPr lang="en-US" b="1" dirty="0"/>
              <a:t>Our solution to this was to rewire the torque sensor to ensure that the information was correct. Doing this, we obtained more accurate information</a:t>
            </a:r>
          </a:p>
          <a:p>
            <a:r>
              <a:rPr lang="en-US" b="1" dirty="0"/>
              <a:t> </a:t>
            </a:r>
          </a:p>
          <a:p>
            <a:r>
              <a:rPr lang="en-US" b="1" dirty="0"/>
              <a:t>The third challenge we had was housing for the various components.</a:t>
            </a:r>
          </a:p>
          <a:p>
            <a:pPr marL="457200" lvl="0" indent="-457200">
              <a:buFont typeface="Arial" panose="020B0604020202020204" pitchFamily="34" charset="0"/>
              <a:buChar char="•"/>
            </a:pPr>
            <a:r>
              <a:rPr lang="en-US" b="1" dirty="0"/>
              <a:t>We couldn’t find a commercially made housing that would store all of the components neatly.</a:t>
            </a:r>
          </a:p>
          <a:p>
            <a:pPr marL="457200" lvl="0" indent="-457200">
              <a:buFont typeface="Arial" panose="020B0604020202020204" pitchFamily="34" charset="0"/>
              <a:buChar char="•"/>
            </a:pPr>
            <a:r>
              <a:rPr lang="en-US" b="1" dirty="0"/>
              <a:t>We decided to 3D print a housing that would custom fit our components make it look user friendly.</a:t>
            </a:r>
          </a:p>
          <a:p>
            <a:pPr algn="just" eaLnBrk="0" hangingPunct="0">
              <a:spcBef>
                <a:spcPct val="50000"/>
              </a:spcBef>
            </a:pPr>
            <a:endParaRPr lang="en-US" dirty="0">
              <a:solidFill>
                <a:srgbClr val="FF0000"/>
              </a:solidFill>
              <a:cs typeface="Helvetica"/>
            </a:endParaRPr>
          </a:p>
        </p:txBody>
      </p:sp>
      <p:sp>
        <p:nvSpPr>
          <p:cNvPr id="32" name="TextBox 59">
            <a:extLst>
              <a:ext uri="{FF2B5EF4-FFF2-40B4-BE49-F238E27FC236}">
                <a16:creationId xmlns:a16="http://schemas.microsoft.com/office/drawing/2014/main" id="{AF0003AA-CAAC-4A83-8218-50DB58FD99DF}"/>
              </a:ext>
            </a:extLst>
          </p:cNvPr>
          <p:cNvSpPr txBox="1">
            <a:spLocks noChangeArrowheads="1"/>
          </p:cNvSpPr>
          <p:nvPr/>
        </p:nvSpPr>
        <p:spPr bwMode="auto">
          <a:xfrm>
            <a:off x="13837761" y="18625159"/>
            <a:ext cx="11983566" cy="523220"/>
          </a:xfrm>
          <a:prstGeom prst="rect">
            <a:avLst/>
          </a:prstGeom>
          <a:noFill/>
          <a:ln w="9525">
            <a:noFill/>
            <a:miter lim="800000"/>
            <a:headEnd/>
            <a:tailEnd/>
          </a:ln>
        </p:spPr>
        <p:txBody>
          <a:bodyPr wrap="square" anchor="t">
            <a:spAutoFit/>
          </a:bodyPr>
          <a:lstStyle/>
          <a:p>
            <a:pPr algn="just" eaLnBrk="0" hangingPunct="0">
              <a:spcBef>
                <a:spcPct val="50000"/>
              </a:spcBef>
            </a:pPr>
            <a:r>
              <a:rPr lang="en-US" b="1" dirty="0">
                <a:cs typeface="Helvetica"/>
              </a:rPr>
              <a:t>Figure 2: Diagram of subsystems </a:t>
            </a:r>
            <a:endParaRPr lang="en-US" b="1" dirty="0"/>
          </a:p>
        </p:txBody>
      </p:sp>
      <p:sp>
        <p:nvSpPr>
          <p:cNvPr id="33" name="TextBox 59">
            <a:extLst>
              <a:ext uri="{FF2B5EF4-FFF2-40B4-BE49-F238E27FC236}">
                <a16:creationId xmlns:a16="http://schemas.microsoft.com/office/drawing/2014/main" id="{8EDB0BF0-F787-462F-A70D-9F8438B1D526}"/>
              </a:ext>
            </a:extLst>
          </p:cNvPr>
          <p:cNvSpPr txBox="1">
            <a:spLocks noChangeArrowheads="1"/>
          </p:cNvSpPr>
          <p:nvPr/>
        </p:nvSpPr>
        <p:spPr bwMode="auto">
          <a:xfrm>
            <a:off x="577089" y="21183666"/>
            <a:ext cx="11983566" cy="523220"/>
          </a:xfrm>
          <a:prstGeom prst="rect">
            <a:avLst/>
          </a:prstGeom>
          <a:noFill/>
          <a:ln w="9525">
            <a:noFill/>
            <a:miter lim="800000"/>
            <a:headEnd/>
            <a:tailEnd/>
          </a:ln>
        </p:spPr>
        <p:txBody>
          <a:bodyPr wrap="square" anchor="t">
            <a:spAutoFit/>
          </a:bodyPr>
          <a:lstStyle/>
          <a:p>
            <a:pPr algn="just" eaLnBrk="0" hangingPunct="0">
              <a:spcBef>
                <a:spcPct val="50000"/>
              </a:spcBef>
            </a:pPr>
            <a:r>
              <a:rPr lang="en-US" b="1" dirty="0">
                <a:cs typeface="Helvetica"/>
              </a:rPr>
              <a:t>Figure 1: Completed motorized tricycle </a:t>
            </a:r>
            <a:endParaRPr lang="en-US" b="1" dirty="0"/>
          </a:p>
        </p:txBody>
      </p:sp>
      <p:sp>
        <p:nvSpPr>
          <p:cNvPr id="35" name="Rectangle 24">
            <a:extLst>
              <a:ext uri="{FF2B5EF4-FFF2-40B4-BE49-F238E27FC236}">
                <a16:creationId xmlns:a16="http://schemas.microsoft.com/office/drawing/2014/main" id="{F54EA4DE-574B-42F9-A27E-5E587BEB3DA5}"/>
              </a:ext>
            </a:extLst>
          </p:cNvPr>
          <p:cNvSpPr>
            <a:spLocks noChangeArrowheads="1"/>
          </p:cNvSpPr>
          <p:nvPr/>
        </p:nvSpPr>
        <p:spPr bwMode="auto">
          <a:xfrm>
            <a:off x="26889794" y="7461411"/>
            <a:ext cx="11983566" cy="889858"/>
          </a:xfrm>
          <a:prstGeom prst="rect">
            <a:avLst/>
          </a:prstGeom>
          <a:solidFill>
            <a:srgbClr val="002060"/>
          </a:solidFill>
          <a:ln w="12700">
            <a:solidFill>
              <a:srgbClr val="1500FE"/>
            </a:solidFill>
            <a:miter lim="800000"/>
            <a:headEnd/>
            <a:tailEnd/>
          </a:ln>
        </p:spPr>
        <p:txBody>
          <a:bodyPr wrap="none" lIns="115771" tIns="56869" rIns="115771" bIns="56869" anchor="ctr"/>
          <a:lstStyle/>
          <a:p>
            <a:pPr algn="ctr" eaLnBrk="0" hangingPunct="0"/>
            <a:r>
              <a:rPr lang="en-US" sz="4000" b="1" dirty="0">
                <a:solidFill>
                  <a:srgbClr val="FFFFFF"/>
                </a:solidFill>
                <a:cs typeface="Helvetica"/>
              </a:rPr>
              <a:t>Final Design</a:t>
            </a:r>
            <a:endParaRPr lang="en-US" sz="4000" b="1" dirty="0">
              <a:solidFill>
                <a:srgbClr val="FFFFFF"/>
              </a:solidFill>
            </a:endParaRPr>
          </a:p>
        </p:txBody>
      </p:sp>
      <p:pic>
        <p:nvPicPr>
          <p:cNvPr id="5" name="Picture 4">
            <a:extLst>
              <a:ext uri="{FF2B5EF4-FFF2-40B4-BE49-F238E27FC236}">
                <a16:creationId xmlns:a16="http://schemas.microsoft.com/office/drawing/2014/main" id="{C9F42C1B-8C1D-5B45-9D63-FD65199DDA5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829757" y="11688573"/>
            <a:ext cx="9588601" cy="6588229"/>
          </a:xfrm>
          <a:prstGeom prst="rect">
            <a:avLst/>
          </a:prstGeom>
        </p:spPr>
      </p:pic>
      <p:pic>
        <p:nvPicPr>
          <p:cNvPr id="4" name="Picture 3">
            <a:extLst>
              <a:ext uri="{FF2B5EF4-FFF2-40B4-BE49-F238E27FC236}">
                <a16:creationId xmlns:a16="http://schemas.microsoft.com/office/drawing/2014/main" id="{6F12FC55-3838-FC4E-8D01-63ED0B1C573D}"/>
              </a:ext>
            </a:extLst>
          </p:cNvPr>
          <p:cNvPicPr>
            <a:picLocks noChangeAspect="1"/>
          </p:cNvPicPr>
          <p:nvPr/>
        </p:nvPicPr>
        <p:blipFill rotWithShape="1">
          <a:blip r:embed="rId5">
            <a:extLst>
              <a:ext uri="{28A0092B-C50C-407E-A947-70E740481C1C}">
                <a14:useLocalDpi xmlns:a14="http://schemas.microsoft.com/office/drawing/2010/main" val="0"/>
              </a:ext>
            </a:extLst>
          </a:blip>
          <a:srcRect l="6287" t="26583" r="10729" b="2613"/>
          <a:stretch/>
        </p:blipFill>
        <p:spPr>
          <a:xfrm>
            <a:off x="1144803" y="13612044"/>
            <a:ext cx="10848138" cy="6942000"/>
          </a:xfrm>
          <a:prstGeom prst="rect">
            <a:avLst/>
          </a:prstGeom>
        </p:spPr>
      </p:pic>
      <p:pic>
        <p:nvPicPr>
          <p:cNvPr id="9" name="Picture 8">
            <a:extLst>
              <a:ext uri="{FF2B5EF4-FFF2-40B4-BE49-F238E27FC236}">
                <a16:creationId xmlns:a16="http://schemas.microsoft.com/office/drawing/2014/main" id="{888F71AB-8608-0D43-9AF7-15FAE61FC738}"/>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rot="20326551">
            <a:off x="26618118" y="18367528"/>
            <a:ext cx="12287509" cy="9215632"/>
          </a:xfrm>
          <a:prstGeom prst="rect">
            <a:avLst/>
          </a:prstGeom>
        </p:spPr>
      </p:pic>
      <p:sp>
        <p:nvSpPr>
          <p:cNvPr id="29" name="TextBox 59">
            <a:extLst>
              <a:ext uri="{FF2B5EF4-FFF2-40B4-BE49-F238E27FC236}">
                <a16:creationId xmlns:a16="http://schemas.microsoft.com/office/drawing/2014/main" id="{054A302E-56EC-A448-A608-FF6C3C277C04}"/>
              </a:ext>
            </a:extLst>
          </p:cNvPr>
          <p:cNvSpPr txBox="1">
            <a:spLocks noChangeArrowheads="1"/>
          </p:cNvSpPr>
          <p:nvPr/>
        </p:nvSpPr>
        <p:spPr bwMode="auto">
          <a:xfrm>
            <a:off x="27229165" y="25825968"/>
            <a:ext cx="11983566" cy="523220"/>
          </a:xfrm>
          <a:prstGeom prst="rect">
            <a:avLst/>
          </a:prstGeom>
          <a:noFill/>
          <a:ln w="9525">
            <a:noFill/>
            <a:miter lim="800000"/>
            <a:headEnd/>
            <a:tailEnd/>
          </a:ln>
        </p:spPr>
        <p:txBody>
          <a:bodyPr wrap="square" anchor="t">
            <a:spAutoFit/>
          </a:bodyPr>
          <a:lstStyle/>
          <a:p>
            <a:pPr algn="just" eaLnBrk="0" hangingPunct="0">
              <a:spcBef>
                <a:spcPct val="50000"/>
              </a:spcBef>
            </a:pPr>
            <a:r>
              <a:rPr lang="en-US" b="1" dirty="0">
                <a:cs typeface="Helvetica"/>
              </a:rPr>
              <a:t>Figure 3: User Interface </a:t>
            </a:r>
            <a:endParaRPr lang="en-US" b="1" dirty="0"/>
          </a:p>
        </p:txBody>
      </p:sp>
    </p:spTree>
  </p:cSld>
  <p:clrMapOvr>
    <a:masterClrMapping/>
  </p:clrMapOvr>
  <p:transition/>
</p:sld>
</file>

<file path=ppt/theme/theme1.xml><?xml version="1.0" encoding="utf-8"?>
<a:theme xmlns:a="http://schemas.openxmlformats.org/drawingml/2006/main" name="Poster template in powerpoint">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Poster template in powerpoint">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just" defTabSz="914400" rtl="0" eaLnBrk="0" fontAlgn="base" latinLnBrk="0" hangingPunct="0">
          <a:lnSpc>
            <a:spcPct val="100000"/>
          </a:lnSpc>
          <a:spcBef>
            <a:spcPct val="50000"/>
          </a:spcBef>
          <a:spcAft>
            <a:spcPct val="0"/>
          </a:spcAft>
          <a:buClrTx/>
          <a:buSzTx/>
          <a:buFontTx/>
          <a:buNone/>
          <a:tabLst/>
          <a:defRPr kumimoji="0" lang="en-US" sz="2800" b="0" i="0" u="none" strike="noStrike" cap="none" normalizeH="0" baseline="0" smtClean="0">
            <a:ln>
              <a:noFill/>
            </a:ln>
            <a:solidFill>
              <a:schemeClr val="tx1"/>
            </a:solidFill>
            <a:effectLst/>
            <a:latin typeface="Helvetica"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just" defTabSz="914400" rtl="0" eaLnBrk="0" fontAlgn="base" latinLnBrk="0" hangingPunct="0">
          <a:lnSpc>
            <a:spcPct val="100000"/>
          </a:lnSpc>
          <a:spcBef>
            <a:spcPct val="50000"/>
          </a:spcBef>
          <a:spcAft>
            <a:spcPct val="0"/>
          </a:spcAft>
          <a:buClrTx/>
          <a:buSzTx/>
          <a:buFontTx/>
          <a:buNone/>
          <a:tabLst/>
          <a:defRPr kumimoji="0" lang="en-US" sz="2800" b="0" i="0" u="none" strike="noStrike" cap="none" normalizeH="0" baseline="0" smtClean="0">
            <a:ln>
              <a:noFill/>
            </a:ln>
            <a:solidFill>
              <a:schemeClr val="tx1"/>
            </a:solidFill>
            <a:effectLst/>
            <a:latin typeface="Helvetica" charset="0"/>
          </a:defRPr>
        </a:defPPr>
      </a:lstStyle>
    </a:lnDef>
  </a:objectDefaults>
  <a:extraClrSchemeLst>
    <a:extraClrScheme>
      <a:clrScheme name="Poster template in powerpoin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oster template in powerpoint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oster template in powerpoint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oster template in powerpoint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oster template in powerpoint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oster template in powerpoint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oster template in powerpoint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Pages>1</Pages>
  <Words>512</Words>
  <Application>Microsoft Macintosh PowerPoint</Application>
  <PresentationFormat>Custom</PresentationFormat>
  <Paragraphs>35</Paragraphs>
  <Slides>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Helvetica</vt:lpstr>
      <vt:lpstr>Times New Roman</vt:lpstr>
      <vt:lpstr>Wingdings</vt:lpstr>
      <vt:lpstr>Poster template in powerpoint</vt:lpstr>
      <vt:lpstr> Motorized Tricycle</vt:lpstr>
    </vt:vector>
  </TitlesOfParts>
  <LinksUpToDate>false</LinksUpToDate>
  <SharedDoc>false</SharedDoc>
  <HyperlinksChanged>false</HyperlinksChanged>
  <AppVersion>16.0012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Motorized Tricycle</dc:title>
  <dc:creator/>
  <cp:lastModifiedBy/>
  <cp:revision>434</cp:revision>
  <dcterms:created xsi:type="dcterms:W3CDTF">2010-01-28T20:52:16Z</dcterms:created>
  <dcterms:modified xsi:type="dcterms:W3CDTF">2018-04-20T18:57:13Z</dcterms:modified>
</cp:coreProperties>
</file>