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Alexandria Light"/>
      <p:regular r:id="rId33"/>
      <p:bold r:id="rId34"/>
    </p:embeddedFont>
    <p:embeddedFont>
      <p:font typeface="Alexandria Medium"/>
      <p:regular r:id="rId35"/>
      <p:bold r:id="rId36"/>
    </p:embeddedFont>
    <p:embeddedFont>
      <p:font typeface="Albert Sans"/>
      <p:regular r:id="rId37"/>
      <p:bold r:id="rId38"/>
      <p:italic r:id="rId39"/>
      <p:boldItalic r:id="rId40"/>
    </p:embeddedFont>
    <p:embeddedFont>
      <p:font typeface="Alexandria"/>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F5C0764-88DA-4802-B3A1-3A113325A769}">
  <a:tblStyle styleId="{AF5C0764-88DA-4802-B3A1-3A113325A76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lbertSans-boldItalic.fntdata"/><Relationship Id="rId20" Type="http://schemas.openxmlformats.org/officeDocument/2006/relationships/slide" Target="slides/slide15.xml"/><Relationship Id="rId42" Type="http://schemas.openxmlformats.org/officeDocument/2006/relationships/font" Target="fonts/Alexandria-bold.fntdata"/><Relationship Id="rId41" Type="http://schemas.openxmlformats.org/officeDocument/2006/relationships/font" Target="fonts/Alexandria-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lexandriaLight-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lexandriaMedium-regular.fntdata"/><Relationship Id="rId12" Type="http://schemas.openxmlformats.org/officeDocument/2006/relationships/slide" Target="slides/slide7.xml"/><Relationship Id="rId34" Type="http://schemas.openxmlformats.org/officeDocument/2006/relationships/font" Target="fonts/AlexandriaLight-bold.fntdata"/><Relationship Id="rId15" Type="http://schemas.openxmlformats.org/officeDocument/2006/relationships/slide" Target="slides/slide10.xml"/><Relationship Id="rId37" Type="http://schemas.openxmlformats.org/officeDocument/2006/relationships/font" Target="fonts/AlbertSans-regular.fntdata"/><Relationship Id="rId14" Type="http://schemas.openxmlformats.org/officeDocument/2006/relationships/slide" Target="slides/slide9.xml"/><Relationship Id="rId36" Type="http://schemas.openxmlformats.org/officeDocument/2006/relationships/font" Target="fonts/AlexandriaMedium-bold.fntdata"/><Relationship Id="rId17" Type="http://schemas.openxmlformats.org/officeDocument/2006/relationships/slide" Target="slides/slide12.xml"/><Relationship Id="rId39" Type="http://schemas.openxmlformats.org/officeDocument/2006/relationships/font" Target="fonts/AlbertSans-italic.fntdata"/><Relationship Id="rId16" Type="http://schemas.openxmlformats.org/officeDocument/2006/relationships/slide" Target="slides/slide11.xml"/><Relationship Id="rId38" Type="http://schemas.openxmlformats.org/officeDocument/2006/relationships/font" Target="fonts/Albert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58abb5f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58abb5f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 </a:t>
            </a:r>
            <a:r>
              <a:rPr lang="en">
                <a:solidFill>
                  <a:schemeClr val="dk1"/>
                </a:solidFill>
              </a:rPr>
              <a:t>Hello everyone! We are Team HelloWorldByMe, and for our project, we designed a way to facilitate communication between local governments and non-profit service providers.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703cb3a7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5703cb3a7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Joey: Our database is hosted on an Amazon RDS instance through an EC2 server, with a postgreSQL engine. We chose postgres because it is a relational database which allows us to easily and effectively organize different tables. Our database stores information regarding role definitions, user information, what roles a user takes on, hashed passwords, entity information, message history, and more. The master table will act as a table of contents for a distributed system storing information about a particular company, allowing each company can have its own table in our database for a high degree of scalability. With each company having the capacity to store employee information, roles and the permissions associated with them and more.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database is also be responsible for storing data objects associated with different users. This includes collected demographic information to be used for research purposes, and possibly government funding for organizations.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for our role based access control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4ea4626b5c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4ea4626b5c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 major aspect of our project is our clients proprietary role based access system. Users have access to different actions and resources based on their assigned role or roles in the system. Our role based access feature is implemented through the database. Storing a user’s role and the permissions associated with it. Roles are be associated with user’s data, and will be checked before the system will allow a user to perform certain actions, or access certain resources. The database also has a table that specifies the roles and their level of access and if a user does not have the proper permissions, the system will simply not allow them to perform the action they were trying to perform.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We’ve also implemented a login/logout auditing feature which logs what users make what changes to their system while they are logged in to track changes. This is also hosted on our Amazon RDS database, and connects directly to the User interface.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back to Samantha with the messaging system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4ea4626b5c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4ea4626b5c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Samantha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solution features a messaging system which allows cross organization communication. This means that organizations can communicate with each other directly, and without the need for specific </a:t>
            </a:r>
            <a:r>
              <a:rPr lang="en">
                <a:solidFill>
                  <a:schemeClr val="dk1"/>
                </a:solidFill>
              </a:rPr>
              <a:t>contacts</a:t>
            </a:r>
            <a:r>
              <a:rPr lang="en">
                <a:solidFill>
                  <a:schemeClr val="dk1"/>
                </a:solidFill>
              </a:rPr>
              <a:t>. </a:t>
            </a:r>
            <a:r>
              <a:rPr lang="en">
                <a:solidFill>
                  <a:schemeClr val="dk1"/>
                </a:solidFill>
              </a:rPr>
              <a:t>Our system uses node.js as the backend framework, and works by storing messages in the database, and retrieving them on the receiving end.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Because of our maintained role based system, users have the option to contact everyone with a given role in the system. You don’t need the individual contact information of everyone you want to reach, and this ensures that no one is </a:t>
            </a:r>
            <a:r>
              <a:rPr lang="en">
                <a:solidFill>
                  <a:schemeClr val="dk1"/>
                </a:solidFill>
              </a:rPr>
              <a:t>left</a:t>
            </a:r>
            <a:r>
              <a:rPr lang="en">
                <a:solidFill>
                  <a:schemeClr val="dk1"/>
                </a:solidFill>
              </a:rPr>
              <a:t> out by accident. When sending a message to an individual, or creating a custom group message, users can search for people by name or by role.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t>And now Elizabeth with talk about the navigation system of our platform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4f2924386a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4f2924386a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 </a:t>
            </a:r>
            <a:r>
              <a:rPr lang="en">
                <a:solidFill>
                  <a:schemeClr val="dk1"/>
                </a:solidFill>
              </a:rPr>
              <a:t>Our custom-built </a:t>
            </a:r>
            <a:r>
              <a:rPr b="1" lang="en">
                <a:solidFill>
                  <a:schemeClr val="dk1"/>
                </a:solidFill>
              </a:rPr>
              <a:t>Navigation System</a:t>
            </a:r>
            <a:r>
              <a:rPr lang="en">
                <a:solidFill>
                  <a:schemeClr val="dk1"/>
                </a:solidFill>
              </a:rPr>
              <a:t> empowers volunteers called Navigators to engage directly with individuals in need, connecting them with vital services such as food, shelter, and more. This system will give navigators powerful </a:t>
            </a:r>
            <a:r>
              <a:rPr lang="en">
                <a:solidFill>
                  <a:schemeClr val="dk1"/>
                </a:solidFill>
              </a:rPr>
              <a:t>tools</a:t>
            </a:r>
            <a:r>
              <a:rPr lang="en">
                <a:solidFill>
                  <a:schemeClr val="dk1"/>
                </a:solidFill>
              </a:rPr>
              <a:t> that include: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On-the-spot data collection</a:t>
            </a:r>
            <a:r>
              <a:rPr lang="en">
                <a:solidFill>
                  <a:schemeClr val="dk1"/>
                </a:solidFill>
              </a:rPr>
              <a:t> where basic client information is logged via a Navigator’s form.</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A mapping interface that </a:t>
            </a:r>
            <a:r>
              <a:rPr lang="en">
                <a:solidFill>
                  <a:schemeClr val="dk1"/>
                </a:solidFill>
              </a:rPr>
              <a:t>allows navigators to mark encounter locations and view them later.</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Centralized database access</a:t>
            </a:r>
            <a:r>
              <a:rPr lang="en">
                <a:solidFill>
                  <a:schemeClr val="dk1"/>
                </a:solidFill>
              </a:rPr>
              <a:t> that provide Real-tim</a:t>
            </a:r>
            <a:r>
              <a:rPr lang="en">
                <a:solidFill>
                  <a:schemeClr val="dk1"/>
                </a:solidFill>
              </a:rPr>
              <a:t>e updates and retrieval of user info through a Node.js backend and Postgres database.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This system encourages strategic outreach</a:t>
            </a:r>
            <a:r>
              <a:rPr lang="en">
                <a:solidFill>
                  <a:schemeClr val="dk1"/>
                </a:solidFill>
              </a:rPr>
              <a:t> by utilizing Filters and a dropdown list of existing users to simplify tracking, even when names are forgotten.</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4ea4626b5c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4ea4626b5c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4ea4626b5c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4ea4626b5c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5010f730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5010f730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Samantha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In the top right you can see what it looks like to search for users by role. It simply lists everyone in the system with a particular role, from which users can select the individual, or individuals, they wish to send a message to.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Next to that on the top left you can see what it looks like to send a message based on role. Instead of a clickable list, it simply displays everyone the message will be sent to. If a user once had admin permissions, but later those permissions were revoked, they are removed from the chat. If a new user is given those role permissions, they are added to the chat, and can see the full chat history.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bottom picture demonstrates searching by username. As you type in the name, it lists options you might be searching for that you can select from.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4d2b43b2a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4d2b43b2a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4d549441a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4d549441a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4f2924386a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4f2924386a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553b51d4f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553b51d4f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 </a:t>
            </a:r>
            <a:r>
              <a:rPr lang="en">
                <a:solidFill>
                  <a:schemeClr val="dk1"/>
                </a:solidFill>
              </a:rPr>
              <a:t>Before we get started, we would like to introduce ourselves! My name is Elizabeth Knight, and I’m the team lead, client communicator, and full-stack developer…. [Insert rest of team’s introductions.] Our two mentors are Savannah and Brian. Now that you’ve all met the team, we would love to introduce the person who is behind this project… our client, Kevin Daily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4f2924386a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4f2924386a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4f2924386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4f2924386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 </a:t>
            </a:r>
            <a:r>
              <a:rPr lang="en">
                <a:solidFill>
                  <a:schemeClr val="dk1"/>
                </a:solidFill>
              </a:rPr>
              <a:t>The navigation system consists of a Navigator’s form, where demographic information is gathered, defining the individual in need as an end user of the service providers. If a user doesn’t exist the navigator will be prompted to create a new client. If not, the existing client will be displayed. If the navigator doesn’t remember the name of the 10th person they encountered, they can also utilize the veteran status and number of kids filter to narrow down the search. When the correct client is identified, they can be found within the mapping interfaces’ dropdown and when the ‘place marker’ button is pressed, the navigator will be able to add markers under the client’s name and as more markers are put on the map, they will be connected by polylines. If a navigator wants to clear the buttons when a client is finally situated with their providers, they can click the clear button. Additionally, there is a service matching page where there the necessary information should be filled out and on the click of the ‘find </a:t>
            </a:r>
            <a:r>
              <a:rPr lang="en">
                <a:solidFill>
                  <a:schemeClr val="dk1"/>
                </a:solidFill>
              </a:rPr>
              <a:t>services’</a:t>
            </a:r>
            <a:r>
              <a:rPr lang="en">
                <a:solidFill>
                  <a:schemeClr val="dk1"/>
                </a:solidFill>
              </a:rPr>
              <a:t> button, a list of services will pop up and the navigator can select one and submit the request to create an official referral. Now im going to hand it off to jess to talk about challenges and resolutions.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4ea4626b5c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4ea4626b5c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4ea4626b5c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4ea4626b5c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ensure the quality and integrity of our product, we are conducting extensive testing of our code. Planning to reach 100% code coverage through unit tests, integration testing, and user testing. To complete our unit testing we are using pytest for our python aspects and jest for the javascript. We chose Selenium be used to conduct integration testing for our front end to ensuring that everything is working as intended, while fixing any problems with the code as they came up. Lastly, we had a small base of users help us tweak the alpha version of our product and we will be giving our client a beta version so that real navigators will be able to test out our software and give feedback to us. We are planning to have this all completed in the coming weeks, which leads us to our schedule.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stayed fairly true to our </a:t>
            </a:r>
            <a:r>
              <a:rPr lang="en"/>
              <a:t>original</a:t>
            </a:r>
            <a:r>
              <a:rPr lang="en"/>
              <a:t> schedule with some setbacks leading us to take a longer time implementing some of the features of our system. In the coming weeks we are going to be extensively documenting our system for our client and then handing off a product that our client is happy with. But there are some aspects that we </a:t>
            </a:r>
            <a:r>
              <a:rPr lang="en"/>
              <a:t>weren't</a:t>
            </a:r>
            <a:r>
              <a:rPr lang="en"/>
              <a:t> able to implement this semester which leads to our future work.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4f2924386a_1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4f2924386a_1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4ea4626b5c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4ea4626b5c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4d2b43b2a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4d2b43b2a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72bee519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572bee519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the sponsor, etc. make sure to invite people to our poster section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5703cb3a7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5703cb3a7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 </a:t>
            </a:r>
            <a:r>
              <a:rPr lang="en">
                <a:solidFill>
                  <a:schemeClr val="dk1"/>
                </a:solidFill>
              </a:rPr>
              <a:t>Kevin is the president of his own start-up, EKA Labs, and creator of an education role-based model, WorldByMe. After spending his own time helping the Tucson community, he came to us with a goal in mind: to build a secure platform that allows multiple non-profit organizations to come together to support individuals needing shelter, food, and more.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685abcf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5685abcf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 The biggest issue that the city of Tucson faces that Kevin wants to resolve is not just the resource quantity, but the lack of coordination providing these </a:t>
            </a:r>
            <a:r>
              <a:rPr lang="en"/>
              <a:t>resources</a:t>
            </a:r>
            <a:r>
              <a:rPr lang="en">
                <a:solidFill>
                  <a:schemeClr val="dk1"/>
                </a:solidFill>
              </a:rPr>
              <a:t>. Many service providers are working hard, but independently, leading to duplicated information, fragmented client progress, and allows clients to be left behind in the current system. Kevin’s vision involves bringing these services together in one secure environment, where information can be responsibly shared, and allows support to be coordinated in real-time.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4ea4626b5c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4ea4626b5c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 </a:t>
            </a:r>
            <a:r>
              <a:rPr lang="en">
                <a:solidFill>
                  <a:schemeClr val="dk1"/>
                </a:solidFill>
              </a:rPr>
              <a:t>Currently, various service providers are doing their best to keep up with the high demands, but the system just isn’t made to allow collaboration efficiently. To connect individuals with the correct service providers they need, availability is important. Without a shared system, it is extremely easy for a client’s journey towards recovery to be fragmented. And when that data isn’t captured accurately, it not only impacts the individual but also the funding and resources available to the whole community.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Now I’m handing it off to Samantha to talk about our newly developed solution.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558abb5fb3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558abb5fb3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Samantha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solution is a web application that will serve as a centralized, secure platform to will allow these service providers to connect more directly and consistently. They will be able to create their own organization on our platform, and broadcast what services they currently have available. In this way service providers can work together to provide a variety of service needs to the community. Our system also supports role based access, meaning individuals using the system will have access to the resources relevant to only them without having to be granted additional privileges.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solution also features a robust messaging system that enables cross organizational communication. Users can connect with others without needing specific contact details. For example, if a user doesn’t know the name, email, or number of the person they need to contact, but they do know their role, they can quickly search for that individual based on that role. Users may also send group messages to everyone with a given role.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any information that is collected can be compiled and delivered to local governments for the purposes of funding and research. The funding these organizations receive is often based on the demographic information of the individuals they help, and with the current process only doing a headcount once a year, this information is often inaccurate and unreliable. Our solution helps alleviate this.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5703cb3a7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5703cb3a7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Samantha</a:t>
            </a:r>
            <a:endParaRPr/>
          </a:p>
          <a:p>
            <a:pPr indent="0" lvl="0" marL="0" rtl="0" algn="l">
              <a:spcBef>
                <a:spcPts val="0"/>
              </a:spcBef>
              <a:spcAft>
                <a:spcPts val="0"/>
              </a:spcAft>
              <a:buClr>
                <a:schemeClr val="dk1"/>
              </a:buClr>
              <a:buSzPts val="1100"/>
              <a:buFont typeface="Arial"/>
              <a:buNone/>
            </a:pPr>
            <a:r>
              <a:rPr lang="en">
                <a:solidFill>
                  <a:schemeClr val="dk1"/>
                </a:solidFill>
              </a:rPr>
              <a:t>One question we’d like to address is why these organizations don’t simply use some other communication platform such as discord? There are several reasons.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our system presents open and discoverable organizations, while other systems rely on you already having the contacts or connections you need. With our system, organizations can connect instantly without needing to go through the process of getting an individual’s contact information.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our system maintains role based access across all parts of the site. This makes it easy to maintain who has access to what. Other platforms have a concept of RBAC, but it’s harder to maintain, while our system manages all that behind the scenes.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Third, our system has been designed for secure use, ensuring that our client’s data is protected. Other systems just aren’t designed with this in mind.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our system has been created specifically for this use case. This means we can tailor our system to the needs of our client, instead of having to work through other platforms. There are many features, such as service matching, that other platforms don’t share.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that we’ve discussed the unique advantages of our system, let’s look at the key requirements that guided our development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58abb5fb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558abb5fb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Samantha</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These are the major requirements for our project. We must be able to query the database in real time, create organizations, add employees, provide a method of communication, and store critical information in our database, all while maintaining security and protecting our client’s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now go into more detail about our implementation.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685abcfc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5685abcfc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6811" l="-55210" r="55209" t="50562"/>
          <a:stretch/>
        </p:blipFill>
        <p:spPr>
          <a:xfrm rot="10800000">
            <a:off x="0" y="0"/>
            <a:ext cx="9144000" cy="5143500"/>
          </a:xfrm>
          <a:prstGeom prst="rect">
            <a:avLst/>
          </a:prstGeom>
          <a:noFill/>
          <a:ln>
            <a:noFill/>
          </a:ln>
        </p:spPr>
      </p:pic>
      <p:pic>
        <p:nvPicPr>
          <p:cNvPr id="10" name="Google Shape;10;p2"/>
          <p:cNvPicPr preferRelativeResize="0"/>
          <p:nvPr/>
        </p:nvPicPr>
        <p:blipFill rotWithShape="1">
          <a:blip r:embed="rId2">
            <a:alphaModFix/>
          </a:blip>
          <a:srcRect b="2272" l="-19689" r="19690" t="41478"/>
          <a:stretch/>
        </p:blipFill>
        <p:spPr>
          <a:xfrm>
            <a:off x="0" y="0"/>
            <a:ext cx="9144000" cy="5143500"/>
          </a:xfrm>
          <a:prstGeom prst="rect">
            <a:avLst/>
          </a:prstGeom>
          <a:noFill/>
          <a:ln>
            <a:noFill/>
          </a:ln>
        </p:spPr>
      </p:pic>
      <p:sp>
        <p:nvSpPr>
          <p:cNvPr id="11" name="Google Shape;11;p2"/>
          <p:cNvSpPr txBox="1"/>
          <p:nvPr>
            <p:ph type="ctrTitle"/>
          </p:nvPr>
        </p:nvSpPr>
        <p:spPr>
          <a:xfrm>
            <a:off x="711750" y="1958600"/>
            <a:ext cx="4280100" cy="26499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5200"/>
              <a:buNone/>
              <a:defRPr sz="9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572000" y="535000"/>
            <a:ext cx="3860400" cy="3882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47" name="Shape 47"/>
        <p:cNvGrpSpPr/>
        <p:nvPr/>
      </p:nvGrpSpPr>
      <p:grpSpPr>
        <a:xfrm>
          <a:off x="0" y="0"/>
          <a:ext cx="0" cy="0"/>
          <a:chOff x="0" y="0"/>
          <a:chExt cx="0" cy="0"/>
        </a:xfrm>
      </p:grpSpPr>
      <p:pic>
        <p:nvPicPr>
          <p:cNvPr id="48" name="Google Shape;48;p11"/>
          <p:cNvPicPr preferRelativeResize="0"/>
          <p:nvPr/>
        </p:nvPicPr>
        <p:blipFill rotWithShape="1">
          <a:blip r:embed="rId2">
            <a:alphaModFix/>
          </a:blip>
          <a:srcRect b="-6811" l="-55210" r="55209" t="50562"/>
          <a:stretch/>
        </p:blipFill>
        <p:spPr>
          <a:xfrm flipH="1">
            <a:off x="0" y="0"/>
            <a:ext cx="9144000" cy="5143500"/>
          </a:xfrm>
          <a:prstGeom prst="rect">
            <a:avLst/>
          </a:prstGeom>
          <a:noFill/>
          <a:ln>
            <a:noFill/>
          </a:ln>
        </p:spPr>
      </p:pic>
      <p:pic>
        <p:nvPicPr>
          <p:cNvPr id="49" name="Google Shape;49;p11"/>
          <p:cNvPicPr preferRelativeResize="0"/>
          <p:nvPr/>
        </p:nvPicPr>
        <p:blipFill rotWithShape="1">
          <a:blip r:embed="rId2">
            <a:alphaModFix/>
          </a:blip>
          <a:srcRect b="-6811" l="-55210" r="55209" t="50562"/>
          <a:stretch/>
        </p:blipFill>
        <p:spPr>
          <a:xfrm flipH="1" rot="10800000">
            <a:off x="0" y="0"/>
            <a:ext cx="9144000" cy="5143500"/>
          </a:xfrm>
          <a:prstGeom prst="rect">
            <a:avLst/>
          </a:prstGeom>
          <a:noFill/>
          <a:ln>
            <a:noFill/>
          </a:ln>
        </p:spPr>
      </p:pic>
      <p:sp>
        <p:nvSpPr>
          <p:cNvPr id="50" name="Google Shape;50;p11"/>
          <p:cNvSpPr txBox="1"/>
          <p:nvPr>
            <p:ph hasCustomPrompt="1" type="title"/>
          </p:nvPr>
        </p:nvSpPr>
        <p:spPr>
          <a:xfrm>
            <a:off x="715100" y="3068600"/>
            <a:ext cx="7713900" cy="1539900"/>
          </a:xfrm>
          <a:prstGeom prst="rect">
            <a:avLst/>
          </a:prstGeom>
        </p:spPr>
        <p:txBody>
          <a:bodyPr anchorCtr="0" anchor="t" bIns="91425" lIns="91425" spcFirstLastPara="1" rIns="91425" wrap="square" tIns="91425">
            <a:noAutofit/>
          </a:bodyPr>
          <a:lstStyle>
            <a:lvl1pPr lvl="0">
              <a:spcBef>
                <a:spcPts val="0"/>
              </a:spcBef>
              <a:spcAft>
                <a:spcPts val="0"/>
              </a:spcAft>
              <a:buSzPts val="9600"/>
              <a:buNone/>
              <a:defRPr sz="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 name="Google Shape;51;p11"/>
          <p:cNvSpPr txBox="1"/>
          <p:nvPr>
            <p:ph idx="1" type="subTitle"/>
          </p:nvPr>
        </p:nvSpPr>
        <p:spPr>
          <a:xfrm>
            <a:off x="4572000" y="535000"/>
            <a:ext cx="3856800" cy="38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chemeClr val="l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2">
            <a:alphaModFix/>
          </a:blip>
          <a:srcRect b="-108521" l="-235242" r="44460" t="44962"/>
          <a:stretch/>
        </p:blipFill>
        <p:spPr>
          <a:xfrm rot="10800000">
            <a:off x="-10150" y="0"/>
            <a:ext cx="9154150" cy="5148375"/>
          </a:xfrm>
          <a:prstGeom prst="rect">
            <a:avLst/>
          </a:prstGeom>
          <a:noFill/>
          <a:ln>
            <a:noFill/>
          </a:ln>
        </p:spPr>
      </p:pic>
      <p:sp>
        <p:nvSpPr>
          <p:cNvPr id="55" name="Google Shape;55;p13"/>
          <p:cNvSpPr txBox="1"/>
          <p:nvPr>
            <p:ph hasCustomPrompt="1" type="title"/>
          </p:nvPr>
        </p:nvSpPr>
        <p:spPr>
          <a:xfrm>
            <a:off x="1070650" y="1367325"/>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p:nvPr>
            <p:ph idx="1" type="subTitle"/>
          </p:nvPr>
        </p:nvSpPr>
        <p:spPr>
          <a:xfrm>
            <a:off x="1609075" y="1367325"/>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57" name="Google Shape;57;p13"/>
          <p:cNvSpPr txBox="1"/>
          <p:nvPr>
            <p:ph idx="2"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58" name="Google Shape;58;p13"/>
          <p:cNvSpPr txBox="1"/>
          <p:nvPr>
            <p:ph hasCustomPrompt="1" idx="3" type="title"/>
          </p:nvPr>
        </p:nvSpPr>
        <p:spPr>
          <a:xfrm>
            <a:off x="1070650" y="2103525"/>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p:nvPr>
            <p:ph idx="4" type="subTitle"/>
          </p:nvPr>
        </p:nvSpPr>
        <p:spPr>
          <a:xfrm>
            <a:off x="1609075" y="2103524"/>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60" name="Google Shape;60;p13"/>
          <p:cNvSpPr txBox="1"/>
          <p:nvPr>
            <p:ph hasCustomPrompt="1" idx="5" type="title"/>
          </p:nvPr>
        </p:nvSpPr>
        <p:spPr>
          <a:xfrm>
            <a:off x="1070650" y="2839750"/>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p:nvPr>
            <p:ph idx="6" type="subTitle"/>
          </p:nvPr>
        </p:nvSpPr>
        <p:spPr>
          <a:xfrm>
            <a:off x="1609075" y="2839748"/>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62" name="Google Shape;62;p13"/>
          <p:cNvSpPr txBox="1"/>
          <p:nvPr>
            <p:ph hasCustomPrompt="1" idx="7" type="title"/>
          </p:nvPr>
        </p:nvSpPr>
        <p:spPr>
          <a:xfrm>
            <a:off x="1070650" y="3575950"/>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p:nvPr>
            <p:ph idx="8" type="subTitle"/>
          </p:nvPr>
        </p:nvSpPr>
        <p:spPr>
          <a:xfrm>
            <a:off x="1609075" y="3575948"/>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64" name="Google Shape;64;p13"/>
          <p:cNvSpPr txBox="1"/>
          <p:nvPr>
            <p:ph hasCustomPrompt="1" idx="9" type="title"/>
          </p:nvPr>
        </p:nvSpPr>
        <p:spPr>
          <a:xfrm>
            <a:off x="4927449" y="1367325"/>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p:nvPr>
            <p:ph idx="13" type="subTitle"/>
          </p:nvPr>
        </p:nvSpPr>
        <p:spPr>
          <a:xfrm>
            <a:off x="5465950" y="1367325"/>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66" name="Google Shape;66;p13"/>
          <p:cNvSpPr txBox="1"/>
          <p:nvPr>
            <p:ph hasCustomPrompt="1" idx="14" type="title"/>
          </p:nvPr>
        </p:nvSpPr>
        <p:spPr>
          <a:xfrm>
            <a:off x="4927449" y="2103522"/>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p:nvPr>
            <p:ph idx="15" type="subTitle"/>
          </p:nvPr>
        </p:nvSpPr>
        <p:spPr>
          <a:xfrm>
            <a:off x="5465950" y="2103519"/>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68" name="Google Shape;68;p13"/>
          <p:cNvSpPr txBox="1"/>
          <p:nvPr>
            <p:ph hasCustomPrompt="1" idx="16" type="title"/>
          </p:nvPr>
        </p:nvSpPr>
        <p:spPr>
          <a:xfrm>
            <a:off x="4927449" y="2839728"/>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p:nvPr>
            <p:ph idx="17" type="subTitle"/>
          </p:nvPr>
        </p:nvSpPr>
        <p:spPr>
          <a:xfrm>
            <a:off x="5465950" y="2839721"/>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70" name="Google Shape;70;p13"/>
          <p:cNvSpPr txBox="1"/>
          <p:nvPr>
            <p:ph hasCustomPrompt="1" idx="18" type="title"/>
          </p:nvPr>
        </p:nvSpPr>
        <p:spPr>
          <a:xfrm>
            <a:off x="4927449" y="3575925"/>
            <a:ext cx="538500" cy="736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p:nvPr>
            <p:ph idx="19" type="subTitle"/>
          </p:nvPr>
        </p:nvSpPr>
        <p:spPr>
          <a:xfrm>
            <a:off x="5465950" y="3575916"/>
            <a:ext cx="2607300" cy="73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lt1"/>
        </a:solidFill>
      </p:bgPr>
    </p:bg>
    <p:spTree>
      <p:nvGrpSpPr>
        <p:cNvPr id="72" name="Shape 72"/>
        <p:cNvGrpSpPr/>
        <p:nvPr/>
      </p:nvGrpSpPr>
      <p:grpSpPr>
        <a:xfrm>
          <a:off x="0" y="0"/>
          <a:ext cx="0" cy="0"/>
          <a:chOff x="0" y="0"/>
          <a:chExt cx="0" cy="0"/>
        </a:xfrm>
      </p:grpSpPr>
      <p:pic>
        <p:nvPicPr>
          <p:cNvPr id="73" name="Google Shape;73;p14"/>
          <p:cNvPicPr preferRelativeResize="0"/>
          <p:nvPr/>
        </p:nvPicPr>
        <p:blipFill rotWithShape="1">
          <a:blip r:embed="rId2">
            <a:alphaModFix/>
          </a:blip>
          <a:srcRect b="-35825" l="-6643" r="27548" t="13471"/>
          <a:stretch/>
        </p:blipFill>
        <p:spPr>
          <a:xfrm>
            <a:off x="5819050" y="0"/>
            <a:ext cx="3324950" cy="5143500"/>
          </a:xfrm>
          <a:prstGeom prst="rect">
            <a:avLst/>
          </a:prstGeom>
          <a:noFill/>
          <a:ln>
            <a:noFill/>
          </a:ln>
        </p:spPr>
      </p:pic>
      <p:pic>
        <p:nvPicPr>
          <p:cNvPr id="74" name="Google Shape;74;p14"/>
          <p:cNvPicPr preferRelativeResize="0"/>
          <p:nvPr/>
        </p:nvPicPr>
        <p:blipFill rotWithShape="1">
          <a:blip r:embed="rId2">
            <a:alphaModFix/>
          </a:blip>
          <a:srcRect b="-108521" l="-235242" r="44460" t="44962"/>
          <a:stretch/>
        </p:blipFill>
        <p:spPr>
          <a:xfrm rot="10800000">
            <a:off x="-10150" y="0"/>
            <a:ext cx="9154150" cy="5148375"/>
          </a:xfrm>
          <a:prstGeom prst="rect">
            <a:avLst/>
          </a:prstGeom>
          <a:noFill/>
          <a:ln>
            <a:noFill/>
          </a:ln>
        </p:spPr>
      </p:pic>
      <p:sp>
        <p:nvSpPr>
          <p:cNvPr id="75" name="Google Shape;75;p14"/>
          <p:cNvSpPr txBox="1"/>
          <p:nvPr>
            <p:ph idx="1" type="subTitle"/>
          </p:nvPr>
        </p:nvSpPr>
        <p:spPr>
          <a:xfrm>
            <a:off x="715100" y="1503175"/>
            <a:ext cx="5930100" cy="2005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500"/>
              <a:buNone/>
              <a:defRPr sz="3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76" name="Google Shape;76;p14"/>
          <p:cNvSpPr txBox="1"/>
          <p:nvPr>
            <p:ph idx="2" type="subTitle"/>
          </p:nvPr>
        </p:nvSpPr>
        <p:spPr>
          <a:xfrm>
            <a:off x="715100" y="3965300"/>
            <a:ext cx="5930100" cy="456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bg>
      <p:bgPr>
        <a:solidFill>
          <a:schemeClr val="lt1"/>
        </a:solidFill>
      </p:bgPr>
    </p:bg>
    <p:spTree>
      <p:nvGrpSpPr>
        <p:cNvPr id="77" name="Shape 77"/>
        <p:cNvGrpSpPr/>
        <p:nvPr/>
      </p:nvGrpSpPr>
      <p:grpSpPr>
        <a:xfrm>
          <a:off x="0" y="0"/>
          <a:ext cx="0" cy="0"/>
          <a:chOff x="0" y="0"/>
          <a:chExt cx="0" cy="0"/>
        </a:xfrm>
      </p:grpSpPr>
      <p:pic>
        <p:nvPicPr>
          <p:cNvPr id="78" name="Google Shape;78;p15"/>
          <p:cNvPicPr preferRelativeResize="0"/>
          <p:nvPr/>
        </p:nvPicPr>
        <p:blipFill rotWithShape="1">
          <a:blip r:embed="rId2">
            <a:alphaModFix/>
          </a:blip>
          <a:srcRect b="2272" l="-19689" r="19690" t="41478"/>
          <a:stretch/>
        </p:blipFill>
        <p:spPr>
          <a:xfrm flipH="1" rot="10800000">
            <a:off x="0" y="-2285"/>
            <a:ext cx="9144000" cy="5148070"/>
          </a:xfrm>
          <a:prstGeom prst="rect">
            <a:avLst/>
          </a:prstGeom>
          <a:noFill/>
          <a:ln>
            <a:noFill/>
          </a:ln>
        </p:spPr>
      </p:pic>
      <p:sp>
        <p:nvSpPr>
          <p:cNvPr id="79" name="Google Shape;79;p15"/>
          <p:cNvSpPr txBox="1"/>
          <p:nvPr>
            <p:ph type="title"/>
          </p:nvPr>
        </p:nvSpPr>
        <p:spPr>
          <a:xfrm>
            <a:off x="715100" y="2259575"/>
            <a:ext cx="4276800" cy="23172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70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80" name="Google Shape;80;p15"/>
          <p:cNvSpPr txBox="1"/>
          <p:nvPr>
            <p:ph idx="1" type="body"/>
          </p:nvPr>
        </p:nvSpPr>
        <p:spPr>
          <a:xfrm>
            <a:off x="4572000" y="535000"/>
            <a:ext cx="3856500" cy="809100"/>
          </a:xfrm>
          <a:prstGeom prst="rect">
            <a:avLst/>
          </a:prstGeom>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4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
    <p:bg>
      <p:bgPr>
        <a:solidFill>
          <a:schemeClr val="lt1"/>
        </a:solidFill>
      </p:bgPr>
    </p:bg>
    <p:spTree>
      <p:nvGrpSpPr>
        <p:cNvPr id="81" name="Shape 81"/>
        <p:cNvGrpSpPr/>
        <p:nvPr/>
      </p:nvGrpSpPr>
      <p:grpSpPr>
        <a:xfrm>
          <a:off x="0" y="0"/>
          <a:ext cx="0" cy="0"/>
          <a:chOff x="0" y="0"/>
          <a:chExt cx="0" cy="0"/>
        </a:xfrm>
      </p:grpSpPr>
      <p:pic>
        <p:nvPicPr>
          <p:cNvPr id="82" name="Google Shape;82;p16"/>
          <p:cNvPicPr preferRelativeResize="0"/>
          <p:nvPr/>
        </p:nvPicPr>
        <p:blipFill rotWithShape="1">
          <a:blip r:embed="rId2">
            <a:alphaModFix/>
          </a:blip>
          <a:srcRect b="-26994" l="7043" r="-48486" t="47434"/>
          <a:stretch/>
        </p:blipFill>
        <p:spPr>
          <a:xfrm flipH="1" rot="10800000">
            <a:off x="-12" y="-2285"/>
            <a:ext cx="9144000" cy="5148070"/>
          </a:xfrm>
          <a:prstGeom prst="rect">
            <a:avLst/>
          </a:prstGeom>
          <a:noFill/>
          <a:ln>
            <a:noFill/>
          </a:ln>
        </p:spPr>
      </p:pic>
      <p:sp>
        <p:nvSpPr>
          <p:cNvPr id="83" name="Google Shape;83;p16"/>
          <p:cNvSpPr txBox="1"/>
          <p:nvPr>
            <p:ph type="title"/>
          </p:nvPr>
        </p:nvSpPr>
        <p:spPr>
          <a:xfrm>
            <a:off x="715100" y="1931850"/>
            <a:ext cx="3704400" cy="548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84" name="Google Shape;84;p16"/>
          <p:cNvSpPr txBox="1"/>
          <p:nvPr>
            <p:ph idx="1" type="body"/>
          </p:nvPr>
        </p:nvSpPr>
        <p:spPr>
          <a:xfrm>
            <a:off x="715100" y="2480550"/>
            <a:ext cx="3704400" cy="731100"/>
          </a:xfrm>
          <a:prstGeom prst="rect">
            <a:avLst/>
          </a:prstGeom>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_1">
    <p:bg>
      <p:bgPr>
        <a:solidFill>
          <a:schemeClr val="lt1"/>
        </a:solidFill>
      </p:bgPr>
    </p:bg>
    <p:spTree>
      <p:nvGrpSpPr>
        <p:cNvPr id="85" name="Shape 85"/>
        <p:cNvGrpSpPr/>
        <p:nvPr/>
      </p:nvGrpSpPr>
      <p:grpSpPr>
        <a:xfrm>
          <a:off x="0" y="0"/>
          <a:ext cx="0" cy="0"/>
          <a:chOff x="0" y="0"/>
          <a:chExt cx="0" cy="0"/>
        </a:xfrm>
      </p:grpSpPr>
      <p:pic>
        <p:nvPicPr>
          <p:cNvPr id="86" name="Google Shape;86;p17"/>
          <p:cNvPicPr preferRelativeResize="0"/>
          <p:nvPr/>
        </p:nvPicPr>
        <p:blipFill rotWithShape="1">
          <a:blip r:embed="rId2">
            <a:alphaModFix/>
          </a:blip>
          <a:srcRect b="-5849" l="-50000" r="50000" t="49600"/>
          <a:stretch/>
        </p:blipFill>
        <p:spPr>
          <a:xfrm>
            <a:off x="0" y="0"/>
            <a:ext cx="9144000" cy="5143500"/>
          </a:xfrm>
          <a:prstGeom prst="rect">
            <a:avLst/>
          </a:prstGeom>
          <a:noFill/>
          <a:ln>
            <a:noFill/>
          </a:ln>
        </p:spPr>
      </p:pic>
      <p:sp>
        <p:nvSpPr>
          <p:cNvPr id="87" name="Google Shape;87;p17"/>
          <p:cNvSpPr txBox="1"/>
          <p:nvPr>
            <p:ph type="title"/>
          </p:nvPr>
        </p:nvSpPr>
        <p:spPr>
          <a:xfrm>
            <a:off x="4302272" y="1931850"/>
            <a:ext cx="3704400" cy="548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88" name="Google Shape;88;p17"/>
          <p:cNvSpPr txBox="1"/>
          <p:nvPr>
            <p:ph idx="1" type="body"/>
          </p:nvPr>
        </p:nvSpPr>
        <p:spPr>
          <a:xfrm>
            <a:off x="4302272" y="2480550"/>
            <a:ext cx="3704400" cy="731100"/>
          </a:xfrm>
          <a:prstGeom prst="rect">
            <a:avLst/>
          </a:prstGeom>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1_1">
    <p:bg>
      <p:bgPr>
        <a:solidFill>
          <a:schemeClr val="lt1"/>
        </a:solidFill>
      </p:bgPr>
    </p:bg>
    <p:spTree>
      <p:nvGrpSpPr>
        <p:cNvPr id="89" name="Shape 89"/>
        <p:cNvGrpSpPr/>
        <p:nvPr/>
      </p:nvGrpSpPr>
      <p:grpSpPr>
        <a:xfrm>
          <a:off x="0" y="0"/>
          <a:ext cx="0" cy="0"/>
          <a:chOff x="0" y="0"/>
          <a:chExt cx="0" cy="0"/>
        </a:xfrm>
      </p:grpSpPr>
      <p:pic>
        <p:nvPicPr>
          <p:cNvPr id="90" name="Google Shape;90;p18"/>
          <p:cNvPicPr preferRelativeResize="0"/>
          <p:nvPr/>
        </p:nvPicPr>
        <p:blipFill rotWithShape="1">
          <a:blip r:embed="rId2">
            <a:alphaModFix/>
          </a:blip>
          <a:srcRect b="-6811" l="-55210" r="55209" t="50562"/>
          <a:stretch/>
        </p:blipFill>
        <p:spPr>
          <a:xfrm rot="10800000">
            <a:off x="0" y="0"/>
            <a:ext cx="9144000" cy="5143500"/>
          </a:xfrm>
          <a:prstGeom prst="rect">
            <a:avLst/>
          </a:prstGeom>
          <a:noFill/>
          <a:ln>
            <a:noFill/>
          </a:ln>
        </p:spPr>
      </p:pic>
      <p:sp>
        <p:nvSpPr>
          <p:cNvPr id="91" name="Google Shape;91;p18"/>
          <p:cNvSpPr txBox="1"/>
          <p:nvPr>
            <p:ph type="title"/>
          </p:nvPr>
        </p:nvSpPr>
        <p:spPr>
          <a:xfrm>
            <a:off x="1545472" y="1931850"/>
            <a:ext cx="3704400" cy="548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92" name="Google Shape;92;p18"/>
          <p:cNvSpPr txBox="1"/>
          <p:nvPr>
            <p:ph idx="1" type="body"/>
          </p:nvPr>
        </p:nvSpPr>
        <p:spPr>
          <a:xfrm>
            <a:off x="1545472" y="2480550"/>
            <a:ext cx="3704400" cy="731100"/>
          </a:xfrm>
          <a:prstGeom prst="rect">
            <a:avLst/>
          </a:prstGeom>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solidFill>
          <a:schemeClr val="lt1"/>
        </a:solidFill>
      </p:bgPr>
    </p:bg>
    <p:spTree>
      <p:nvGrpSpPr>
        <p:cNvPr id="93" name="Shape 93"/>
        <p:cNvGrpSpPr/>
        <p:nvPr/>
      </p:nvGrpSpPr>
      <p:grpSpPr>
        <a:xfrm>
          <a:off x="0" y="0"/>
          <a:ext cx="0" cy="0"/>
          <a:chOff x="0" y="0"/>
          <a:chExt cx="0" cy="0"/>
        </a:xfrm>
      </p:grpSpPr>
      <p:pic>
        <p:nvPicPr>
          <p:cNvPr id="94" name="Google Shape;94;p19"/>
          <p:cNvPicPr preferRelativeResize="0"/>
          <p:nvPr/>
        </p:nvPicPr>
        <p:blipFill rotWithShape="1">
          <a:blip r:embed="rId2">
            <a:alphaModFix/>
          </a:blip>
          <a:srcRect b="-5849" l="-50000" r="50000" t="49600"/>
          <a:stretch/>
        </p:blipFill>
        <p:spPr>
          <a:xfrm>
            <a:off x="0" y="0"/>
            <a:ext cx="9144000" cy="5143500"/>
          </a:xfrm>
          <a:prstGeom prst="rect">
            <a:avLst/>
          </a:prstGeom>
          <a:noFill/>
          <a:ln>
            <a:noFill/>
          </a:ln>
        </p:spPr>
      </p:pic>
      <p:sp>
        <p:nvSpPr>
          <p:cNvPr id="95" name="Google Shape;95;p19"/>
          <p:cNvSpPr txBox="1"/>
          <p:nvPr>
            <p:ph idx="1" type="subTitle"/>
          </p:nvPr>
        </p:nvSpPr>
        <p:spPr>
          <a:xfrm>
            <a:off x="715100" y="2046500"/>
            <a:ext cx="5930100" cy="72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6" name="Google Shape;96;p19"/>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97" name="Google Shape;97;p19"/>
          <p:cNvSpPr txBox="1"/>
          <p:nvPr>
            <p:ph idx="2" type="subTitle"/>
          </p:nvPr>
        </p:nvSpPr>
        <p:spPr>
          <a:xfrm>
            <a:off x="715100" y="3299000"/>
            <a:ext cx="5930100" cy="72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8" name="Google Shape;98;p19"/>
          <p:cNvSpPr txBox="1"/>
          <p:nvPr>
            <p:ph idx="3" type="subTitle"/>
          </p:nvPr>
        </p:nvSpPr>
        <p:spPr>
          <a:xfrm>
            <a:off x="715100" y="1666700"/>
            <a:ext cx="59301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99" name="Google Shape;99;p19"/>
          <p:cNvSpPr txBox="1"/>
          <p:nvPr>
            <p:ph idx="4" type="subTitle"/>
          </p:nvPr>
        </p:nvSpPr>
        <p:spPr>
          <a:xfrm>
            <a:off x="715100" y="2919200"/>
            <a:ext cx="59301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solidFill>
          <a:schemeClr val="lt1"/>
        </a:solidFill>
      </p:bgPr>
    </p:bg>
    <p:spTree>
      <p:nvGrpSpPr>
        <p:cNvPr id="100" name="Shape 100"/>
        <p:cNvGrpSpPr/>
        <p:nvPr/>
      </p:nvGrpSpPr>
      <p:grpSpPr>
        <a:xfrm>
          <a:off x="0" y="0"/>
          <a:ext cx="0" cy="0"/>
          <a:chOff x="0" y="0"/>
          <a:chExt cx="0" cy="0"/>
        </a:xfrm>
      </p:grpSpPr>
      <p:pic>
        <p:nvPicPr>
          <p:cNvPr id="101" name="Google Shape;101;p20"/>
          <p:cNvPicPr preferRelativeResize="0"/>
          <p:nvPr/>
        </p:nvPicPr>
        <p:blipFill rotWithShape="1">
          <a:blip r:embed="rId2">
            <a:alphaModFix/>
          </a:blip>
          <a:srcRect b="-108521" l="-235242" r="44460" t="44962"/>
          <a:stretch/>
        </p:blipFill>
        <p:spPr>
          <a:xfrm rot="10800000">
            <a:off x="-10150" y="0"/>
            <a:ext cx="9154150" cy="5148375"/>
          </a:xfrm>
          <a:prstGeom prst="rect">
            <a:avLst/>
          </a:prstGeom>
          <a:noFill/>
          <a:ln>
            <a:noFill/>
          </a:ln>
        </p:spPr>
      </p:pic>
      <p:pic>
        <p:nvPicPr>
          <p:cNvPr id="102" name="Google Shape;102;p20"/>
          <p:cNvPicPr preferRelativeResize="0"/>
          <p:nvPr/>
        </p:nvPicPr>
        <p:blipFill rotWithShape="1">
          <a:blip r:embed="rId2">
            <a:alphaModFix/>
          </a:blip>
          <a:srcRect b="-108521" l="-235242" r="44460" t="44962"/>
          <a:stretch/>
        </p:blipFill>
        <p:spPr>
          <a:xfrm flipH="1" rot="10800000">
            <a:off x="-4572" y="-2437"/>
            <a:ext cx="9153145" cy="5148375"/>
          </a:xfrm>
          <a:prstGeom prst="rect">
            <a:avLst/>
          </a:prstGeom>
          <a:noFill/>
          <a:ln>
            <a:noFill/>
          </a:ln>
        </p:spPr>
      </p:pic>
      <p:sp>
        <p:nvSpPr>
          <p:cNvPr id="103" name="Google Shape;103;p20"/>
          <p:cNvSpPr txBox="1"/>
          <p:nvPr>
            <p:ph idx="1" type="subTitle"/>
          </p:nvPr>
        </p:nvSpPr>
        <p:spPr>
          <a:xfrm>
            <a:off x="715100" y="2328775"/>
            <a:ext cx="2131800" cy="145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4" name="Google Shape;104;p20"/>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105" name="Google Shape;105;p20"/>
          <p:cNvSpPr txBox="1"/>
          <p:nvPr>
            <p:ph idx="2" type="subTitle"/>
          </p:nvPr>
        </p:nvSpPr>
        <p:spPr>
          <a:xfrm>
            <a:off x="715100" y="1666700"/>
            <a:ext cx="2131800" cy="734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06" name="Google Shape;106;p20"/>
          <p:cNvSpPr txBox="1"/>
          <p:nvPr>
            <p:ph idx="3" type="subTitle"/>
          </p:nvPr>
        </p:nvSpPr>
        <p:spPr>
          <a:xfrm>
            <a:off x="3506100" y="2328775"/>
            <a:ext cx="2131800" cy="145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7" name="Google Shape;107;p20"/>
          <p:cNvSpPr txBox="1"/>
          <p:nvPr>
            <p:ph idx="4" type="subTitle"/>
          </p:nvPr>
        </p:nvSpPr>
        <p:spPr>
          <a:xfrm>
            <a:off x="3506099" y="1666700"/>
            <a:ext cx="2131800" cy="734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08" name="Google Shape;108;p20"/>
          <p:cNvSpPr txBox="1"/>
          <p:nvPr>
            <p:ph idx="5" type="subTitle"/>
          </p:nvPr>
        </p:nvSpPr>
        <p:spPr>
          <a:xfrm>
            <a:off x="6297202" y="2328775"/>
            <a:ext cx="2131800" cy="145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9" name="Google Shape;109;p20"/>
          <p:cNvSpPr txBox="1"/>
          <p:nvPr>
            <p:ph idx="6" type="subTitle"/>
          </p:nvPr>
        </p:nvSpPr>
        <p:spPr>
          <a:xfrm>
            <a:off x="6297200" y="1666700"/>
            <a:ext cx="2131800" cy="734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6811" l="-55210" r="55209" t="50562"/>
          <a:stretch/>
        </p:blipFill>
        <p:spPr>
          <a:xfrm flipH="1">
            <a:off x="0" y="0"/>
            <a:ext cx="9144000" cy="5143500"/>
          </a:xfrm>
          <a:prstGeom prst="rect">
            <a:avLst/>
          </a:prstGeom>
          <a:noFill/>
          <a:ln>
            <a:noFill/>
          </a:ln>
        </p:spPr>
      </p:pic>
      <p:pic>
        <p:nvPicPr>
          <p:cNvPr id="15" name="Google Shape;15;p3"/>
          <p:cNvPicPr preferRelativeResize="0"/>
          <p:nvPr/>
        </p:nvPicPr>
        <p:blipFill rotWithShape="1">
          <a:blip r:embed="rId3">
            <a:alphaModFix/>
          </a:blip>
          <a:srcRect b="-40" l="36283" r="-6" t="30"/>
          <a:stretch/>
        </p:blipFill>
        <p:spPr>
          <a:xfrm rot="10800000">
            <a:off x="5864950" y="-3275"/>
            <a:ext cx="3279050" cy="5146775"/>
          </a:xfrm>
          <a:prstGeom prst="rect">
            <a:avLst/>
          </a:prstGeom>
          <a:noFill/>
          <a:ln>
            <a:noFill/>
          </a:ln>
        </p:spPr>
      </p:pic>
      <p:sp>
        <p:nvSpPr>
          <p:cNvPr id="16" name="Google Shape;16;p3"/>
          <p:cNvSpPr txBox="1"/>
          <p:nvPr>
            <p:ph type="title"/>
          </p:nvPr>
        </p:nvSpPr>
        <p:spPr>
          <a:xfrm>
            <a:off x="715100" y="3328050"/>
            <a:ext cx="7708800" cy="1253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hasCustomPrompt="1" idx="2" type="title"/>
          </p:nvPr>
        </p:nvSpPr>
        <p:spPr>
          <a:xfrm>
            <a:off x="715100" y="2074250"/>
            <a:ext cx="7708800" cy="1253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6000"/>
              <a:buNone/>
              <a:defRPr sz="7000">
                <a:solidFill>
                  <a:schemeClr val="lt2"/>
                </a:solidFill>
              </a:defRPr>
            </a:lvl1pPr>
            <a:lvl2pPr lvl="1" rtl="0" algn="ctr">
              <a:spcBef>
                <a:spcPts val="0"/>
              </a:spcBef>
              <a:spcAft>
                <a:spcPts val="0"/>
              </a:spcAft>
              <a:buClr>
                <a:schemeClr val="lt2"/>
              </a:buClr>
              <a:buSzPts val="6000"/>
              <a:buNone/>
              <a:defRPr sz="6000">
                <a:solidFill>
                  <a:schemeClr val="lt2"/>
                </a:solidFill>
              </a:defRPr>
            </a:lvl2pPr>
            <a:lvl3pPr lvl="2" rtl="0" algn="ctr">
              <a:spcBef>
                <a:spcPts val="0"/>
              </a:spcBef>
              <a:spcAft>
                <a:spcPts val="0"/>
              </a:spcAft>
              <a:buClr>
                <a:schemeClr val="lt2"/>
              </a:buClr>
              <a:buSzPts val="6000"/>
              <a:buNone/>
              <a:defRPr sz="6000">
                <a:solidFill>
                  <a:schemeClr val="lt2"/>
                </a:solidFill>
              </a:defRPr>
            </a:lvl3pPr>
            <a:lvl4pPr lvl="3" rtl="0" algn="ctr">
              <a:spcBef>
                <a:spcPts val="0"/>
              </a:spcBef>
              <a:spcAft>
                <a:spcPts val="0"/>
              </a:spcAft>
              <a:buClr>
                <a:schemeClr val="lt2"/>
              </a:buClr>
              <a:buSzPts val="6000"/>
              <a:buNone/>
              <a:defRPr sz="6000">
                <a:solidFill>
                  <a:schemeClr val="lt2"/>
                </a:solidFill>
              </a:defRPr>
            </a:lvl4pPr>
            <a:lvl5pPr lvl="4" rtl="0" algn="ctr">
              <a:spcBef>
                <a:spcPts val="0"/>
              </a:spcBef>
              <a:spcAft>
                <a:spcPts val="0"/>
              </a:spcAft>
              <a:buClr>
                <a:schemeClr val="lt2"/>
              </a:buClr>
              <a:buSzPts val="6000"/>
              <a:buNone/>
              <a:defRPr sz="6000">
                <a:solidFill>
                  <a:schemeClr val="lt2"/>
                </a:solidFill>
              </a:defRPr>
            </a:lvl5pPr>
            <a:lvl6pPr lvl="5" rtl="0" algn="ctr">
              <a:spcBef>
                <a:spcPts val="0"/>
              </a:spcBef>
              <a:spcAft>
                <a:spcPts val="0"/>
              </a:spcAft>
              <a:buClr>
                <a:schemeClr val="lt2"/>
              </a:buClr>
              <a:buSzPts val="6000"/>
              <a:buNone/>
              <a:defRPr sz="6000">
                <a:solidFill>
                  <a:schemeClr val="lt2"/>
                </a:solidFill>
              </a:defRPr>
            </a:lvl6pPr>
            <a:lvl7pPr lvl="6" rtl="0" algn="ctr">
              <a:spcBef>
                <a:spcPts val="0"/>
              </a:spcBef>
              <a:spcAft>
                <a:spcPts val="0"/>
              </a:spcAft>
              <a:buClr>
                <a:schemeClr val="lt2"/>
              </a:buClr>
              <a:buSzPts val="6000"/>
              <a:buNone/>
              <a:defRPr sz="6000">
                <a:solidFill>
                  <a:schemeClr val="lt2"/>
                </a:solidFill>
              </a:defRPr>
            </a:lvl7pPr>
            <a:lvl8pPr lvl="7" rtl="0" algn="ctr">
              <a:spcBef>
                <a:spcPts val="0"/>
              </a:spcBef>
              <a:spcAft>
                <a:spcPts val="0"/>
              </a:spcAft>
              <a:buClr>
                <a:schemeClr val="lt2"/>
              </a:buClr>
              <a:buSzPts val="6000"/>
              <a:buNone/>
              <a:defRPr sz="6000">
                <a:solidFill>
                  <a:schemeClr val="lt2"/>
                </a:solidFill>
              </a:defRPr>
            </a:lvl8pPr>
            <a:lvl9pPr lvl="8" rtl="0" algn="ctr">
              <a:spcBef>
                <a:spcPts val="0"/>
              </a:spcBef>
              <a:spcAft>
                <a:spcPts val="0"/>
              </a:spcAft>
              <a:buClr>
                <a:schemeClr val="lt2"/>
              </a:buClr>
              <a:buSzPts val="6000"/>
              <a:buNone/>
              <a:defRPr sz="6000">
                <a:solidFill>
                  <a:schemeClr val="lt2"/>
                </a:solidFill>
              </a:defRPr>
            </a:lvl9pPr>
          </a:lstStyle>
          <a:p>
            <a:r>
              <a:t>xx%</a:t>
            </a:r>
          </a:p>
        </p:txBody>
      </p:sp>
      <p:sp>
        <p:nvSpPr>
          <p:cNvPr id="18" name="Google Shape;18;p3"/>
          <p:cNvSpPr txBox="1"/>
          <p:nvPr>
            <p:ph idx="1" type="subTitle"/>
          </p:nvPr>
        </p:nvSpPr>
        <p:spPr>
          <a:xfrm>
            <a:off x="4572000" y="535000"/>
            <a:ext cx="3856800" cy="38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bg>
      <p:bgPr>
        <a:solidFill>
          <a:schemeClr val="lt1"/>
        </a:solidFill>
      </p:bgPr>
    </p:bg>
    <p:spTree>
      <p:nvGrpSpPr>
        <p:cNvPr id="110" name="Shape 110"/>
        <p:cNvGrpSpPr/>
        <p:nvPr/>
      </p:nvGrpSpPr>
      <p:grpSpPr>
        <a:xfrm>
          <a:off x="0" y="0"/>
          <a:ext cx="0" cy="0"/>
          <a:chOff x="0" y="0"/>
          <a:chExt cx="0" cy="0"/>
        </a:xfrm>
      </p:grpSpPr>
      <p:pic>
        <p:nvPicPr>
          <p:cNvPr id="111" name="Google Shape;111;p21"/>
          <p:cNvPicPr preferRelativeResize="0"/>
          <p:nvPr/>
        </p:nvPicPr>
        <p:blipFill rotWithShape="1">
          <a:blip r:embed="rId2">
            <a:alphaModFix/>
          </a:blip>
          <a:srcRect b="-5849" l="-50000" r="50000" t="49600"/>
          <a:stretch/>
        </p:blipFill>
        <p:spPr>
          <a:xfrm>
            <a:off x="0" y="0"/>
            <a:ext cx="9144000" cy="5143500"/>
          </a:xfrm>
          <a:prstGeom prst="rect">
            <a:avLst/>
          </a:prstGeom>
          <a:noFill/>
          <a:ln>
            <a:noFill/>
          </a:ln>
        </p:spPr>
      </p:pic>
      <p:sp>
        <p:nvSpPr>
          <p:cNvPr id="112" name="Google Shape;112;p21"/>
          <p:cNvSpPr txBox="1"/>
          <p:nvPr>
            <p:ph idx="1" type="subTitle"/>
          </p:nvPr>
        </p:nvSpPr>
        <p:spPr>
          <a:xfrm>
            <a:off x="715100" y="3758613"/>
            <a:ext cx="2131800" cy="54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3" name="Google Shape;113;p21"/>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114" name="Google Shape;114;p21"/>
          <p:cNvSpPr txBox="1"/>
          <p:nvPr>
            <p:ph idx="2" type="subTitle"/>
          </p:nvPr>
        </p:nvSpPr>
        <p:spPr>
          <a:xfrm>
            <a:off x="715100" y="3377613"/>
            <a:ext cx="2131800" cy="457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15" name="Google Shape;115;p21"/>
          <p:cNvSpPr txBox="1"/>
          <p:nvPr>
            <p:ph idx="3" type="subTitle"/>
          </p:nvPr>
        </p:nvSpPr>
        <p:spPr>
          <a:xfrm>
            <a:off x="3506099" y="3758613"/>
            <a:ext cx="2131800" cy="54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6" name="Google Shape;116;p21"/>
          <p:cNvSpPr txBox="1"/>
          <p:nvPr>
            <p:ph idx="4" type="subTitle"/>
          </p:nvPr>
        </p:nvSpPr>
        <p:spPr>
          <a:xfrm>
            <a:off x="3506099" y="3377613"/>
            <a:ext cx="2131800" cy="457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17" name="Google Shape;117;p21"/>
          <p:cNvSpPr txBox="1"/>
          <p:nvPr>
            <p:ph idx="5" type="subTitle"/>
          </p:nvPr>
        </p:nvSpPr>
        <p:spPr>
          <a:xfrm>
            <a:off x="6297200" y="3758613"/>
            <a:ext cx="2131800" cy="54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8" name="Google Shape;118;p21"/>
          <p:cNvSpPr txBox="1"/>
          <p:nvPr>
            <p:ph idx="6" type="subTitle"/>
          </p:nvPr>
        </p:nvSpPr>
        <p:spPr>
          <a:xfrm>
            <a:off x="6297200" y="3377613"/>
            <a:ext cx="2131800" cy="457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solidFill>
          <a:schemeClr val="lt1"/>
        </a:solidFill>
      </p:bgPr>
    </p:bg>
    <p:spTree>
      <p:nvGrpSpPr>
        <p:cNvPr id="119" name="Shape 119"/>
        <p:cNvGrpSpPr/>
        <p:nvPr/>
      </p:nvGrpSpPr>
      <p:grpSpPr>
        <a:xfrm>
          <a:off x="0" y="0"/>
          <a:ext cx="0" cy="0"/>
          <a:chOff x="0" y="0"/>
          <a:chExt cx="0" cy="0"/>
        </a:xfrm>
      </p:grpSpPr>
      <p:pic>
        <p:nvPicPr>
          <p:cNvPr id="120" name="Google Shape;120;p22"/>
          <p:cNvPicPr preferRelativeResize="0"/>
          <p:nvPr/>
        </p:nvPicPr>
        <p:blipFill rotWithShape="1">
          <a:blip r:embed="rId2">
            <a:alphaModFix/>
          </a:blip>
          <a:srcRect b="47851" l="104756" r="280062" t="-108210"/>
          <a:stretch/>
        </p:blipFill>
        <p:spPr>
          <a:xfrm rot="10800000">
            <a:off x="1325" y="-1637"/>
            <a:ext cx="9141450" cy="5146775"/>
          </a:xfrm>
          <a:prstGeom prst="rect">
            <a:avLst/>
          </a:prstGeom>
          <a:noFill/>
          <a:ln>
            <a:noFill/>
          </a:ln>
        </p:spPr>
      </p:pic>
      <p:sp>
        <p:nvSpPr>
          <p:cNvPr id="121" name="Google Shape;121;p22"/>
          <p:cNvSpPr txBox="1"/>
          <p:nvPr>
            <p:ph idx="1" type="subTitle"/>
          </p:nvPr>
        </p:nvSpPr>
        <p:spPr>
          <a:xfrm>
            <a:off x="715100" y="2046500"/>
            <a:ext cx="3780600" cy="72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2" name="Google Shape;122;p22"/>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123" name="Google Shape;123;p22"/>
          <p:cNvSpPr txBox="1"/>
          <p:nvPr>
            <p:ph idx="2" type="subTitle"/>
          </p:nvPr>
        </p:nvSpPr>
        <p:spPr>
          <a:xfrm>
            <a:off x="715100" y="3299000"/>
            <a:ext cx="3780600" cy="72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 name="Google Shape;124;p22"/>
          <p:cNvSpPr txBox="1"/>
          <p:nvPr>
            <p:ph idx="3" type="subTitle"/>
          </p:nvPr>
        </p:nvSpPr>
        <p:spPr>
          <a:xfrm>
            <a:off x="715100" y="1666700"/>
            <a:ext cx="37806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25" name="Google Shape;125;p22"/>
          <p:cNvSpPr txBox="1"/>
          <p:nvPr>
            <p:ph idx="4" type="subTitle"/>
          </p:nvPr>
        </p:nvSpPr>
        <p:spPr>
          <a:xfrm>
            <a:off x="715100" y="2919200"/>
            <a:ext cx="37806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26" name="Google Shape;126;p22"/>
          <p:cNvSpPr txBox="1"/>
          <p:nvPr>
            <p:ph idx="5" type="subTitle"/>
          </p:nvPr>
        </p:nvSpPr>
        <p:spPr>
          <a:xfrm>
            <a:off x="4648300" y="2046500"/>
            <a:ext cx="3780600" cy="72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7" name="Google Shape;127;p22"/>
          <p:cNvSpPr txBox="1"/>
          <p:nvPr>
            <p:ph idx="6" type="subTitle"/>
          </p:nvPr>
        </p:nvSpPr>
        <p:spPr>
          <a:xfrm>
            <a:off x="4648300" y="3299000"/>
            <a:ext cx="3780600" cy="72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8" name="Google Shape;128;p22"/>
          <p:cNvSpPr txBox="1"/>
          <p:nvPr>
            <p:ph idx="7" type="subTitle"/>
          </p:nvPr>
        </p:nvSpPr>
        <p:spPr>
          <a:xfrm>
            <a:off x="4648300" y="1666700"/>
            <a:ext cx="37806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29" name="Google Shape;129;p22"/>
          <p:cNvSpPr txBox="1"/>
          <p:nvPr>
            <p:ph idx="8" type="subTitle"/>
          </p:nvPr>
        </p:nvSpPr>
        <p:spPr>
          <a:xfrm>
            <a:off x="4648300" y="2919200"/>
            <a:ext cx="37806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solidFill>
          <a:schemeClr val="lt1"/>
        </a:solidFill>
      </p:bgPr>
    </p:bg>
    <p:spTree>
      <p:nvGrpSpPr>
        <p:cNvPr id="130" name="Shape 130"/>
        <p:cNvGrpSpPr/>
        <p:nvPr/>
      </p:nvGrpSpPr>
      <p:grpSpPr>
        <a:xfrm>
          <a:off x="0" y="0"/>
          <a:ext cx="0" cy="0"/>
          <a:chOff x="0" y="0"/>
          <a:chExt cx="0" cy="0"/>
        </a:xfrm>
      </p:grpSpPr>
      <p:sp>
        <p:nvSpPr>
          <p:cNvPr id="131" name="Google Shape;131;p23"/>
          <p:cNvSpPr txBox="1"/>
          <p:nvPr>
            <p:ph idx="1" type="subTitle"/>
          </p:nvPr>
        </p:nvSpPr>
        <p:spPr>
          <a:xfrm>
            <a:off x="715100" y="1879700"/>
            <a:ext cx="2432400" cy="887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2" name="Google Shape;132;p23"/>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133" name="Google Shape;133;p23"/>
          <p:cNvSpPr txBox="1"/>
          <p:nvPr>
            <p:ph idx="2" type="subTitle"/>
          </p:nvPr>
        </p:nvSpPr>
        <p:spPr>
          <a:xfrm>
            <a:off x="715100" y="3574400"/>
            <a:ext cx="2432400" cy="887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4" name="Google Shape;134;p23"/>
          <p:cNvSpPr txBox="1"/>
          <p:nvPr>
            <p:ph idx="3" type="subTitle"/>
          </p:nvPr>
        </p:nvSpPr>
        <p:spPr>
          <a:xfrm>
            <a:off x="715100" y="1224500"/>
            <a:ext cx="2432400" cy="7314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35" name="Google Shape;135;p23"/>
          <p:cNvSpPr txBox="1"/>
          <p:nvPr>
            <p:ph idx="4" type="subTitle"/>
          </p:nvPr>
        </p:nvSpPr>
        <p:spPr>
          <a:xfrm>
            <a:off x="715100" y="2919200"/>
            <a:ext cx="2432400" cy="7314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36" name="Google Shape;136;p23"/>
          <p:cNvSpPr txBox="1"/>
          <p:nvPr>
            <p:ph idx="5" type="subTitle"/>
          </p:nvPr>
        </p:nvSpPr>
        <p:spPr>
          <a:xfrm>
            <a:off x="3355799" y="1879700"/>
            <a:ext cx="2432400" cy="887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7" name="Google Shape;137;p23"/>
          <p:cNvSpPr txBox="1"/>
          <p:nvPr>
            <p:ph idx="6" type="subTitle"/>
          </p:nvPr>
        </p:nvSpPr>
        <p:spPr>
          <a:xfrm>
            <a:off x="3355799" y="3574400"/>
            <a:ext cx="2432400" cy="887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8" name="Google Shape;138;p23"/>
          <p:cNvSpPr txBox="1"/>
          <p:nvPr>
            <p:ph idx="7" type="subTitle"/>
          </p:nvPr>
        </p:nvSpPr>
        <p:spPr>
          <a:xfrm>
            <a:off x="3355800" y="1224500"/>
            <a:ext cx="2432400" cy="7314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39" name="Google Shape;139;p23"/>
          <p:cNvSpPr txBox="1"/>
          <p:nvPr>
            <p:ph idx="8" type="subTitle"/>
          </p:nvPr>
        </p:nvSpPr>
        <p:spPr>
          <a:xfrm>
            <a:off x="3355800" y="2919200"/>
            <a:ext cx="2432400" cy="7314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40" name="Google Shape;140;p23"/>
          <p:cNvSpPr txBox="1"/>
          <p:nvPr>
            <p:ph idx="9" type="subTitle"/>
          </p:nvPr>
        </p:nvSpPr>
        <p:spPr>
          <a:xfrm>
            <a:off x="5996501" y="1879700"/>
            <a:ext cx="2432400" cy="887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1" name="Google Shape;141;p23"/>
          <p:cNvSpPr txBox="1"/>
          <p:nvPr>
            <p:ph idx="13" type="subTitle"/>
          </p:nvPr>
        </p:nvSpPr>
        <p:spPr>
          <a:xfrm>
            <a:off x="5996501" y="3574400"/>
            <a:ext cx="2432400" cy="887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2" name="Google Shape;142;p23"/>
          <p:cNvSpPr txBox="1"/>
          <p:nvPr>
            <p:ph idx="14" type="subTitle"/>
          </p:nvPr>
        </p:nvSpPr>
        <p:spPr>
          <a:xfrm>
            <a:off x="5996503" y="1224500"/>
            <a:ext cx="2432400" cy="7314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43" name="Google Shape;143;p23"/>
          <p:cNvSpPr txBox="1"/>
          <p:nvPr>
            <p:ph idx="15" type="subTitle"/>
          </p:nvPr>
        </p:nvSpPr>
        <p:spPr>
          <a:xfrm>
            <a:off x="5996503" y="2919200"/>
            <a:ext cx="2432400" cy="7314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solidFill>
          <a:schemeClr val="lt1"/>
        </a:solidFill>
      </p:bgPr>
    </p:bg>
    <p:spTree>
      <p:nvGrpSpPr>
        <p:cNvPr id="144" name="Shape 144"/>
        <p:cNvGrpSpPr/>
        <p:nvPr/>
      </p:nvGrpSpPr>
      <p:grpSpPr>
        <a:xfrm>
          <a:off x="0" y="0"/>
          <a:ext cx="0" cy="0"/>
          <a:chOff x="0" y="0"/>
          <a:chExt cx="0" cy="0"/>
        </a:xfrm>
      </p:grpSpPr>
      <p:pic>
        <p:nvPicPr>
          <p:cNvPr id="145" name="Google Shape;145;p24"/>
          <p:cNvPicPr preferRelativeResize="0"/>
          <p:nvPr/>
        </p:nvPicPr>
        <p:blipFill rotWithShape="1">
          <a:blip r:embed="rId2">
            <a:alphaModFix/>
          </a:blip>
          <a:srcRect b="-5849" l="-50000" r="50000" t="49600"/>
          <a:stretch/>
        </p:blipFill>
        <p:spPr>
          <a:xfrm>
            <a:off x="0" y="0"/>
            <a:ext cx="9144000" cy="5143500"/>
          </a:xfrm>
          <a:prstGeom prst="rect">
            <a:avLst/>
          </a:prstGeom>
          <a:noFill/>
          <a:ln>
            <a:noFill/>
          </a:ln>
        </p:spPr>
      </p:pic>
      <p:sp>
        <p:nvSpPr>
          <p:cNvPr id="146" name="Google Shape;146;p24"/>
          <p:cNvSpPr txBox="1"/>
          <p:nvPr>
            <p:ph hasCustomPrompt="1" type="title"/>
          </p:nvPr>
        </p:nvSpPr>
        <p:spPr>
          <a:xfrm>
            <a:off x="715100" y="983000"/>
            <a:ext cx="7713900" cy="951900"/>
          </a:xfrm>
          <a:prstGeom prst="rect">
            <a:avLst/>
          </a:prstGeom>
        </p:spPr>
        <p:txBody>
          <a:bodyPr anchorCtr="0" anchor="b" bIns="91425" lIns="91425" spcFirstLastPara="1" rIns="91425" wrap="square" tIns="91425">
            <a:noAutofit/>
          </a:bodyPr>
          <a:lstStyle>
            <a:lvl1pPr lvl="0" rtl="0">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7" name="Google Shape;147;p24"/>
          <p:cNvSpPr txBox="1"/>
          <p:nvPr>
            <p:ph idx="1" type="subTitle"/>
          </p:nvPr>
        </p:nvSpPr>
        <p:spPr>
          <a:xfrm>
            <a:off x="715100" y="1858700"/>
            <a:ext cx="7713900" cy="60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8" name="Google Shape;148;p24"/>
          <p:cNvSpPr txBox="1"/>
          <p:nvPr>
            <p:ph hasCustomPrompt="1" idx="2" type="title"/>
          </p:nvPr>
        </p:nvSpPr>
        <p:spPr>
          <a:xfrm>
            <a:off x="715100" y="2921600"/>
            <a:ext cx="7713900" cy="951900"/>
          </a:xfrm>
          <a:prstGeom prst="rect">
            <a:avLst/>
          </a:prstGeom>
        </p:spPr>
        <p:txBody>
          <a:bodyPr anchorCtr="0" anchor="b" bIns="91425" lIns="91425" spcFirstLastPara="1" rIns="91425" wrap="square" tIns="91425">
            <a:noAutofit/>
          </a:bodyPr>
          <a:lstStyle>
            <a:lvl1pPr lvl="0" rtl="0">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9" name="Google Shape;149;p24"/>
          <p:cNvSpPr txBox="1"/>
          <p:nvPr>
            <p:ph idx="3" type="subTitle"/>
          </p:nvPr>
        </p:nvSpPr>
        <p:spPr>
          <a:xfrm>
            <a:off x="715100" y="3797300"/>
            <a:ext cx="7713900" cy="605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bg>
      <p:bgPr>
        <a:solidFill>
          <a:schemeClr val="lt1"/>
        </a:solidFill>
      </p:bgPr>
    </p:bg>
    <p:spTree>
      <p:nvGrpSpPr>
        <p:cNvPr id="150" name="Shape 150"/>
        <p:cNvGrpSpPr/>
        <p:nvPr/>
      </p:nvGrpSpPr>
      <p:grpSpPr>
        <a:xfrm>
          <a:off x="0" y="0"/>
          <a:ext cx="0" cy="0"/>
          <a:chOff x="0" y="0"/>
          <a:chExt cx="0" cy="0"/>
        </a:xfrm>
      </p:grpSpPr>
      <p:pic>
        <p:nvPicPr>
          <p:cNvPr id="151" name="Google Shape;151;p25"/>
          <p:cNvPicPr preferRelativeResize="0"/>
          <p:nvPr/>
        </p:nvPicPr>
        <p:blipFill rotWithShape="1">
          <a:blip r:embed="rId2">
            <a:alphaModFix/>
          </a:blip>
          <a:srcRect b="-108521" l="-235242" r="44460" t="44962"/>
          <a:stretch/>
        </p:blipFill>
        <p:spPr>
          <a:xfrm rot="10800000">
            <a:off x="-10150" y="0"/>
            <a:ext cx="9154150" cy="5148375"/>
          </a:xfrm>
          <a:prstGeom prst="rect">
            <a:avLst/>
          </a:prstGeom>
          <a:noFill/>
          <a:ln>
            <a:noFill/>
          </a:ln>
        </p:spPr>
      </p:pic>
      <p:sp>
        <p:nvSpPr>
          <p:cNvPr id="152" name="Google Shape;152;p25"/>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153" name="Google Shape;153;p25"/>
          <p:cNvSpPr txBox="1"/>
          <p:nvPr>
            <p:ph hasCustomPrompt="1" idx="2" type="title"/>
          </p:nvPr>
        </p:nvSpPr>
        <p:spPr>
          <a:xfrm>
            <a:off x="715100" y="2532350"/>
            <a:ext cx="3780600" cy="4560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4" name="Google Shape;154;p25"/>
          <p:cNvSpPr txBox="1"/>
          <p:nvPr>
            <p:ph idx="1" type="subTitle"/>
          </p:nvPr>
        </p:nvSpPr>
        <p:spPr>
          <a:xfrm>
            <a:off x="715100" y="3291950"/>
            <a:ext cx="3780600" cy="89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5" name="Google Shape;155;p25"/>
          <p:cNvSpPr txBox="1"/>
          <p:nvPr>
            <p:ph idx="3" type="subTitle"/>
          </p:nvPr>
        </p:nvSpPr>
        <p:spPr>
          <a:xfrm>
            <a:off x="715100" y="2912150"/>
            <a:ext cx="37806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56" name="Google Shape;156;p25"/>
          <p:cNvSpPr txBox="1"/>
          <p:nvPr>
            <p:ph idx="4" type="subTitle"/>
          </p:nvPr>
        </p:nvSpPr>
        <p:spPr>
          <a:xfrm>
            <a:off x="4648300" y="3291950"/>
            <a:ext cx="3780600" cy="89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7" name="Google Shape;157;p25"/>
          <p:cNvSpPr txBox="1"/>
          <p:nvPr>
            <p:ph idx="5" type="subTitle"/>
          </p:nvPr>
        </p:nvSpPr>
        <p:spPr>
          <a:xfrm>
            <a:off x="4648300" y="2912150"/>
            <a:ext cx="3780600" cy="456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Alexandria Medium"/>
              <a:buNone/>
              <a:defRPr sz="1800">
                <a:solidFill>
                  <a:schemeClr val="dk1"/>
                </a:solidFill>
                <a:latin typeface="Alexandria Medium"/>
                <a:ea typeface="Alexandria Medium"/>
                <a:cs typeface="Alexandria Medium"/>
                <a:sym typeface="Alexandria Medium"/>
              </a:defRPr>
            </a:lvl1pPr>
            <a:lvl2pPr lvl="1"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2pPr>
            <a:lvl3pPr lvl="2"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3pPr>
            <a:lvl4pPr lvl="3"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4pPr>
            <a:lvl5pPr lvl="4"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5pPr>
            <a:lvl6pPr lvl="5"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6pPr>
            <a:lvl7pPr lvl="6"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7pPr>
            <a:lvl8pPr lvl="7"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8pPr>
            <a:lvl9pPr lvl="8" rtl="0">
              <a:lnSpc>
                <a:spcPct val="100000"/>
              </a:lnSpc>
              <a:spcBef>
                <a:spcPts val="0"/>
              </a:spcBef>
              <a:spcAft>
                <a:spcPts val="0"/>
              </a:spcAft>
              <a:buClr>
                <a:schemeClr val="dk1"/>
              </a:buClr>
              <a:buSzPts val="2400"/>
              <a:buFont typeface="Alexandria Medium"/>
              <a:buNone/>
              <a:defRPr sz="2400">
                <a:solidFill>
                  <a:schemeClr val="dk1"/>
                </a:solidFill>
                <a:latin typeface="Alexandria Medium"/>
                <a:ea typeface="Alexandria Medium"/>
                <a:cs typeface="Alexandria Medium"/>
                <a:sym typeface="Alexandria Medium"/>
              </a:defRPr>
            </a:lvl9pPr>
          </a:lstStyle>
          <a:p/>
        </p:txBody>
      </p:sp>
      <p:sp>
        <p:nvSpPr>
          <p:cNvPr id="158" name="Google Shape;158;p25"/>
          <p:cNvSpPr txBox="1"/>
          <p:nvPr>
            <p:ph hasCustomPrompt="1" idx="6" type="title"/>
          </p:nvPr>
        </p:nvSpPr>
        <p:spPr>
          <a:xfrm>
            <a:off x="4648300" y="2532350"/>
            <a:ext cx="3780600" cy="4560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3000"/>
              <a:buNone/>
              <a:defRPr sz="1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
    <p:bg>
      <p:bgPr>
        <a:solidFill>
          <a:schemeClr val="lt1"/>
        </a:solidFill>
      </p:bgPr>
    </p:bg>
    <p:spTree>
      <p:nvGrpSpPr>
        <p:cNvPr id="159" name="Shape 159"/>
        <p:cNvGrpSpPr/>
        <p:nvPr/>
      </p:nvGrpSpPr>
      <p:grpSpPr>
        <a:xfrm>
          <a:off x="0" y="0"/>
          <a:ext cx="0" cy="0"/>
          <a:chOff x="0" y="0"/>
          <a:chExt cx="0" cy="0"/>
        </a:xfrm>
      </p:grpSpPr>
      <p:sp>
        <p:nvSpPr>
          <p:cNvPr id="160" name="Google Shape;160;p26"/>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_1">
    <p:bg>
      <p:bgPr>
        <a:solidFill>
          <a:schemeClr val="lt1"/>
        </a:solidFill>
      </p:bgPr>
    </p:bg>
    <p:spTree>
      <p:nvGrpSpPr>
        <p:cNvPr id="161" name="Shape 161"/>
        <p:cNvGrpSpPr/>
        <p:nvPr/>
      </p:nvGrpSpPr>
      <p:grpSpPr>
        <a:xfrm>
          <a:off x="0" y="0"/>
          <a:ext cx="0" cy="0"/>
          <a:chOff x="0" y="0"/>
          <a:chExt cx="0" cy="0"/>
        </a:xfrm>
      </p:grpSpPr>
      <p:pic>
        <p:nvPicPr>
          <p:cNvPr id="162" name="Google Shape;162;p27"/>
          <p:cNvPicPr preferRelativeResize="0"/>
          <p:nvPr/>
        </p:nvPicPr>
        <p:blipFill rotWithShape="1">
          <a:blip r:embed="rId2">
            <a:alphaModFix/>
          </a:blip>
          <a:srcRect b="-108521" l="-235242" r="44460" t="44962"/>
          <a:stretch/>
        </p:blipFill>
        <p:spPr>
          <a:xfrm rot="10800000">
            <a:off x="-10150" y="0"/>
            <a:ext cx="9154150" cy="5148375"/>
          </a:xfrm>
          <a:prstGeom prst="rect">
            <a:avLst/>
          </a:prstGeom>
          <a:noFill/>
          <a:ln>
            <a:noFill/>
          </a:ln>
        </p:spPr>
      </p:pic>
      <p:pic>
        <p:nvPicPr>
          <p:cNvPr id="163" name="Google Shape;163;p27"/>
          <p:cNvPicPr preferRelativeResize="0"/>
          <p:nvPr/>
        </p:nvPicPr>
        <p:blipFill rotWithShape="1">
          <a:blip r:embed="rId2">
            <a:alphaModFix/>
          </a:blip>
          <a:srcRect b="-108521" l="-235242" r="44460" t="44962"/>
          <a:stretch/>
        </p:blipFill>
        <p:spPr>
          <a:xfrm flipH="1" rot="10800000">
            <a:off x="-4572" y="-2437"/>
            <a:ext cx="9153145" cy="5148375"/>
          </a:xfrm>
          <a:prstGeom prst="rect">
            <a:avLst/>
          </a:prstGeom>
          <a:noFill/>
          <a:ln>
            <a:noFill/>
          </a:ln>
        </p:spPr>
      </p:pic>
      <p:sp>
        <p:nvSpPr>
          <p:cNvPr id="164" name="Google Shape;164;p27"/>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_1_1">
    <p:bg>
      <p:bgPr>
        <a:solidFill>
          <a:schemeClr val="lt1"/>
        </a:solidFill>
      </p:bgPr>
    </p:bg>
    <p:spTree>
      <p:nvGrpSpPr>
        <p:cNvPr id="165" name="Shape 165"/>
        <p:cNvGrpSpPr/>
        <p:nvPr/>
      </p:nvGrpSpPr>
      <p:grpSpPr>
        <a:xfrm>
          <a:off x="0" y="0"/>
          <a:ext cx="0" cy="0"/>
          <a:chOff x="0" y="0"/>
          <a:chExt cx="0" cy="0"/>
        </a:xfrm>
      </p:grpSpPr>
      <p:pic>
        <p:nvPicPr>
          <p:cNvPr id="166" name="Google Shape;166;p28"/>
          <p:cNvPicPr preferRelativeResize="0"/>
          <p:nvPr/>
        </p:nvPicPr>
        <p:blipFill rotWithShape="1">
          <a:blip r:embed="rId2">
            <a:alphaModFix/>
          </a:blip>
          <a:srcRect b="-11170" l="-6643" r="27548" t="-11183"/>
          <a:stretch/>
        </p:blipFill>
        <p:spPr>
          <a:xfrm>
            <a:off x="5819050" y="0"/>
            <a:ext cx="3324950" cy="5143500"/>
          </a:xfrm>
          <a:prstGeom prst="rect">
            <a:avLst/>
          </a:prstGeom>
          <a:noFill/>
          <a:ln>
            <a:noFill/>
          </a:ln>
        </p:spPr>
      </p:pic>
      <p:sp>
        <p:nvSpPr>
          <p:cNvPr id="167" name="Google Shape;167;p28"/>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solidFill>
          <a:schemeClr val="lt1"/>
        </a:solidFill>
      </p:bgPr>
    </p:bg>
    <p:spTree>
      <p:nvGrpSpPr>
        <p:cNvPr id="168" name="Shape 168"/>
        <p:cNvGrpSpPr/>
        <p:nvPr/>
      </p:nvGrpSpPr>
      <p:grpSpPr>
        <a:xfrm>
          <a:off x="0" y="0"/>
          <a:ext cx="0" cy="0"/>
          <a:chOff x="0" y="0"/>
          <a:chExt cx="0" cy="0"/>
        </a:xfrm>
      </p:grpSpPr>
      <p:pic>
        <p:nvPicPr>
          <p:cNvPr id="169" name="Google Shape;169;p29"/>
          <p:cNvPicPr preferRelativeResize="0"/>
          <p:nvPr/>
        </p:nvPicPr>
        <p:blipFill rotWithShape="1">
          <a:blip r:embed="rId2">
            <a:alphaModFix/>
          </a:blip>
          <a:srcRect b="-6811" l="-55210" r="55209" t="50562"/>
          <a:stretch/>
        </p:blipFill>
        <p:spPr>
          <a:xfrm flipH="1">
            <a:off x="0" y="0"/>
            <a:ext cx="9144000" cy="5143500"/>
          </a:xfrm>
          <a:prstGeom prst="rect">
            <a:avLst/>
          </a:prstGeom>
          <a:noFill/>
          <a:ln>
            <a:noFill/>
          </a:ln>
        </p:spPr>
      </p:pic>
      <p:pic>
        <p:nvPicPr>
          <p:cNvPr id="170" name="Google Shape;170;p29"/>
          <p:cNvPicPr preferRelativeResize="0"/>
          <p:nvPr/>
        </p:nvPicPr>
        <p:blipFill rotWithShape="1">
          <a:blip r:embed="rId2">
            <a:alphaModFix/>
          </a:blip>
          <a:srcRect b="-6811" l="-55210" r="55209" t="50562"/>
          <a:stretch/>
        </p:blipFill>
        <p:spPr>
          <a:xfrm flipH="1" rot="10800000">
            <a:off x="0" y="0"/>
            <a:ext cx="9144000" cy="5143500"/>
          </a:xfrm>
          <a:prstGeom prst="rect">
            <a:avLst/>
          </a:prstGeom>
          <a:noFill/>
          <a:ln>
            <a:noFill/>
          </a:ln>
        </p:spPr>
      </p:pic>
      <p:sp>
        <p:nvSpPr>
          <p:cNvPr id="171" name="Google Shape;171;p29"/>
          <p:cNvSpPr txBox="1"/>
          <p:nvPr>
            <p:ph type="ctrTitle"/>
          </p:nvPr>
        </p:nvSpPr>
        <p:spPr>
          <a:xfrm>
            <a:off x="715100" y="3330625"/>
            <a:ext cx="3856800" cy="12525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7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2" name="Google Shape;172;p29"/>
          <p:cNvSpPr txBox="1"/>
          <p:nvPr>
            <p:ph idx="1" type="subTitle"/>
          </p:nvPr>
        </p:nvSpPr>
        <p:spPr>
          <a:xfrm>
            <a:off x="4571900" y="535000"/>
            <a:ext cx="2683800" cy="115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3" name="Google Shape;173;p29"/>
          <p:cNvSpPr txBox="1"/>
          <p:nvPr/>
        </p:nvSpPr>
        <p:spPr>
          <a:xfrm>
            <a:off x="4571863" y="2278000"/>
            <a:ext cx="2683800" cy="498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900">
                <a:solidFill>
                  <a:schemeClr val="dk1"/>
                </a:solidFill>
                <a:latin typeface="Albert Sans"/>
                <a:ea typeface="Albert Sans"/>
                <a:cs typeface="Albert Sans"/>
                <a:sym typeface="Albert Sans"/>
              </a:rPr>
              <a:t>CREDITS: This presentation template was created by </a:t>
            </a:r>
            <a:r>
              <a:rPr b="1" lang="en" sz="900">
                <a:solidFill>
                  <a:schemeClr val="dk1"/>
                </a:solidFill>
                <a:uFill>
                  <a:noFill/>
                </a:uFill>
                <a:latin typeface="Albert Sans"/>
                <a:ea typeface="Albert Sans"/>
                <a:cs typeface="Albert Sans"/>
                <a:sym typeface="Albert Sans"/>
                <a:hlinkClick r:id="rId3">
                  <a:extLst>
                    <a:ext uri="{A12FA001-AC4F-418D-AE19-62706E023703}">
                      <ahyp:hlinkClr val="tx"/>
                    </a:ext>
                  </a:extLst>
                </a:hlinkClick>
              </a:rPr>
              <a:t>Slidesgo</a:t>
            </a:r>
            <a:r>
              <a:rPr lang="en" sz="900">
                <a:solidFill>
                  <a:schemeClr val="dk1"/>
                </a:solidFill>
                <a:latin typeface="Albert Sans"/>
                <a:ea typeface="Albert Sans"/>
                <a:cs typeface="Albert Sans"/>
                <a:sym typeface="Albert Sans"/>
              </a:rPr>
              <a:t>, and includes icons by </a:t>
            </a:r>
            <a:r>
              <a:rPr b="1" lang="en" sz="900">
                <a:solidFill>
                  <a:schemeClr val="dk1"/>
                </a:solidFill>
                <a:uFill>
                  <a:noFill/>
                </a:uFill>
                <a:latin typeface="Albert Sans"/>
                <a:ea typeface="Albert Sans"/>
                <a:cs typeface="Albert Sans"/>
                <a:sym typeface="Albert Sans"/>
                <a:hlinkClick r:id="rId4">
                  <a:extLst>
                    <a:ext uri="{A12FA001-AC4F-418D-AE19-62706E023703}">
                      <ahyp:hlinkClr val="tx"/>
                    </a:ext>
                  </a:extLst>
                </a:hlinkClick>
              </a:rPr>
              <a:t>Flaticon</a:t>
            </a:r>
            <a:r>
              <a:rPr b="1" lang="en" sz="900">
                <a:solidFill>
                  <a:schemeClr val="dk1"/>
                </a:solidFill>
                <a:latin typeface="Albert Sans"/>
                <a:ea typeface="Albert Sans"/>
                <a:cs typeface="Albert Sans"/>
                <a:sym typeface="Albert Sans"/>
              </a:rPr>
              <a:t> </a:t>
            </a:r>
            <a:r>
              <a:rPr lang="en" sz="900">
                <a:solidFill>
                  <a:schemeClr val="dk1"/>
                </a:solidFill>
                <a:latin typeface="Albert Sans"/>
                <a:ea typeface="Albert Sans"/>
                <a:cs typeface="Albert Sans"/>
                <a:sym typeface="Albert Sans"/>
              </a:rPr>
              <a:t>and infographics &amp; images by </a:t>
            </a:r>
            <a:r>
              <a:rPr b="1" lang="en" sz="900">
                <a:solidFill>
                  <a:schemeClr val="dk1"/>
                </a:solidFill>
                <a:uFill>
                  <a:noFill/>
                </a:uFill>
                <a:latin typeface="Albert Sans"/>
                <a:ea typeface="Albert Sans"/>
                <a:cs typeface="Albert Sans"/>
                <a:sym typeface="Albert Sans"/>
                <a:hlinkClick r:id="rId5">
                  <a:extLst>
                    <a:ext uri="{A12FA001-AC4F-418D-AE19-62706E023703}">
                      <ahyp:hlinkClr val="tx"/>
                    </a:ext>
                  </a:extLst>
                </a:hlinkClick>
              </a:rPr>
              <a:t>Freepik</a:t>
            </a:r>
            <a:endParaRPr b="1" sz="900">
              <a:solidFill>
                <a:schemeClr val="dk1"/>
              </a:solidFill>
              <a:latin typeface="Albert Sans"/>
              <a:ea typeface="Albert Sans"/>
              <a:cs typeface="Albert Sans"/>
              <a:sym typeface="Albert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solidFill>
          <a:schemeClr val="lt1"/>
        </a:solidFill>
      </p:bgPr>
    </p:bg>
    <p:spTree>
      <p:nvGrpSpPr>
        <p:cNvPr id="174" name="Shape 174"/>
        <p:cNvGrpSpPr/>
        <p:nvPr/>
      </p:nvGrpSpPr>
      <p:grpSpPr>
        <a:xfrm>
          <a:off x="0" y="0"/>
          <a:ext cx="0" cy="0"/>
          <a:chOff x="0" y="0"/>
          <a:chExt cx="0" cy="0"/>
        </a:xfrm>
      </p:grpSpPr>
      <p:pic>
        <p:nvPicPr>
          <p:cNvPr id="175" name="Google Shape;175;p30"/>
          <p:cNvPicPr preferRelativeResize="0"/>
          <p:nvPr/>
        </p:nvPicPr>
        <p:blipFill rotWithShape="1">
          <a:blip r:embed="rId2">
            <a:alphaModFix/>
          </a:blip>
          <a:srcRect b="-35825" l="-6643" r="27548" t="13471"/>
          <a:stretch/>
        </p:blipFill>
        <p:spPr>
          <a:xfrm flipH="1">
            <a:off x="-10680" y="-2437"/>
            <a:ext cx="3321293" cy="5143500"/>
          </a:xfrm>
          <a:prstGeom prst="rect">
            <a:avLst/>
          </a:prstGeom>
          <a:noFill/>
          <a:ln>
            <a:noFill/>
          </a:ln>
        </p:spPr>
      </p:pic>
      <p:pic>
        <p:nvPicPr>
          <p:cNvPr id="176" name="Google Shape;176;p30"/>
          <p:cNvPicPr preferRelativeResize="0"/>
          <p:nvPr/>
        </p:nvPicPr>
        <p:blipFill rotWithShape="1">
          <a:blip r:embed="rId2">
            <a:alphaModFix/>
          </a:blip>
          <a:srcRect b="-108521" l="-235242" r="44460" t="44962"/>
          <a:stretch/>
        </p:blipFill>
        <p:spPr>
          <a:xfrm flipH="1" rot="10800000">
            <a:off x="-10680" y="-2437"/>
            <a:ext cx="9144080" cy="5148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41635" l="174697" r="177064" t="-83399"/>
          <a:stretch/>
        </p:blipFill>
        <p:spPr>
          <a:xfrm>
            <a:off x="1325" y="-1637"/>
            <a:ext cx="9141450" cy="5146775"/>
          </a:xfrm>
          <a:prstGeom prst="rect">
            <a:avLst/>
          </a:prstGeom>
          <a:noFill/>
          <a:ln>
            <a:noFill/>
          </a:ln>
        </p:spPr>
      </p:pic>
      <p:sp>
        <p:nvSpPr>
          <p:cNvPr id="21" name="Google Shape;21;p4"/>
          <p:cNvSpPr txBox="1"/>
          <p:nvPr>
            <p:ph type="title"/>
          </p:nvPr>
        </p:nvSpPr>
        <p:spPr>
          <a:xfrm>
            <a:off x="715100" y="535000"/>
            <a:ext cx="3856800" cy="9489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22" name="Google Shape;22;p4"/>
          <p:cNvSpPr txBox="1"/>
          <p:nvPr>
            <p:ph idx="1" type="body"/>
          </p:nvPr>
        </p:nvSpPr>
        <p:spPr>
          <a:xfrm>
            <a:off x="715100" y="1636300"/>
            <a:ext cx="3856800" cy="1894800"/>
          </a:xfrm>
          <a:prstGeom prst="rect">
            <a:avLst/>
          </a:prstGeom>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
        <p:nvSpPr>
          <p:cNvPr id="23" name="Google Shape;23;p4"/>
          <p:cNvSpPr/>
          <p:nvPr>
            <p:ph idx="2" type="pic"/>
          </p:nvPr>
        </p:nvSpPr>
        <p:spPr>
          <a:xfrm>
            <a:off x="5715175" y="75"/>
            <a:ext cx="3429000" cy="51435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solidFill>
          <a:schemeClr val="lt1"/>
        </a:solidFill>
      </p:bgPr>
    </p:bg>
    <p:spTree>
      <p:nvGrpSpPr>
        <p:cNvPr id="177" name="Shape 177"/>
        <p:cNvGrpSpPr/>
        <p:nvPr/>
      </p:nvGrpSpPr>
      <p:grpSpPr>
        <a:xfrm>
          <a:off x="0" y="0"/>
          <a:ext cx="0" cy="0"/>
          <a:chOff x="0" y="0"/>
          <a:chExt cx="0" cy="0"/>
        </a:xfrm>
      </p:grpSpPr>
      <p:pic>
        <p:nvPicPr>
          <p:cNvPr id="178" name="Google Shape;178;p31"/>
          <p:cNvPicPr preferRelativeResize="0"/>
          <p:nvPr/>
        </p:nvPicPr>
        <p:blipFill rotWithShape="1">
          <a:blip r:embed="rId2">
            <a:alphaModFix/>
          </a:blip>
          <a:srcRect b="-6811" l="-55210" r="55209" t="50562"/>
          <a:stretch/>
        </p:blipFill>
        <p:spPr>
          <a:xfrm>
            <a:off x="0" y="0"/>
            <a:ext cx="9144000" cy="5143500"/>
          </a:xfrm>
          <a:prstGeom prst="rect">
            <a:avLst/>
          </a:prstGeom>
          <a:noFill/>
          <a:ln>
            <a:noFill/>
          </a:ln>
        </p:spPr>
      </p:pic>
      <p:pic>
        <p:nvPicPr>
          <p:cNvPr id="179" name="Google Shape;179;p31"/>
          <p:cNvPicPr preferRelativeResize="0"/>
          <p:nvPr/>
        </p:nvPicPr>
        <p:blipFill rotWithShape="1">
          <a:blip r:embed="rId2">
            <a:alphaModFix/>
          </a:blip>
          <a:srcRect b="-6811" l="-55210" r="55209" t="50562"/>
          <a:stretch/>
        </p:blipFill>
        <p:spPr>
          <a:xfrm rot="10800000">
            <a:off x="0" y="0"/>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24"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b="-6811" l="-55210" r="55209" t="50562"/>
          <a:stretch/>
        </p:blipFill>
        <p:spPr>
          <a:xfrm rot="10800000">
            <a:off x="0" y="0"/>
            <a:ext cx="9144000" cy="5143500"/>
          </a:xfrm>
          <a:prstGeom prst="rect">
            <a:avLst/>
          </a:prstGeom>
          <a:noFill/>
          <a:ln>
            <a:noFill/>
          </a:ln>
        </p:spPr>
      </p:pic>
      <p:sp>
        <p:nvSpPr>
          <p:cNvPr id="26" name="Google Shape;26;p5"/>
          <p:cNvSpPr txBox="1"/>
          <p:nvPr>
            <p:ph idx="1" type="subTitle"/>
          </p:nvPr>
        </p:nvSpPr>
        <p:spPr>
          <a:xfrm>
            <a:off x="1189750" y="1742900"/>
            <a:ext cx="2907600" cy="217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 name="Google Shape;27;p5"/>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28" name="Google Shape;28;p5"/>
          <p:cNvSpPr txBox="1"/>
          <p:nvPr>
            <p:ph idx="2" type="subTitle"/>
          </p:nvPr>
        </p:nvSpPr>
        <p:spPr>
          <a:xfrm>
            <a:off x="5046650" y="1742900"/>
            <a:ext cx="2907600" cy="217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29"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b="47851" l="104756" r="280062" t="-108210"/>
          <a:stretch/>
        </p:blipFill>
        <p:spPr>
          <a:xfrm rot="10800000">
            <a:off x="1325" y="-1637"/>
            <a:ext cx="9141450" cy="5146775"/>
          </a:xfrm>
          <a:prstGeom prst="rect">
            <a:avLst/>
          </a:prstGeom>
          <a:noFill/>
          <a:ln>
            <a:noFill/>
          </a:ln>
        </p:spPr>
      </p:pic>
      <p:sp>
        <p:nvSpPr>
          <p:cNvPr id="31" name="Google Shape;31;p6"/>
          <p:cNvSpPr txBox="1"/>
          <p:nvPr>
            <p:ph type="title"/>
          </p:nvPr>
        </p:nvSpPr>
        <p:spPr>
          <a:xfrm>
            <a:off x="715100" y="535000"/>
            <a:ext cx="7713900" cy="548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1"/>
        </a:solidFill>
      </p:bgPr>
    </p:bg>
    <p:spTree>
      <p:nvGrpSpPr>
        <p:cNvPr id="32"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b="34585" l="130683" r="175247" t="-50527"/>
          <a:stretch/>
        </p:blipFill>
        <p:spPr>
          <a:xfrm>
            <a:off x="1325" y="-1637"/>
            <a:ext cx="9141450" cy="5146775"/>
          </a:xfrm>
          <a:prstGeom prst="rect">
            <a:avLst/>
          </a:prstGeom>
          <a:noFill/>
          <a:ln>
            <a:noFill/>
          </a:ln>
        </p:spPr>
      </p:pic>
      <p:sp>
        <p:nvSpPr>
          <p:cNvPr id="34" name="Google Shape;34;p7"/>
          <p:cNvSpPr txBox="1"/>
          <p:nvPr>
            <p:ph type="title"/>
          </p:nvPr>
        </p:nvSpPr>
        <p:spPr>
          <a:xfrm>
            <a:off x="715100" y="535000"/>
            <a:ext cx="3856800" cy="954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p:txBody>
      </p:sp>
      <p:sp>
        <p:nvSpPr>
          <p:cNvPr id="35" name="Google Shape;35;p7"/>
          <p:cNvSpPr txBox="1"/>
          <p:nvPr>
            <p:ph idx="1" type="body"/>
          </p:nvPr>
        </p:nvSpPr>
        <p:spPr>
          <a:xfrm>
            <a:off x="715100" y="1641400"/>
            <a:ext cx="3856800" cy="726300"/>
          </a:xfrm>
          <a:prstGeom prst="rect">
            <a:avLst/>
          </a:prstGeom>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
        <p:nvSpPr>
          <p:cNvPr id="36" name="Google Shape;36;p7"/>
          <p:cNvSpPr/>
          <p:nvPr>
            <p:ph idx="2" type="pic"/>
          </p:nvPr>
        </p:nvSpPr>
        <p:spPr>
          <a:xfrm>
            <a:off x="5714900" y="-75"/>
            <a:ext cx="3429000" cy="5143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37" name="Shape 37"/>
        <p:cNvGrpSpPr/>
        <p:nvPr/>
      </p:nvGrpSpPr>
      <p:grpSpPr>
        <a:xfrm>
          <a:off x="0" y="0"/>
          <a:ext cx="0" cy="0"/>
          <a:chOff x="0" y="0"/>
          <a:chExt cx="0" cy="0"/>
        </a:xfrm>
      </p:grpSpPr>
      <p:pic>
        <p:nvPicPr>
          <p:cNvPr id="38" name="Google Shape;38;p8"/>
          <p:cNvPicPr preferRelativeResize="0"/>
          <p:nvPr/>
        </p:nvPicPr>
        <p:blipFill rotWithShape="1">
          <a:blip r:embed="rId2">
            <a:alphaModFix/>
          </a:blip>
          <a:srcRect b="2272" l="-19689" r="19690" t="41478"/>
          <a:stretch/>
        </p:blipFill>
        <p:spPr>
          <a:xfrm>
            <a:off x="0" y="0"/>
            <a:ext cx="9144000" cy="5143500"/>
          </a:xfrm>
          <a:prstGeom prst="rect">
            <a:avLst/>
          </a:prstGeom>
          <a:noFill/>
          <a:ln>
            <a:noFill/>
          </a:ln>
        </p:spPr>
      </p:pic>
      <p:sp>
        <p:nvSpPr>
          <p:cNvPr id="39" name="Google Shape;39;p8"/>
          <p:cNvSpPr txBox="1"/>
          <p:nvPr>
            <p:ph type="title"/>
          </p:nvPr>
        </p:nvSpPr>
        <p:spPr>
          <a:xfrm>
            <a:off x="715100" y="535000"/>
            <a:ext cx="7713900" cy="2317200"/>
          </a:xfrm>
          <a:prstGeom prst="rect">
            <a:avLst/>
          </a:prstGeom>
        </p:spPr>
        <p:txBody>
          <a:bodyPr anchorCtr="0" anchor="t" bIns="91425" lIns="91425" spcFirstLastPara="1" rIns="91425" wrap="square" tIns="91425">
            <a:noAutofit/>
          </a:bodyPr>
          <a:lstStyle>
            <a:lvl1pPr lvl="0">
              <a:spcBef>
                <a:spcPts val="0"/>
              </a:spcBef>
              <a:spcAft>
                <a:spcPts val="0"/>
              </a:spcAft>
              <a:buSzPts val="6000"/>
              <a:buNone/>
              <a:defRPr sz="7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40" name="Shape 40"/>
        <p:cNvGrpSpPr/>
        <p:nvPr/>
      </p:nvGrpSpPr>
      <p:grpSpPr>
        <a:xfrm>
          <a:off x="0" y="0"/>
          <a:ext cx="0" cy="0"/>
          <a:chOff x="0" y="0"/>
          <a:chExt cx="0" cy="0"/>
        </a:xfrm>
      </p:grpSpPr>
      <p:pic>
        <p:nvPicPr>
          <p:cNvPr id="41" name="Google Shape;41;p9"/>
          <p:cNvPicPr preferRelativeResize="0"/>
          <p:nvPr/>
        </p:nvPicPr>
        <p:blipFill rotWithShape="1">
          <a:blip r:embed="rId2">
            <a:alphaModFix/>
          </a:blip>
          <a:srcRect b="-26994" l="7043" r="-48486" t="47434"/>
          <a:stretch/>
        </p:blipFill>
        <p:spPr>
          <a:xfrm flipH="1" rot="10800000">
            <a:off x="-12" y="-2285"/>
            <a:ext cx="9144000" cy="5148070"/>
          </a:xfrm>
          <a:prstGeom prst="rect">
            <a:avLst/>
          </a:prstGeom>
          <a:noFill/>
          <a:ln>
            <a:noFill/>
          </a:ln>
        </p:spPr>
      </p:pic>
      <p:sp>
        <p:nvSpPr>
          <p:cNvPr id="42" name="Google Shape;42;p9"/>
          <p:cNvSpPr txBox="1"/>
          <p:nvPr>
            <p:ph type="title"/>
          </p:nvPr>
        </p:nvSpPr>
        <p:spPr>
          <a:xfrm>
            <a:off x="720000" y="535000"/>
            <a:ext cx="5925300" cy="1250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7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3" name="Google Shape;43;p9"/>
          <p:cNvSpPr txBox="1"/>
          <p:nvPr>
            <p:ph idx="1" type="subTitle"/>
          </p:nvPr>
        </p:nvSpPr>
        <p:spPr>
          <a:xfrm>
            <a:off x="4572000" y="3358100"/>
            <a:ext cx="3856800" cy="125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p:nvPr>
            <p:ph idx="2" type="pic"/>
          </p:nvPr>
        </p:nvSpPr>
        <p:spPr>
          <a:xfrm>
            <a:off x="0" y="0"/>
            <a:ext cx="9144000" cy="5143500"/>
          </a:xfrm>
          <a:prstGeom prst="rect">
            <a:avLst/>
          </a:prstGeom>
          <a:noFill/>
          <a:ln>
            <a:noFill/>
          </a:ln>
        </p:spPr>
      </p:sp>
      <p:sp>
        <p:nvSpPr>
          <p:cNvPr id="46" name="Google Shape;46;p10"/>
          <p:cNvSpPr txBox="1"/>
          <p:nvPr>
            <p:ph type="title"/>
          </p:nvPr>
        </p:nvSpPr>
        <p:spPr>
          <a:xfrm>
            <a:off x="715100" y="4059800"/>
            <a:ext cx="7713600" cy="548700"/>
          </a:xfrm>
          <a:prstGeom prst="rect">
            <a:avLst/>
          </a:prstGeom>
          <a:solidFill>
            <a:schemeClr val="lt1"/>
          </a:solidFill>
        </p:spPr>
        <p:txBody>
          <a:bodyPr anchorCtr="0" anchor="ctr" bIns="91425" lIns="91425" spcFirstLastPara="1" rIns="91425" wrap="square" tIns="91425">
            <a:noAutofit/>
          </a:bodyPr>
          <a:lstStyle>
            <a:lvl1pPr lvl="0" rtl="0" algn="ctr">
              <a:spcBef>
                <a:spcPts val="0"/>
              </a:spcBef>
              <a:spcAft>
                <a:spcPts val="0"/>
              </a:spcAft>
              <a:buSzPts val="2500"/>
              <a:buNone/>
              <a:defRPr/>
            </a:lvl1pPr>
            <a:lvl2pPr lvl="1" rtl="0" algn="ctr">
              <a:spcBef>
                <a:spcPts val="0"/>
              </a:spcBef>
              <a:spcAft>
                <a:spcPts val="0"/>
              </a:spcAft>
              <a:buSzPts val="2500"/>
              <a:buNone/>
              <a:defRPr/>
            </a:lvl2pPr>
            <a:lvl3pPr lvl="2" rtl="0" algn="ctr">
              <a:spcBef>
                <a:spcPts val="0"/>
              </a:spcBef>
              <a:spcAft>
                <a:spcPts val="0"/>
              </a:spcAft>
              <a:buSzPts val="2500"/>
              <a:buNone/>
              <a:defRPr/>
            </a:lvl3pPr>
            <a:lvl4pPr lvl="3" rtl="0" algn="ctr">
              <a:spcBef>
                <a:spcPts val="0"/>
              </a:spcBef>
              <a:spcAft>
                <a:spcPts val="0"/>
              </a:spcAft>
              <a:buSzPts val="2500"/>
              <a:buNone/>
              <a:defRPr/>
            </a:lvl4pPr>
            <a:lvl5pPr lvl="4" rtl="0" algn="ctr">
              <a:spcBef>
                <a:spcPts val="0"/>
              </a:spcBef>
              <a:spcAft>
                <a:spcPts val="0"/>
              </a:spcAft>
              <a:buSzPts val="2500"/>
              <a:buNone/>
              <a:defRPr/>
            </a:lvl5pPr>
            <a:lvl6pPr lvl="5" rtl="0" algn="ctr">
              <a:spcBef>
                <a:spcPts val="0"/>
              </a:spcBef>
              <a:spcAft>
                <a:spcPts val="0"/>
              </a:spcAft>
              <a:buSzPts val="2500"/>
              <a:buNone/>
              <a:defRPr/>
            </a:lvl6pPr>
            <a:lvl7pPr lvl="6" rtl="0" algn="ctr">
              <a:spcBef>
                <a:spcPts val="0"/>
              </a:spcBef>
              <a:spcAft>
                <a:spcPts val="0"/>
              </a:spcAft>
              <a:buSzPts val="2500"/>
              <a:buNone/>
              <a:defRPr/>
            </a:lvl7pPr>
            <a:lvl8pPr lvl="7" rtl="0" algn="ctr">
              <a:spcBef>
                <a:spcPts val="0"/>
              </a:spcBef>
              <a:spcAft>
                <a:spcPts val="0"/>
              </a:spcAft>
              <a:buSzPts val="2500"/>
              <a:buNone/>
              <a:defRPr/>
            </a:lvl8pPr>
            <a:lvl9pPr lvl="8" rtl="0" algn="ctr">
              <a:spcBef>
                <a:spcPts val="0"/>
              </a:spcBef>
              <a:spcAft>
                <a:spcPts val="0"/>
              </a:spcAft>
              <a:buSzPts val="2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535000"/>
            <a:ext cx="7713900" cy="548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1pPr>
            <a:lvl2pPr lvl="1"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2pPr>
            <a:lvl3pPr lvl="2"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3pPr>
            <a:lvl4pPr lvl="3"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4pPr>
            <a:lvl5pPr lvl="4"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5pPr>
            <a:lvl6pPr lvl="5"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6pPr>
            <a:lvl7pPr lvl="6"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7pPr>
            <a:lvl8pPr lvl="7"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8pPr>
            <a:lvl9pPr lvl="8" rtl="0">
              <a:spcBef>
                <a:spcPts val="0"/>
              </a:spcBef>
              <a:spcAft>
                <a:spcPts val="0"/>
              </a:spcAft>
              <a:buClr>
                <a:schemeClr val="dk1"/>
              </a:buClr>
              <a:buSzPts val="2500"/>
              <a:buFont typeface="Alexandria Medium"/>
              <a:buNone/>
              <a:defRPr sz="2500">
                <a:solidFill>
                  <a:schemeClr val="dk1"/>
                </a:solidFill>
                <a:latin typeface="Alexandria Medium"/>
                <a:ea typeface="Alexandria Medium"/>
                <a:cs typeface="Alexandria Medium"/>
                <a:sym typeface="Alexandria Medium"/>
              </a:defRPr>
            </a:lvl9pPr>
          </a:lstStyle>
          <a:p/>
        </p:txBody>
      </p:sp>
      <p:sp>
        <p:nvSpPr>
          <p:cNvPr id="7" name="Google Shape;7;p1"/>
          <p:cNvSpPr txBox="1"/>
          <p:nvPr>
            <p:ph idx="1" type="body"/>
          </p:nvPr>
        </p:nvSpPr>
        <p:spPr>
          <a:xfrm>
            <a:off x="715100" y="1083700"/>
            <a:ext cx="7713900" cy="35247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1pPr>
            <a:lvl2pPr indent="-304800" lvl="1" marL="9144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2pPr>
            <a:lvl3pPr indent="-304800" lvl="2" marL="13716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3pPr>
            <a:lvl4pPr indent="-304800" lvl="3" marL="1828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4pPr>
            <a:lvl5pPr indent="-304800" lvl="4" marL="22860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5pPr>
            <a:lvl6pPr indent="-304800" lvl="5" marL="27432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6pPr>
            <a:lvl7pPr indent="-304800" lvl="6" marL="32004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7pPr>
            <a:lvl8pPr indent="-304800" lvl="7" marL="36576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8pPr>
            <a:lvl9pPr indent="-304800" lvl="8" marL="411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20.jpg"/><Relationship Id="rId5" Type="http://schemas.openxmlformats.org/officeDocument/2006/relationships/image" Target="../media/image33.jpg"/><Relationship Id="rId6" Type="http://schemas.openxmlformats.org/officeDocument/2006/relationships/image" Target="../media/image19.png"/><Relationship Id="rId7" Type="http://schemas.openxmlformats.org/officeDocument/2006/relationships/image" Target="../media/image35.jpg"/><Relationship Id="rId8"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3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2"/>
          <p:cNvSpPr txBox="1"/>
          <p:nvPr>
            <p:ph type="ctrTitle"/>
          </p:nvPr>
        </p:nvSpPr>
        <p:spPr>
          <a:xfrm>
            <a:off x="205950" y="797600"/>
            <a:ext cx="8732100" cy="146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Facilitating </a:t>
            </a:r>
            <a:r>
              <a:rPr lang="en" sz="3000"/>
              <a:t>Communication Between </a:t>
            </a:r>
            <a:endParaRPr sz="3000"/>
          </a:p>
          <a:p>
            <a:pPr indent="0" lvl="0" marL="0" rtl="0" algn="ctr">
              <a:spcBef>
                <a:spcPts val="0"/>
              </a:spcBef>
              <a:spcAft>
                <a:spcPts val="0"/>
              </a:spcAft>
              <a:buNone/>
            </a:pPr>
            <a:r>
              <a:rPr lang="en" sz="3000"/>
              <a:t>Local Governments and Non-Profit Service Providers</a:t>
            </a:r>
            <a:endParaRPr sz="3000"/>
          </a:p>
        </p:txBody>
      </p:sp>
      <p:sp>
        <p:nvSpPr>
          <p:cNvPr id="185" name="Google Shape;185;p32"/>
          <p:cNvSpPr txBox="1"/>
          <p:nvPr>
            <p:ph idx="1" type="subTitle"/>
          </p:nvPr>
        </p:nvSpPr>
        <p:spPr>
          <a:xfrm>
            <a:off x="2622200" y="3884475"/>
            <a:ext cx="3966000" cy="3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Team 12 HelloWorldByMe</a:t>
            </a:r>
            <a:endParaRPr b="1" sz="2500"/>
          </a:p>
        </p:txBody>
      </p:sp>
      <p:pic>
        <p:nvPicPr>
          <p:cNvPr id="186" name="Google Shape;186;p32"/>
          <p:cNvPicPr preferRelativeResize="0"/>
          <p:nvPr/>
        </p:nvPicPr>
        <p:blipFill>
          <a:blip r:embed="rId3">
            <a:alphaModFix/>
          </a:blip>
          <a:stretch>
            <a:fillRect/>
          </a:stretch>
        </p:blipFill>
        <p:spPr>
          <a:xfrm>
            <a:off x="3916150" y="2355850"/>
            <a:ext cx="1311675" cy="1311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715100" y="53500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Database</a:t>
            </a:r>
            <a:endParaRPr/>
          </a:p>
        </p:txBody>
      </p:sp>
      <p:sp>
        <p:nvSpPr>
          <p:cNvPr id="259" name="Google Shape;259;p41"/>
          <p:cNvSpPr txBox="1"/>
          <p:nvPr>
            <p:ph idx="4" type="subTitle"/>
          </p:nvPr>
        </p:nvSpPr>
        <p:spPr>
          <a:xfrm>
            <a:off x="243675" y="1449575"/>
            <a:ext cx="2833500" cy="1173300"/>
          </a:xfrm>
          <a:prstGeom prst="rect">
            <a:avLst/>
          </a:prstGeom>
        </p:spPr>
        <p:txBody>
          <a:bodyPr anchorCtr="0" anchor="b" bIns="91425" lIns="91425" spcFirstLastPara="1" rIns="91425" wrap="square" tIns="91425">
            <a:noAutofit/>
          </a:bodyPr>
          <a:lstStyle/>
          <a:p>
            <a:pPr indent="-317500" lvl="0" marL="457200" rtl="0" algn="l">
              <a:lnSpc>
                <a:spcPct val="115000"/>
              </a:lnSpc>
              <a:spcBef>
                <a:spcPts val="0"/>
              </a:spcBef>
              <a:spcAft>
                <a:spcPts val="0"/>
              </a:spcAft>
              <a:buSzPts val="1400"/>
              <a:buFont typeface="Alexandria"/>
              <a:buChar char="●"/>
            </a:pPr>
            <a:r>
              <a:rPr lang="en" sz="1400">
                <a:latin typeface="Alexandria"/>
                <a:ea typeface="Alexandria"/>
                <a:cs typeface="Alexandria"/>
                <a:sym typeface="Alexandria"/>
              </a:rPr>
              <a:t>PostgreSQL DB on AWS EC2 instance</a:t>
            </a:r>
            <a:endParaRPr sz="1400">
              <a:latin typeface="Alexandria"/>
              <a:ea typeface="Alexandria"/>
              <a:cs typeface="Alexandria"/>
              <a:sym typeface="Alexandria"/>
            </a:endParaRPr>
          </a:p>
          <a:p>
            <a:pPr indent="-317500" lvl="0" marL="457200" rtl="0" algn="l">
              <a:lnSpc>
                <a:spcPct val="115000"/>
              </a:lnSpc>
              <a:spcBef>
                <a:spcPts val="0"/>
              </a:spcBef>
              <a:spcAft>
                <a:spcPts val="0"/>
              </a:spcAft>
              <a:buSzPts val="1400"/>
              <a:buFont typeface="Alexandria"/>
              <a:buChar char="●"/>
            </a:pPr>
            <a:r>
              <a:rPr lang="en" sz="1400">
                <a:latin typeface="Alexandria"/>
                <a:ea typeface="Alexandria"/>
                <a:cs typeface="Alexandria"/>
                <a:sym typeface="Alexandria"/>
              </a:rPr>
              <a:t>Navigation</a:t>
            </a:r>
            <a:endParaRPr sz="1400">
              <a:latin typeface="Alexandria"/>
              <a:ea typeface="Alexandria"/>
              <a:cs typeface="Alexandria"/>
              <a:sym typeface="Alexandria"/>
            </a:endParaRPr>
          </a:p>
          <a:p>
            <a:pPr indent="-317500" lvl="0" marL="457200" rtl="0" algn="l">
              <a:lnSpc>
                <a:spcPct val="115000"/>
              </a:lnSpc>
              <a:spcBef>
                <a:spcPts val="0"/>
              </a:spcBef>
              <a:spcAft>
                <a:spcPts val="0"/>
              </a:spcAft>
              <a:buSzPts val="1400"/>
              <a:buFont typeface="Alexandria"/>
              <a:buChar char="●"/>
            </a:pPr>
            <a:r>
              <a:rPr lang="en" sz="1400">
                <a:latin typeface="Alexandria"/>
                <a:ea typeface="Alexandria"/>
                <a:cs typeface="Alexandria"/>
                <a:sym typeface="Alexandria"/>
              </a:rPr>
              <a:t>Data Objects</a:t>
            </a:r>
            <a:endParaRPr sz="1400">
              <a:latin typeface="Alexandria"/>
              <a:ea typeface="Alexandria"/>
              <a:cs typeface="Alexandria"/>
              <a:sym typeface="Alexandria"/>
            </a:endParaRPr>
          </a:p>
        </p:txBody>
      </p:sp>
      <p:pic>
        <p:nvPicPr>
          <p:cNvPr id="260" name="Google Shape;260;p41"/>
          <p:cNvPicPr preferRelativeResize="0"/>
          <p:nvPr/>
        </p:nvPicPr>
        <p:blipFill rotWithShape="1">
          <a:blip r:embed="rId3">
            <a:alphaModFix/>
          </a:blip>
          <a:srcRect b="9844" l="0" r="0" t="0"/>
          <a:stretch/>
        </p:blipFill>
        <p:spPr>
          <a:xfrm>
            <a:off x="3077175" y="1052075"/>
            <a:ext cx="5550700" cy="3137000"/>
          </a:xfrm>
          <a:prstGeom prst="rect">
            <a:avLst/>
          </a:prstGeom>
          <a:noFill/>
          <a:ln>
            <a:noFill/>
          </a:ln>
        </p:spPr>
      </p:pic>
      <p:pic>
        <p:nvPicPr>
          <p:cNvPr id="261" name="Google Shape;261;p41"/>
          <p:cNvPicPr preferRelativeResize="0"/>
          <p:nvPr/>
        </p:nvPicPr>
        <p:blipFill>
          <a:blip r:embed="rId4">
            <a:alphaModFix/>
          </a:blip>
          <a:stretch>
            <a:fillRect/>
          </a:stretch>
        </p:blipFill>
        <p:spPr>
          <a:xfrm>
            <a:off x="783150" y="3192525"/>
            <a:ext cx="1526375" cy="1526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602525" y="43650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Role-Based Access Control</a:t>
            </a:r>
            <a:endParaRPr/>
          </a:p>
        </p:txBody>
      </p:sp>
      <p:sp>
        <p:nvSpPr>
          <p:cNvPr id="267" name="Google Shape;267;p42"/>
          <p:cNvSpPr txBox="1"/>
          <p:nvPr>
            <p:ph idx="3" type="subTitle"/>
          </p:nvPr>
        </p:nvSpPr>
        <p:spPr>
          <a:xfrm>
            <a:off x="504000" y="1285300"/>
            <a:ext cx="5014800" cy="851100"/>
          </a:xfrm>
          <a:prstGeom prst="rect">
            <a:avLst/>
          </a:prstGeom>
        </p:spPr>
        <p:txBody>
          <a:bodyPr anchorCtr="0" anchor="ctr" bIns="91425" lIns="91425" spcFirstLastPara="1" rIns="91425" wrap="square" tIns="91425">
            <a:noAutofit/>
          </a:bodyPr>
          <a:lstStyle/>
          <a:p>
            <a:pPr indent="-330200" lvl="0" marL="457200" rtl="0" algn="l">
              <a:lnSpc>
                <a:spcPct val="115000"/>
              </a:lnSpc>
              <a:spcBef>
                <a:spcPts val="0"/>
              </a:spcBef>
              <a:spcAft>
                <a:spcPts val="0"/>
              </a:spcAft>
              <a:buSzPts val="1600"/>
              <a:buFont typeface="Alexandria"/>
              <a:buChar char="●"/>
            </a:pPr>
            <a:r>
              <a:rPr lang="en" sz="1600">
                <a:latin typeface="Alexandria"/>
                <a:ea typeface="Alexandria"/>
                <a:cs typeface="Alexandria"/>
                <a:sym typeface="Alexandria"/>
              </a:rPr>
              <a:t>User’s role and permissions</a:t>
            </a:r>
            <a:endParaRPr sz="1600">
              <a:latin typeface="Alexandria"/>
              <a:ea typeface="Alexandria"/>
              <a:cs typeface="Alexandria"/>
              <a:sym typeface="Alexandria"/>
            </a:endParaRPr>
          </a:p>
          <a:p>
            <a:pPr indent="-330200" lvl="1" marL="914400" rtl="0" algn="l">
              <a:lnSpc>
                <a:spcPct val="115000"/>
              </a:lnSpc>
              <a:spcBef>
                <a:spcPts val="0"/>
              </a:spcBef>
              <a:spcAft>
                <a:spcPts val="0"/>
              </a:spcAft>
              <a:buSzPts val="1600"/>
              <a:buFont typeface="Alexandria"/>
              <a:buChar char="○"/>
            </a:pPr>
            <a:r>
              <a:rPr lang="en" sz="1600">
                <a:latin typeface="Alexandria"/>
                <a:ea typeface="Alexandria"/>
                <a:cs typeface="Alexandria"/>
                <a:sym typeface="Alexandria"/>
              </a:rPr>
              <a:t>incorrect level of clearance = denied access </a:t>
            </a:r>
            <a:endParaRPr sz="1600">
              <a:latin typeface="Alexandria"/>
              <a:ea typeface="Alexandria"/>
              <a:cs typeface="Alexandria"/>
              <a:sym typeface="Alexandria"/>
            </a:endParaRPr>
          </a:p>
          <a:p>
            <a:pPr indent="-330200" lvl="0" marL="457200" rtl="0" algn="l">
              <a:lnSpc>
                <a:spcPct val="115000"/>
              </a:lnSpc>
              <a:spcBef>
                <a:spcPts val="0"/>
              </a:spcBef>
              <a:spcAft>
                <a:spcPts val="0"/>
              </a:spcAft>
              <a:buSzPts val="1600"/>
              <a:buFont typeface="Alexandria"/>
              <a:buChar char="●"/>
            </a:pPr>
            <a:r>
              <a:rPr lang="en" sz="1600">
                <a:latin typeface="Alexandria"/>
                <a:ea typeface="Alexandria"/>
                <a:cs typeface="Alexandria"/>
                <a:sym typeface="Alexandria"/>
              </a:rPr>
              <a:t>Login/logout auditing</a:t>
            </a:r>
            <a:endParaRPr sz="1600">
              <a:latin typeface="Alexandria"/>
              <a:ea typeface="Alexandria"/>
              <a:cs typeface="Alexandria"/>
              <a:sym typeface="Alexandria"/>
            </a:endParaRPr>
          </a:p>
        </p:txBody>
      </p:sp>
      <p:pic>
        <p:nvPicPr>
          <p:cNvPr id="268" name="Google Shape;268;p42"/>
          <p:cNvPicPr preferRelativeResize="0"/>
          <p:nvPr/>
        </p:nvPicPr>
        <p:blipFill>
          <a:blip r:embed="rId3">
            <a:alphaModFix/>
          </a:blip>
          <a:stretch>
            <a:fillRect/>
          </a:stretch>
        </p:blipFill>
        <p:spPr>
          <a:xfrm>
            <a:off x="5518800" y="436495"/>
            <a:ext cx="3404700" cy="2454930"/>
          </a:xfrm>
          <a:prstGeom prst="rect">
            <a:avLst/>
          </a:prstGeom>
          <a:noFill/>
          <a:ln>
            <a:noFill/>
          </a:ln>
          <a:effectLst>
            <a:outerShdw blurRad="57150" rotWithShape="0" algn="bl" dir="5400000" dist="19050">
              <a:srgbClr val="000000">
                <a:alpha val="50000"/>
              </a:srgbClr>
            </a:outerShdw>
          </a:effectLst>
        </p:spPr>
      </p:pic>
      <p:pic>
        <p:nvPicPr>
          <p:cNvPr id="269" name="Google Shape;269;p42"/>
          <p:cNvPicPr preferRelativeResize="0"/>
          <p:nvPr/>
        </p:nvPicPr>
        <p:blipFill>
          <a:blip r:embed="rId4">
            <a:alphaModFix/>
          </a:blip>
          <a:stretch>
            <a:fillRect/>
          </a:stretch>
        </p:blipFill>
        <p:spPr>
          <a:xfrm>
            <a:off x="602525" y="2891425"/>
            <a:ext cx="8226463" cy="208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type="title"/>
          </p:nvPr>
        </p:nvSpPr>
        <p:spPr>
          <a:xfrm>
            <a:off x="715050" y="316875"/>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Messaging System</a:t>
            </a:r>
            <a:endParaRPr/>
          </a:p>
          <a:p>
            <a:pPr indent="0" lvl="0" marL="0" rtl="0" algn="l">
              <a:spcBef>
                <a:spcPts val="0"/>
              </a:spcBef>
              <a:spcAft>
                <a:spcPts val="0"/>
              </a:spcAft>
              <a:buNone/>
            </a:pPr>
            <a:r>
              <a:t/>
            </a:r>
            <a:endParaRPr/>
          </a:p>
        </p:txBody>
      </p:sp>
      <p:sp>
        <p:nvSpPr>
          <p:cNvPr id="275" name="Google Shape;275;p43"/>
          <p:cNvSpPr txBox="1"/>
          <p:nvPr>
            <p:ph idx="3" type="subTitle"/>
          </p:nvPr>
        </p:nvSpPr>
        <p:spPr>
          <a:xfrm>
            <a:off x="511050" y="1111850"/>
            <a:ext cx="5930100" cy="893700"/>
          </a:xfrm>
          <a:prstGeom prst="rect">
            <a:avLst/>
          </a:prstGeom>
        </p:spPr>
        <p:txBody>
          <a:bodyPr anchorCtr="0" anchor="ctr" bIns="91425" lIns="91425" spcFirstLastPara="1" rIns="91425" wrap="square" tIns="91425">
            <a:noAutofit/>
          </a:bodyPr>
          <a:lstStyle/>
          <a:p>
            <a:pPr indent="-330200" lvl="0" marL="457200" rtl="0" algn="l">
              <a:lnSpc>
                <a:spcPct val="115000"/>
              </a:lnSpc>
              <a:spcBef>
                <a:spcPts val="0"/>
              </a:spcBef>
              <a:spcAft>
                <a:spcPts val="0"/>
              </a:spcAft>
              <a:buSzPts val="1600"/>
              <a:buFont typeface="Alexandria"/>
              <a:buChar char="●"/>
            </a:pPr>
            <a:r>
              <a:rPr lang="en" sz="1600">
                <a:latin typeface="Alexandria"/>
                <a:ea typeface="Alexandria"/>
                <a:cs typeface="Alexandria"/>
                <a:sym typeface="Alexandria"/>
              </a:rPr>
              <a:t>Role based messaging</a:t>
            </a:r>
            <a:endParaRPr sz="1600">
              <a:latin typeface="Alexandria"/>
              <a:ea typeface="Alexandria"/>
              <a:cs typeface="Alexandria"/>
              <a:sym typeface="Alexandria"/>
            </a:endParaRPr>
          </a:p>
          <a:p>
            <a:pPr indent="-330200" lvl="0" marL="457200" rtl="0" algn="l">
              <a:lnSpc>
                <a:spcPct val="115000"/>
              </a:lnSpc>
              <a:spcBef>
                <a:spcPts val="0"/>
              </a:spcBef>
              <a:spcAft>
                <a:spcPts val="0"/>
              </a:spcAft>
              <a:buSzPts val="1600"/>
              <a:buFont typeface="Alexandria"/>
              <a:buChar char="●"/>
            </a:pPr>
            <a:r>
              <a:rPr lang="en" sz="1600">
                <a:latin typeface="Alexandria"/>
                <a:ea typeface="Alexandria"/>
                <a:cs typeface="Alexandria"/>
                <a:sym typeface="Alexandria"/>
              </a:rPr>
              <a:t>Individual or group messages</a:t>
            </a:r>
            <a:endParaRPr sz="1600">
              <a:latin typeface="Alexandria"/>
              <a:ea typeface="Alexandria"/>
              <a:cs typeface="Alexandria"/>
              <a:sym typeface="Alexandria"/>
            </a:endParaRPr>
          </a:p>
          <a:p>
            <a:pPr indent="-330200" lvl="0" marL="457200" rtl="0" algn="l">
              <a:lnSpc>
                <a:spcPct val="115000"/>
              </a:lnSpc>
              <a:spcBef>
                <a:spcPts val="0"/>
              </a:spcBef>
              <a:spcAft>
                <a:spcPts val="0"/>
              </a:spcAft>
              <a:buSzPts val="1600"/>
              <a:buFont typeface="Alexandria"/>
              <a:buChar char="●"/>
            </a:pPr>
            <a:r>
              <a:rPr lang="en" sz="1600">
                <a:latin typeface="Alexandria"/>
                <a:ea typeface="Alexandria"/>
                <a:cs typeface="Alexandria"/>
                <a:sym typeface="Alexandria"/>
              </a:rPr>
              <a:t>Search by name or by role</a:t>
            </a:r>
            <a:endParaRPr sz="1600">
              <a:latin typeface="Alexandria"/>
              <a:ea typeface="Alexandria"/>
              <a:cs typeface="Alexandria"/>
              <a:sym typeface="Alexandria"/>
            </a:endParaRPr>
          </a:p>
        </p:txBody>
      </p:sp>
      <p:pic>
        <p:nvPicPr>
          <p:cNvPr id="276" name="Google Shape;276;p43"/>
          <p:cNvPicPr preferRelativeResize="0"/>
          <p:nvPr/>
        </p:nvPicPr>
        <p:blipFill>
          <a:blip r:embed="rId3">
            <a:alphaModFix/>
          </a:blip>
          <a:stretch>
            <a:fillRect/>
          </a:stretch>
        </p:blipFill>
        <p:spPr>
          <a:xfrm>
            <a:off x="7342738" y="0"/>
            <a:ext cx="1539774" cy="5143499"/>
          </a:xfrm>
          <a:prstGeom prst="rect">
            <a:avLst/>
          </a:prstGeom>
          <a:noFill/>
          <a:ln>
            <a:noFill/>
          </a:ln>
        </p:spPr>
      </p:pic>
      <p:pic>
        <p:nvPicPr>
          <p:cNvPr id="277" name="Google Shape;277;p43"/>
          <p:cNvPicPr preferRelativeResize="0"/>
          <p:nvPr/>
        </p:nvPicPr>
        <p:blipFill>
          <a:blip r:embed="rId4">
            <a:alphaModFix/>
          </a:blip>
          <a:stretch>
            <a:fillRect/>
          </a:stretch>
        </p:blipFill>
        <p:spPr>
          <a:xfrm>
            <a:off x="4205963" y="158437"/>
            <a:ext cx="2856563" cy="4826626"/>
          </a:xfrm>
          <a:prstGeom prst="rect">
            <a:avLst/>
          </a:prstGeom>
          <a:noFill/>
          <a:ln>
            <a:noFill/>
          </a:ln>
          <a:effectLst>
            <a:outerShdw blurRad="57150" rotWithShape="0" algn="bl" dir="5400000" dist="19050">
              <a:srgbClr val="000000">
                <a:alpha val="50000"/>
              </a:srgbClr>
            </a:outerShdw>
          </a:effectLst>
        </p:spPr>
      </p:pic>
      <p:pic>
        <p:nvPicPr>
          <p:cNvPr id="278" name="Google Shape;278;p43"/>
          <p:cNvPicPr preferRelativeResize="0"/>
          <p:nvPr/>
        </p:nvPicPr>
        <p:blipFill>
          <a:blip r:embed="rId5">
            <a:alphaModFix/>
          </a:blip>
          <a:stretch>
            <a:fillRect/>
          </a:stretch>
        </p:blipFill>
        <p:spPr>
          <a:xfrm>
            <a:off x="367400" y="2094475"/>
            <a:ext cx="3558350" cy="28906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4"/>
          <p:cNvSpPr txBox="1"/>
          <p:nvPr>
            <p:ph type="title"/>
          </p:nvPr>
        </p:nvSpPr>
        <p:spPr>
          <a:xfrm>
            <a:off x="462900" y="30255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System</a:t>
            </a:r>
            <a:endParaRPr/>
          </a:p>
          <a:p>
            <a:pPr indent="0" lvl="0" marL="0" rtl="0" algn="l">
              <a:spcBef>
                <a:spcPts val="0"/>
              </a:spcBef>
              <a:spcAft>
                <a:spcPts val="0"/>
              </a:spcAft>
              <a:buNone/>
            </a:pPr>
            <a:r>
              <a:t/>
            </a:r>
            <a:endParaRPr/>
          </a:p>
        </p:txBody>
      </p:sp>
      <p:sp>
        <p:nvSpPr>
          <p:cNvPr id="284" name="Google Shape;284;p44"/>
          <p:cNvSpPr txBox="1"/>
          <p:nvPr>
            <p:ph idx="3" type="subTitle"/>
          </p:nvPr>
        </p:nvSpPr>
        <p:spPr>
          <a:xfrm>
            <a:off x="462900" y="673375"/>
            <a:ext cx="3234300" cy="2585700"/>
          </a:xfrm>
          <a:prstGeom prst="rect">
            <a:avLst/>
          </a:prstGeom>
        </p:spPr>
        <p:txBody>
          <a:bodyPr anchorCtr="0" anchor="ctr" bIns="91425" lIns="91425" spcFirstLastPara="1" rIns="91425" wrap="square" tIns="91425">
            <a:noAutofit/>
          </a:bodyPr>
          <a:lstStyle/>
          <a:p>
            <a:pPr indent="-323850" lvl="0" marL="457200" rtl="0" algn="l">
              <a:lnSpc>
                <a:spcPct val="115000"/>
              </a:lnSpc>
              <a:spcBef>
                <a:spcPts val="0"/>
              </a:spcBef>
              <a:spcAft>
                <a:spcPts val="0"/>
              </a:spcAft>
              <a:buSzPts val="1500"/>
              <a:buFont typeface="Alexandria"/>
              <a:buChar char="●"/>
            </a:pPr>
            <a:r>
              <a:rPr lang="en" sz="1500">
                <a:latin typeface="Alexandria"/>
                <a:ea typeface="Alexandria"/>
                <a:cs typeface="Alexandria"/>
                <a:sym typeface="Alexandria"/>
              </a:rPr>
              <a:t>3 forms: </a:t>
            </a:r>
            <a:endParaRPr sz="1500">
              <a:latin typeface="Alexandria"/>
              <a:ea typeface="Alexandria"/>
              <a:cs typeface="Alexandria"/>
              <a:sym typeface="Alexandria"/>
            </a:endParaRPr>
          </a:p>
          <a:p>
            <a:pPr indent="-323850" lvl="1" marL="914400" rtl="0" algn="l">
              <a:lnSpc>
                <a:spcPct val="115000"/>
              </a:lnSpc>
              <a:spcBef>
                <a:spcPts val="0"/>
              </a:spcBef>
              <a:spcAft>
                <a:spcPts val="0"/>
              </a:spcAft>
              <a:buSzPts val="1500"/>
              <a:buFont typeface="Alexandria"/>
              <a:buChar char="○"/>
            </a:pPr>
            <a:r>
              <a:rPr lang="en" sz="1500">
                <a:latin typeface="Alexandria"/>
                <a:ea typeface="Alexandria"/>
                <a:cs typeface="Alexandria"/>
                <a:sym typeface="Alexandria"/>
              </a:rPr>
              <a:t>Navigator</a:t>
            </a:r>
            <a:endParaRPr sz="1500">
              <a:latin typeface="Alexandria"/>
              <a:ea typeface="Alexandria"/>
              <a:cs typeface="Alexandria"/>
              <a:sym typeface="Alexandria"/>
            </a:endParaRPr>
          </a:p>
          <a:p>
            <a:pPr indent="-323850" lvl="1" marL="914400" rtl="0" algn="l">
              <a:lnSpc>
                <a:spcPct val="115000"/>
              </a:lnSpc>
              <a:spcBef>
                <a:spcPts val="0"/>
              </a:spcBef>
              <a:spcAft>
                <a:spcPts val="0"/>
              </a:spcAft>
              <a:buSzPts val="1500"/>
              <a:buFont typeface="Alexandria"/>
              <a:buChar char="○"/>
            </a:pPr>
            <a:r>
              <a:rPr lang="en" sz="1500">
                <a:latin typeface="Alexandria"/>
                <a:ea typeface="Alexandria"/>
                <a:cs typeface="Alexandria"/>
                <a:sym typeface="Alexandria"/>
              </a:rPr>
              <a:t>mapping interface</a:t>
            </a:r>
            <a:endParaRPr sz="1500">
              <a:latin typeface="Alexandria"/>
              <a:ea typeface="Alexandria"/>
              <a:cs typeface="Alexandria"/>
              <a:sym typeface="Alexandria"/>
            </a:endParaRPr>
          </a:p>
          <a:p>
            <a:pPr indent="-323850" lvl="1" marL="914400" rtl="0" algn="l">
              <a:lnSpc>
                <a:spcPct val="115000"/>
              </a:lnSpc>
              <a:spcBef>
                <a:spcPts val="0"/>
              </a:spcBef>
              <a:spcAft>
                <a:spcPts val="0"/>
              </a:spcAft>
              <a:buSzPts val="1500"/>
              <a:buFont typeface="Alexandria"/>
              <a:buChar char="○"/>
            </a:pPr>
            <a:r>
              <a:rPr lang="en" sz="1500">
                <a:latin typeface="Alexandria"/>
                <a:ea typeface="Alexandria"/>
                <a:cs typeface="Alexandria"/>
                <a:sym typeface="Alexandria"/>
              </a:rPr>
              <a:t>service matching </a:t>
            </a:r>
            <a:endParaRPr sz="1500">
              <a:latin typeface="Alexandria"/>
              <a:ea typeface="Alexandria"/>
              <a:cs typeface="Alexandria"/>
              <a:sym typeface="Alexandria"/>
            </a:endParaRPr>
          </a:p>
          <a:p>
            <a:pPr indent="-323850" lvl="0" marL="457200" rtl="0" algn="l">
              <a:lnSpc>
                <a:spcPct val="115000"/>
              </a:lnSpc>
              <a:spcBef>
                <a:spcPts val="0"/>
              </a:spcBef>
              <a:spcAft>
                <a:spcPts val="0"/>
              </a:spcAft>
              <a:buSzPts val="1500"/>
              <a:buFont typeface="Alexandria"/>
              <a:buChar char="●"/>
            </a:pPr>
            <a:r>
              <a:rPr lang="en" sz="1500">
                <a:latin typeface="Alexandria"/>
                <a:ea typeface="Alexandria"/>
                <a:cs typeface="Alexandria"/>
                <a:sym typeface="Alexandria"/>
              </a:rPr>
              <a:t>Client info: storage and retrieval</a:t>
            </a:r>
            <a:endParaRPr sz="1500">
              <a:latin typeface="Alexandria"/>
              <a:ea typeface="Alexandria"/>
              <a:cs typeface="Alexandria"/>
              <a:sym typeface="Alexandria"/>
            </a:endParaRPr>
          </a:p>
          <a:p>
            <a:pPr indent="-323850" lvl="0" marL="457200" rtl="0" algn="l">
              <a:lnSpc>
                <a:spcPct val="115000"/>
              </a:lnSpc>
              <a:spcBef>
                <a:spcPts val="0"/>
              </a:spcBef>
              <a:spcAft>
                <a:spcPts val="0"/>
              </a:spcAft>
              <a:buSzPts val="1500"/>
              <a:buFont typeface="Alexandria"/>
              <a:buChar char="●"/>
            </a:pPr>
            <a:r>
              <a:rPr lang="en" sz="1500">
                <a:latin typeface="Alexandria"/>
                <a:ea typeface="Alexandria"/>
                <a:cs typeface="Alexandria"/>
                <a:sym typeface="Alexandria"/>
              </a:rPr>
              <a:t>UI: React with Leaflet for mapping</a:t>
            </a:r>
            <a:endParaRPr sz="1500">
              <a:latin typeface="Alexandria"/>
              <a:ea typeface="Alexandria"/>
              <a:cs typeface="Alexandria"/>
              <a:sym typeface="Alexandria"/>
            </a:endParaRPr>
          </a:p>
        </p:txBody>
      </p:sp>
      <p:pic>
        <p:nvPicPr>
          <p:cNvPr id="285" name="Google Shape;285;p44"/>
          <p:cNvPicPr preferRelativeResize="0"/>
          <p:nvPr/>
        </p:nvPicPr>
        <p:blipFill>
          <a:blip r:embed="rId3">
            <a:alphaModFix/>
          </a:blip>
          <a:stretch>
            <a:fillRect/>
          </a:stretch>
        </p:blipFill>
        <p:spPr>
          <a:xfrm>
            <a:off x="939999" y="3032500"/>
            <a:ext cx="4505751" cy="1922800"/>
          </a:xfrm>
          <a:prstGeom prst="rect">
            <a:avLst/>
          </a:prstGeom>
          <a:noFill/>
          <a:ln>
            <a:noFill/>
          </a:ln>
        </p:spPr>
      </p:pic>
      <p:pic>
        <p:nvPicPr>
          <p:cNvPr id="286" name="Google Shape;286;p44"/>
          <p:cNvPicPr preferRelativeResize="0"/>
          <p:nvPr/>
        </p:nvPicPr>
        <p:blipFill rotWithShape="1">
          <a:blip r:embed="rId4">
            <a:alphaModFix/>
          </a:blip>
          <a:srcRect b="-1611" l="0" r="0" t="5141"/>
          <a:stretch/>
        </p:blipFill>
        <p:spPr>
          <a:xfrm>
            <a:off x="4235475" y="338375"/>
            <a:ext cx="2275601" cy="2147300"/>
          </a:xfrm>
          <a:prstGeom prst="rect">
            <a:avLst/>
          </a:prstGeom>
          <a:noFill/>
          <a:ln cap="flat" cmpd="sng" w="19050">
            <a:solidFill>
              <a:schemeClr val="dk1"/>
            </a:solidFill>
            <a:prstDash val="solid"/>
            <a:round/>
            <a:headEnd len="sm" w="sm" type="none"/>
            <a:tailEnd len="sm" w="sm" type="none"/>
          </a:ln>
        </p:spPr>
      </p:pic>
      <p:pic>
        <p:nvPicPr>
          <p:cNvPr id="287" name="Google Shape;287;p44"/>
          <p:cNvPicPr preferRelativeResize="0"/>
          <p:nvPr/>
        </p:nvPicPr>
        <p:blipFill>
          <a:blip r:embed="rId5">
            <a:alphaModFix/>
          </a:blip>
          <a:stretch>
            <a:fillRect/>
          </a:stretch>
        </p:blipFill>
        <p:spPr>
          <a:xfrm>
            <a:off x="6653150" y="338387"/>
            <a:ext cx="1990051" cy="2147275"/>
          </a:xfrm>
          <a:prstGeom prst="rect">
            <a:avLst/>
          </a:prstGeom>
          <a:noFill/>
          <a:ln cap="flat" cmpd="sng" w="19050">
            <a:solidFill>
              <a:schemeClr val="dk1"/>
            </a:solidFill>
            <a:prstDash val="solid"/>
            <a:round/>
            <a:headEnd len="sm" w="sm" type="none"/>
            <a:tailEnd len="sm" w="sm" type="none"/>
          </a:ln>
        </p:spPr>
      </p:pic>
      <p:pic>
        <p:nvPicPr>
          <p:cNvPr id="288" name="Google Shape;288;p44"/>
          <p:cNvPicPr preferRelativeResize="0"/>
          <p:nvPr/>
        </p:nvPicPr>
        <p:blipFill>
          <a:blip r:embed="rId6">
            <a:alphaModFix/>
          </a:blip>
          <a:stretch>
            <a:fillRect/>
          </a:stretch>
        </p:blipFill>
        <p:spPr>
          <a:xfrm>
            <a:off x="5870068" y="2630900"/>
            <a:ext cx="2773127" cy="2388851"/>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5"/>
          <p:cNvSpPr txBox="1"/>
          <p:nvPr>
            <p:ph type="title"/>
          </p:nvPr>
        </p:nvSpPr>
        <p:spPr>
          <a:xfrm>
            <a:off x="581400" y="24650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 Interface</a:t>
            </a:r>
            <a:endParaRPr/>
          </a:p>
        </p:txBody>
      </p:sp>
      <p:pic>
        <p:nvPicPr>
          <p:cNvPr id="294" name="Google Shape;294;p45"/>
          <p:cNvPicPr preferRelativeResize="0"/>
          <p:nvPr/>
        </p:nvPicPr>
        <p:blipFill>
          <a:blip r:embed="rId3">
            <a:alphaModFix/>
          </a:blip>
          <a:stretch>
            <a:fillRect/>
          </a:stretch>
        </p:blipFill>
        <p:spPr>
          <a:xfrm>
            <a:off x="470550" y="900747"/>
            <a:ext cx="8202883" cy="390592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715100" y="535000"/>
            <a:ext cx="7713900" cy="231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t>Prototype </a:t>
            </a:r>
            <a:endParaRPr sz="6000"/>
          </a:p>
          <a:p>
            <a:pPr indent="0" lvl="0" marL="0" rtl="0" algn="l">
              <a:spcBef>
                <a:spcPts val="0"/>
              </a:spcBef>
              <a:spcAft>
                <a:spcPts val="0"/>
              </a:spcAft>
              <a:buNone/>
            </a:pPr>
            <a:r>
              <a:rPr lang="en" sz="6000"/>
              <a:t>Review</a:t>
            </a:r>
            <a:endParaRPr sz="6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7"/>
          <p:cNvSpPr txBox="1"/>
          <p:nvPr>
            <p:ph type="title"/>
          </p:nvPr>
        </p:nvSpPr>
        <p:spPr>
          <a:xfrm>
            <a:off x="225775" y="252275"/>
            <a:ext cx="2223000" cy="55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Messaging</a:t>
            </a:r>
            <a:endParaRPr/>
          </a:p>
        </p:txBody>
      </p:sp>
      <p:pic>
        <p:nvPicPr>
          <p:cNvPr id="305" name="Google Shape;305;p47" title="Untitledvideo-MadewithClipchamp-ezgif.com-video-to-gif-converter.gif"/>
          <p:cNvPicPr preferRelativeResize="0"/>
          <p:nvPr/>
        </p:nvPicPr>
        <p:blipFill>
          <a:blip r:embed="rId3">
            <a:alphaModFix/>
          </a:blip>
          <a:stretch>
            <a:fillRect/>
          </a:stretch>
        </p:blipFill>
        <p:spPr>
          <a:xfrm>
            <a:off x="965375" y="933675"/>
            <a:ext cx="7213250" cy="4057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48"/>
          <p:cNvPicPr preferRelativeResize="0"/>
          <p:nvPr/>
        </p:nvPicPr>
        <p:blipFill>
          <a:blip r:embed="rId3">
            <a:alphaModFix/>
          </a:blip>
          <a:stretch>
            <a:fillRect/>
          </a:stretch>
        </p:blipFill>
        <p:spPr>
          <a:xfrm>
            <a:off x="1882325" y="544663"/>
            <a:ext cx="6981399" cy="4054174"/>
          </a:xfrm>
          <a:prstGeom prst="rect">
            <a:avLst/>
          </a:prstGeom>
          <a:noFill/>
          <a:ln>
            <a:noFill/>
          </a:ln>
          <a:effectLst>
            <a:outerShdw blurRad="57150" rotWithShape="0" algn="bl" dir="5400000" dist="19050">
              <a:srgbClr val="000000">
                <a:alpha val="50000"/>
              </a:srgbClr>
            </a:outerShdw>
          </a:effectLst>
        </p:spPr>
      </p:pic>
      <p:sp>
        <p:nvSpPr>
          <p:cNvPr id="311" name="Google Shape;311;p48"/>
          <p:cNvSpPr txBox="1"/>
          <p:nvPr>
            <p:ph type="title"/>
          </p:nvPr>
        </p:nvSpPr>
        <p:spPr>
          <a:xfrm>
            <a:off x="86900" y="498275"/>
            <a:ext cx="2438400" cy="18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a:t>
            </a:r>
            <a:endParaRPr/>
          </a:p>
          <a:p>
            <a:pPr indent="0" lvl="0" marL="0" rtl="0" algn="l">
              <a:spcBef>
                <a:spcPts val="0"/>
              </a:spcBef>
              <a:spcAft>
                <a:spcPts val="0"/>
              </a:spcAft>
              <a:buNone/>
            </a:pPr>
            <a:r>
              <a:rPr lang="en"/>
              <a:t>Profile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9" title="Screenshot 2025-04-17 215454.png"/>
          <p:cNvPicPr preferRelativeResize="0"/>
          <p:nvPr/>
        </p:nvPicPr>
        <p:blipFill>
          <a:blip r:embed="rId3">
            <a:alphaModFix/>
          </a:blip>
          <a:stretch>
            <a:fillRect/>
          </a:stretch>
        </p:blipFill>
        <p:spPr>
          <a:xfrm>
            <a:off x="1781625" y="577075"/>
            <a:ext cx="7131726" cy="3989350"/>
          </a:xfrm>
          <a:prstGeom prst="rect">
            <a:avLst/>
          </a:prstGeom>
          <a:noFill/>
          <a:ln>
            <a:noFill/>
          </a:ln>
          <a:effectLst>
            <a:outerShdw blurRad="57150" rotWithShape="0" algn="bl" dir="5400000" dist="19050">
              <a:srgbClr val="000000">
                <a:alpha val="50000"/>
              </a:srgbClr>
            </a:outerShdw>
          </a:effectLst>
        </p:spPr>
      </p:pic>
      <p:sp>
        <p:nvSpPr>
          <p:cNvPr id="317" name="Google Shape;317;p49"/>
          <p:cNvSpPr txBox="1"/>
          <p:nvPr>
            <p:ph idx="4294967295" type="title"/>
          </p:nvPr>
        </p:nvSpPr>
        <p:spPr>
          <a:xfrm>
            <a:off x="86900" y="498275"/>
            <a:ext cx="2438400" cy="18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File </a:t>
            </a:r>
            <a:endParaRPr/>
          </a:p>
          <a:p>
            <a:pPr indent="0" lvl="0" marL="0" rtl="0" algn="l">
              <a:spcBef>
                <a:spcPts val="0"/>
              </a:spcBef>
              <a:spcAft>
                <a:spcPts val="0"/>
              </a:spcAft>
              <a:buNone/>
            </a:pPr>
            <a:r>
              <a:rPr lang="en"/>
              <a:t>Upload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50"/>
          <p:cNvPicPr preferRelativeResize="0"/>
          <p:nvPr/>
        </p:nvPicPr>
        <p:blipFill>
          <a:blip r:embed="rId3">
            <a:alphaModFix/>
          </a:blip>
          <a:stretch>
            <a:fillRect/>
          </a:stretch>
        </p:blipFill>
        <p:spPr>
          <a:xfrm>
            <a:off x="2581600" y="560625"/>
            <a:ext cx="6390826" cy="4196350"/>
          </a:xfrm>
          <a:prstGeom prst="rect">
            <a:avLst/>
          </a:prstGeom>
          <a:noFill/>
          <a:ln>
            <a:noFill/>
          </a:ln>
          <a:effectLst>
            <a:outerShdw blurRad="57150" rotWithShape="0" algn="bl" dir="5400000" dist="19050">
              <a:srgbClr val="000000">
                <a:alpha val="50000"/>
              </a:srgbClr>
            </a:outerShdw>
          </a:effectLst>
        </p:spPr>
      </p:pic>
      <p:sp>
        <p:nvSpPr>
          <p:cNvPr id="323" name="Google Shape;323;p50"/>
          <p:cNvSpPr txBox="1"/>
          <p:nvPr>
            <p:ph idx="4294967295" type="title"/>
          </p:nvPr>
        </p:nvSpPr>
        <p:spPr>
          <a:xfrm>
            <a:off x="86900" y="498275"/>
            <a:ext cx="2438400" cy="18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Browse</a:t>
            </a:r>
            <a:endParaRPr/>
          </a:p>
          <a:p>
            <a:pPr indent="0" lvl="0" marL="0" rtl="0" algn="l">
              <a:spcBef>
                <a:spcPts val="0"/>
              </a:spcBef>
              <a:spcAft>
                <a:spcPts val="0"/>
              </a:spcAft>
              <a:buNone/>
            </a:pPr>
            <a:r>
              <a:rPr lang="en"/>
              <a:t>Organizations</a:t>
            </a:r>
            <a:endParaRPr/>
          </a:p>
          <a:p>
            <a:pPr indent="0" lvl="0" marL="0" rtl="0" algn="l">
              <a:spcBef>
                <a:spcPts val="0"/>
              </a:spcBef>
              <a:spcAft>
                <a:spcPts val="0"/>
              </a:spcAft>
              <a:buNone/>
            </a:pPr>
            <a:r>
              <a:rPr lang="en"/>
              <a:t>To Join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3"/>
          <p:cNvSpPr txBox="1"/>
          <p:nvPr>
            <p:ph idx="2" type="title"/>
          </p:nvPr>
        </p:nvSpPr>
        <p:spPr>
          <a:xfrm>
            <a:off x="715050" y="302775"/>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The Team </a:t>
            </a:r>
            <a:endParaRPr/>
          </a:p>
        </p:txBody>
      </p:sp>
      <p:sp>
        <p:nvSpPr>
          <p:cNvPr id="192" name="Google Shape;192;p33"/>
          <p:cNvSpPr/>
          <p:nvPr/>
        </p:nvSpPr>
        <p:spPr>
          <a:xfrm>
            <a:off x="3646025" y="3070650"/>
            <a:ext cx="1136700" cy="11472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33"/>
          <p:cNvSpPr/>
          <p:nvPr/>
        </p:nvSpPr>
        <p:spPr>
          <a:xfrm>
            <a:off x="3686437" y="1005613"/>
            <a:ext cx="1136700" cy="11472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33"/>
          <p:cNvSpPr/>
          <p:nvPr/>
        </p:nvSpPr>
        <p:spPr>
          <a:xfrm>
            <a:off x="1755237" y="1005613"/>
            <a:ext cx="1136700" cy="11472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5" name="Google Shape;195;p33"/>
          <p:cNvPicPr preferRelativeResize="0"/>
          <p:nvPr/>
        </p:nvPicPr>
        <p:blipFill rotWithShape="1">
          <a:blip r:embed="rId3">
            <a:alphaModFix/>
          </a:blip>
          <a:srcRect b="0" l="0" r="0" t="20998"/>
          <a:stretch/>
        </p:blipFill>
        <p:spPr>
          <a:xfrm>
            <a:off x="1914835" y="1149485"/>
            <a:ext cx="817575" cy="859475"/>
          </a:xfrm>
          <a:prstGeom prst="rect">
            <a:avLst/>
          </a:prstGeom>
          <a:noFill/>
          <a:ln cap="flat" cmpd="sng" w="28575">
            <a:solidFill>
              <a:srgbClr val="494949"/>
            </a:solidFill>
            <a:prstDash val="solid"/>
            <a:round/>
            <a:headEnd len="sm" w="sm" type="none"/>
            <a:tailEnd len="sm" w="sm" type="none"/>
          </a:ln>
        </p:spPr>
      </p:pic>
      <p:sp>
        <p:nvSpPr>
          <p:cNvPr id="196" name="Google Shape;196;p33"/>
          <p:cNvSpPr/>
          <p:nvPr/>
        </p:nvSpPr>
        <p:spPr>
          <a:xfrm>
            <a:off x="1723237" y="3070650"/>
            <a:ext cx="1136700" cy="11472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7" name="Google Shape;197;p33"/>
          <p:cNvPicPr preferRelativeResize="0"/>
          <p:nvPr/>
        </p:nvPicPr>
        <p:blipFill rotWithShape="1">
          <a:blip r:embed="rId4">
            <a:alphaModFix/>
          </a:blip>
          <a:srcRect b="4454" l="0" r="0" t="11660"/>
          <a:stretch/>
        </p:blipFill>
        <p:spPr>
          <a:xfrm>
            <a:off x="1882850" y="3213725"/>
            <a:ext cx="817550" cy="859475"/>
          </a:xfrm>
          <a:prstGeom prst="rect">
            <a:avLst/>
          </a:prstGeom>
          <a:solidFill>
            <a:srgbClr val="77C6FC"/>
          </a:solidFill>
          <a:ln cap="flat" cmpd="sng" w="28575">
            <a:solidFill>
              <a:srgbClr val="494949"/>
            </a:solidFill>
            <a:prstDash val="solid"/>
            <a:round/>
            <a:headEnd len="sm" w="sm" type="none"/>
            <a:tailEnd len="sm" w="sm" type="none"/>
          </a:ln>
        </p:spPr>
      </p:pic>
      <p:pic>
        <p:nvPicPr>
          <p:cNvPr id="198" name="Google Shape;198;p33"/>
          <p:cNvPicPr preferRelativeResize="0"/>
          <p:nvPr/>
        </p:nvPicPr>
        <p:blipFill rotWithShape="1">
          <a:blip r:embed="rId5">
            <a:alphaModFix/>
          </a:blip>
          <a:srcRect b="23143" l="0" r="9477" t="8283"/>
          <a:stretch/>
        </p:blipFill>
        <p:spPr>
          <a:xfrm>
            <a:off x="3826749" y="1146140"/>
            <a:ext cx="856074" cy="864609"/>
          </a:xfrm>
          <a:prstGeom prst="rect">
            <a:avLst/>
          </a:prstGeom>
          <a:solidFill>
            <a:srgbClr val="77C6FC"/>
          </a:solidFill>
          <a:ln cap="flat" cmpd="sng" w="28575">
            <a:solidFill>
              <a:srgbClr val="494949"/>
            </a:solidFill>
            <a:prstDash val="solid"/>
            <a:round/>
            <a:headEnd len="sm" w="sm" type="none"/>
            <a:tailEnd len="sm" w="sm" type="none"/>
          </a:ln>
        </p:spPr>
      </p:pic>
      <p:pic>
        <p:nvPicPr>
          <p:cNvPr id="199" name="Google Shape;199;p33"/>
          <p:cNvPicPr preferRelativeResize="0"/>
          <p:nvPr/>
        </p:nvPicPr>
        <p:blipFill rotWithShape="1">
          <a:blip r:embed="rId6">
            <a:alphaModFix/>
          </a:blip>
          <a:srcRect b="7277" l="4278" r="0" t="5141"/>
          <a:stretch/>
        </p:blipFill>
        <p:spPr>
          <a:xfrm>
            <a:off x="3805563" y="3186525"/>
            <a:ext cx="817575" cy="915825"/>
          </a:xfrm>
          <a:prstGeom prst="rect">
            <a:avLst/>
          </a:prstGeom>
          <a:solidFill>
            <a:srgbClr val="77C6FC"/>
          </a:solidFill>
          <a:ln cap="flat" cmpd="sng" w="28575">
            <a:solidFill>
              <a:srgbClr val="494949"/>
            </a:solidFill>
            <a:prstDash val="solid"/>
            <a:round/>
            <a:headEnd len="sm" w="sm" type="none"/>
            <a:tailEnd len="sm" w="sm" type="none"/>
          </a:ln>
        </p:spPr>
      </p:pic>
      <p:sp>
        <p:nvSpPr>
          <p:cNvPr id="200" name="Google Shape;200;p33"/>
          <p:cNvSpPr/>
          <p:nvPr/>
        </p:nvSpPr>
        <p:spPr>
          <a:xfrm>
            <a:off x="6223811" y="1005647"/>
            <a:ext cx="1269900" cy="11967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p33"/>
          <p:cNvSpPr txBox="1"/>
          <p:nvPr/>
        </p:nvSpPr>
        <p:spPr>
          <a:xfrm>
            <a:off x="1477613" y="2153838"/>
            <a:ext cx="1692000" cy="7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lexandria"/>
                <a:ea typeface="Alexandria"/>
                <a:cs typeface="Alexandria"/>
                <a:sym typeface="Alexandria"/>
              </a:rPr>
              <a:t>Elizabeth Knight</a:t>
            </a:r>
            <a:endParaRPr b="1" sz="1100">
              <a:latin typeface="Alexandria"/>
              <a:ea typeface="Alexandria"/>
              <a:cs typeface="Alexandria"/>
              <a:sym typeface="Alexandria"/>
            </a:endParaRPr>
          </a:p>
          <a:p>
            <a:pPr indent="0" lvl="0" marL="0" rtl="0" algn="ctr">
              <a:spcBef>
                <a:spcPts val="0"/>
              </a:spcBef>
              <a:spcAft>
                <a:spcPts val="0"/>
              </a:spcAft>
              <a:buNone/>
            </a:pPr>
            <a:r>
              <a:rPr lang="en" sz="1100">
                <a:latin typeface="Albert Sans"/>
                <a:ea typeface="Albert Sans"/>
                <a:cs typeface="Albert Sans"/>
                <a:sym typeface="Albert Sans"/>
              </a:rPr>
              <a:t>Team Lead</a:t>
            </a:r>
            <a:endParaRPr sz="1100">
              <a:latin typeface="Albert Sans"/>
              <a:ea typeface="Albert Sans"/>
              <a:cs typeface="Albert Sans"/>
              <a:sym typeface="Albert Sans"/>
            </a:endParaRPr>
          </a:p>
          <a:p>
            <a:pPr indent="0" lvl="0" marL="0" rtl="0" algn="ctr">
              <a:spcBef>
                <a:spcPts val="0"/>
              </a:spcBef>
              <a:spcAft>
                <a:spcPts val="0"/>
              </a:spcAft>
              <a:buNone/>
            </a:pPr>
            <a:r>
              <a:rPr lang="en" sz="1100">
                <a:latin typeface="Albert Sans"/>
                <a:ea typeface="Albert Sans"/>
                <a:cs typeface="Albert Sans"/>
                <a:sym typeface="Albert Sans"/>
              </a:rPr>
              <a:t>Client Communicator </a:t>
            </a:r>
            <a:endParaRPr sz="1100">
              <a:latin typeface="Albert Sans"/>
              <a:ea typeface="Albert Sans"/>
              <a:cs typeface="Albert Sans"/>
              <a:sym typeface="Albert Sans"/>
            </a:endParaRPr>
          </a:p>
          <a:p>
            <a:pPr indent="0" lvl="0" marL="0" rtl="0" algn="ctr">
              <a:spcBef>
                <a:spcPts val="0"/>
              </a:spcBef>
              <a:spcAft>
                <a:spcPts val="0"/>
              </a:spcAft>
              <a:buNone/>
            </a:pPr>
            <a:r>
              <a:rPr lang="en" sz="1100">
                <a:latin typeface="Albert Sans"/>
                <a:ea typeface="Albert Sans"/>
                <a:cs typeface="Albert Sans"/>
                <a:sym typeface="Albert Sans"/>
              </a:rPr>
              <a:t>Full Stack </a:t>
            </a:r>
            <a:endParaRPr sz="1100">
              <a:latin typeface="Albert Sans"/>
              <a:ea typeface="Albert Sans"/>
              <a:cs typeface="Albert Sans"/>
              <a:sym typeface="Albert Sans"/>
            </a:endParaRPr>
          </a:p>
        </p:txBody>
      </p:sp>
      <p:sp>
        <p:nvSpPr>
          <p:cNvPr id="202" name="Google Shape;202;p33"/>
          <p:cNvSpPr txBox="1"/>
          <p:nvPr/>
        </p:nvSpPr>
        <p:spPr>
          <a:xfrm>
            <a:off x="1387025" y="4225749"/>
            <a:ext cx="1873200" cy="67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lexandria"/>
                <a:ea typeface="Alexandria"/>
                <a:cs typeface="Alexandria"/>
                <a:sym typeface="Alexandria"/>
              </a:rPr>
              <a:t>Joey Banaszak</a:t>
            </a:r>
            <a:endParaRPr b="1" sz="1100">
              <a:latin typeface="Alexandria"/>
              <a:ea typeface="Alexandria"/>
              <a:cs typeface="Alexandria"/>
              <a:sym typeface="Alexandria"/>
            </a:endParaRPr>
          </a:p>
          <a:p>
            <a:pPr indent="0" lvl="0" marL="0" rtl="0" algn="ctr">
              <a:spcBef>
                <a:spcPts val="0"/>
              </a:spcBef>
              <a:spcAft>
                <a:spcPts val="0"/>
              </a:spcAft>
              <a:buNone/>
            </a:pPr>
            <a:r>
              <a:rPr lang="en" sz="1100">
                <a:latin typeface="Albert Sans"/>
                <a:ea typeface="Albert Sans"/>
                <a:cs typeface="Albert Sans"/>
                <a:sym typeface="Albert Sans"/>
              </a:rPr>
              <a:t>Database </a:t>
            </a:r>
            <a:r>
              <a:rPr lang="en" sz="1100">
                <a:latin typeface="Albert Sans"/>
                <a:ea typeface="Albert Sans"/>
                <a:cs typeface="Albert Sans"/>
                <a:sym typeface="Albert Sans"/>
              </a:rPr>
              <a:t>Architect</a:t>
            </a:r>
            <a:endParaRPr sz="1100">
              <a:latin typeface="Albert Sans"/>
              <a:ea typeface="Albert Sans"/>
              <a:cs typeface="Albert Sans"/>
              <a:sym typeface="Albert Sans"/>
            </a:endParaRPr>
          </a:p>
          <a:p>
            <a:pPr indent="0" lvl="0" marL="0" rtl="0" algn="ctr">
              <a:spcBef>
                <a:spcPts val="0"/>
              </a:spcBef>
              <a:spcAft>
                <a:spcPts val="0"/>
              </a:spcAft>
              <a:buNone/>
            </a:pPr>
            <a:r>
              <a:rPr lang="en" sz="1100">
                <a:latin typeface="Albert Sans"/>
                <a:ea typeface="Albert Sans"/>
                <a:cs typeface="Albert Sans"/>
                <a:sym typeface="Albert Sans"/>
              </a:rPr>
              <a:t>Backend</a:t>
            </a:r>
            <a:endParaRPr sz="1100">
              <a:latin typeface="Albert Sans"/>
              <a:ea typeface="Albert Sans"/>
              <a:cs typeface="Albert Sans"/>
              <a:sym typeface="Albert Sans"/>
            </a:endParaRPr>
          </a:p>
        </p:txBody>
      </p:sp>
      <p:sp>
        <p:nvSpPr>
          <p:cNvPr id="203" name="Google Shape;203;p33"/>
          <p:cNvSpPr txBox="1"/>
          <p:nvPr/>
        </p:nvSpPr>
        <p:spPr>
          <a:xfrm>
            <a:off x="3301125" y="2166050"/>
            <a:ext cx="2042400" cy="65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lexandria"/>
                <a:ea typeface="Alexandria"/>
                <a:cs typeface="Alexandria"/>
                <a:sym typeface="Alexandria"/>
              </a:rPr>
              <a:t>Jessica Maldonado Olivas</a:t>
            </a:r>
            <a:endParaRPr b="1" sz="1100">
              <a:latin typeface="Alexandria"/>
              <a:ea typeface="Alexandria"/>
              <a:cs typeface="Alexandria"/>
              <a:sym typeface="Alexandria"/>
            </a:endParaRPr>
          </a:p>
          <a:p>
            <a:pPr indent="0" lvl="0" marL="0" rtl="0" algn="ctr">
              <a:spcBef>
                <a:spcPts val="0"/>
              </a:spcBef>
              <a:spcAft>
                <a:spcPts val="0"/>
              </a:spcAft>
              <a:buNone/>
            </a:pPr>
            <a:r>
              <a:rPr lang="en" sz="1100">
                <a:latin typeface="Albert Sans"/>
                <a:ea typeface="Albert Sans"/>
                <a:cs typeface="Albert Sans"/>
                <a:sym typeface="Albert Sans"/>
              </a:rPr>
              <a:t>Release Manager</a:t>
            </a:r>
            <a:endParaRPr sz="1100">
              <a:latin typeface="Albert Sans"/>
              <a:ea typeface="Albert Sans"/>
              <a:cs typeface="Albert Sans"/>
              <a:sym typeface="Albert Sans"/>
            </a:endParaRPr>
          </a:p>
          <a:p>
            <a:pPr indent="0" lvl="0" marL="0" rtl="0" algn="ctr">
              <a:spcBef>
                <a:spcPts val="0"/>
              </a:spcBef>
              <a:spcAft>
                <a:spcPts val="0"/>
              </a:spcAft>
              <a:buNone/>
            </a:pPr>
            <a:r>
              <a:rPr lang="en" sz="1100">
                <a:latin typeface="Albert Sans"/>
                <a:ea typeface="Albert Sans"/>
                <a:cs typeface="Albert Sans"/>
                <a:sym typeface="Albert Sans"/>
              </a:rPr>
              <a:t>Frontend</a:t>
            </a:r>
            <a:endParaRPr sz="1100">
              <a:latin typeface="Albert Sans"/>
              <a:ea typeface="Albert Sans"/>
              <a:cs typeface="Albert Sans"/>
              <a:sym typeface="Albert Sans"/>
            </a:endParaRPr>
          </a:p>
        </p:txBody>
      </p:sp>
      <p:sp>
        <p:nvSpPr>
          <p:cNvPr id="204" name="Google Shape;204;p33"/>
          <p:cNvSpPr txBox="1"/>
          <p:nvPr/>
        </p:nvSpPr>
        <p:spPr>
          <a:xfrm>
            <a:off x="3191425" y="4193200"/>
            <a:ext cx="2126700" cy="7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lexandria"/>
                <a:ea typeface="Alexandria"/>
                <a:cs typeface="Alexandria"/>
                <a:sym typeface="Alexandria"/>
              </a:rPr>
              <a:t>Samantha Madderom </a:t>
            </a:r>
            <a:endParaRPr b="1" sz="1100">
              <a:latin typeface="Alexandria"/>
              <a:ea typeface="Alexandria"/>
              <a:cs typeface="Alexandria"/>
              <a:sym typeface="Alexandria"/>
            </a:endParaRPr>
          </a:p>
          <a:p>
            <a:pPr indent="0" lvl="0" marL="0" rtl="0" algn="ctr">
              <a:spcBef>
                <a:spcPts val="0"/>
              </a:spcBef>
              <a:spcAft>
                <a:spcPts val="0"/>
              </a:spcAft>
              <a:buNone/>
            </a:pPr>
            <a:r>
              <a:rPr lang="en" sz="1100">
                <a:latin typeface="Albert Sans"/>
                <a:ea typeface="Albert Sans"/>
                <a:cs typeface="Albert Sans"/>
                <a:sym typeface="Albert Sans"/>
              </a:rPr>
              <a:t>Recorder</a:t>
            </a:r>
            <a:endParaRPr sz="1100">
              <a:latin typeface="Albert Sans"/>
              <a:ea typeface="Albert Sans"/>
              <a:cs typeface="Albert Sans"/>
              <a:sym typeface="Albert Sans"/>
            </a:endParaRPr>
          </a:p>
          <a:p>
            <a:pPr indent="0" lvl="0" marL="0" rtl="0" algn="ctr">
              <a:spcBef>
                <a:spcPts val="0"/>
              </a:spcBef>
              <a:spcAft>
                <a:spcPts val="0"/>
              </a:spcAft>
              <a:buNone/>
            </a:pPr>
            <a:r>
              <a:rPr lang="en" sz="1100">
                <a:latin typeface="Albert Sans"/>
                <a:ea typeface="Albert Sans"/>
                <a:cs typeface="Albert Sans"/>
                <a:sym typeface="Albert Sans"/>
              </a:rPr>
              <a:t>Backend</a:t>
            </a:r>
            <a:endParaRPr sz="1100">
              <a:latin typeface="Albert Sans"/>
              <a:ea typeface="Albert Sans"/>
              <a:cs typeface="Albert Sans"/>
              <a:sym typeface="Albert Sans"/>
            </a:endParaRPr>
          </a:p>
        </p:txBody>
      </p:sp>
      <p:sp>
        <p:nvSpPr>
          <p:cNvPr id="205" name="Google Shape;205;p33"/>
          <p:cNvSpPr txBox="1"/>
          <p:nvPr/>
        </p:nvSpPr>
        <p:spPr>
          <a:xfrm>
            <a:off x="5960550" y="2234448"/>
            <a:ext cx="1796400" cy="51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lexandria"/>
                <a:ea typeface="Alexandria"/>
                <a:cs typeface="Alexandria"/>
                <a:sym typeface="Alexandria"/>
              </a:rPr>
              <a:t>Savannah Chappus</a:t>
            </a:r>
            <a:endParaRPr b="1" sz="1100">
              <a:latin typeface="Alexandria"/>
              <a:ea typeface="Alexandria"/>
              <a:cs typeface="Alexandria"/>
              <a:sym typeface="Alexandria"/>
            </a:endParaRPr>
          </a:p>
          <a:p>
            <a:pPr indent="0" lvl="0" marL="0" rtl="0" algn="ctr">
              <a:spcBef>
                <a:spcPts val="0"/>
              </a:spcBef>
              <a:spcAft>
                <a:spcPts val="0"/>
              </a:spcAft>
              <a:buNone/>
            </a:pPr>
            <a:r>
              <a:rPr lang="en" sz="1100">
                <a:latin typeface="Albert Sans"/>
                <a:ea typeface="Albert Sans"/>
                <a:cs typeface="Albert Sans"/>
                <a:sym typeface="Albert Sans"/>
              </a:rPr>
              <a:t>Mentor</a:t>
            </a:r>
            <a:endParaRPr sz="1100">
              <a:latin typeface="Albert Sans"/>
              <a:ea typeface="Albert Sans"/>
              <a:cs typeface="Albert Sans"/>
              <a:sym typeface="Albert Sans"/>
            </a:endParaRPr>
          </a:p>
        </p:txBody>
      </p:sp>
      <p:pic>
        <p:nvPicPr>
          <p:cNvPr id="206" name="Google Shape;206;p33"/>
          <p:cNvPicPr preferRelativeResize="0"/>
          <p:nvPr/>
        </p:nvPicPr>
        <p:blipFill>
          <a:blip r:embed="rId7">
            <a:alphaModFix/>
          </a:blip>
          <a:stretch>
            <a:fillRect/>
          </a:stretch>
        </p:blipFill>
        <p:spPr>
          <a:xfrm>
            <a:off x="6450000" y="1146369"/>
            <a:ext cx="817524" cy="915267"/>
          </a:xfrm>
          <a:prstGeom prst="rect">
            <a:avLst/>
          </a:prstGeom>
          <a:noFill/>
          <a:ln cap="flat" cmpd="sng" w="28575">
            <a:solidFill>
              <a:srgbClr val="494949"/>
            </a:solidFill>
            <a:prstDash val="solid"/>
            <a:round/>
            <a:headEnd len="sm" w="sm" type="none"/>
            <a:tailEnd len="sm" w="sm" type="none"/>
          </a:ln>
        </p:spPr>
      </p:pic>
      <p:sp>
        <p:nvSpPr>
          <p:cNvPr id="207" name="Google Shape;207;p33"/>
          <p:cNvSpPr/>
          <p:nvPr/>
        </p:nvSpPr>
        <p:spPr>
          <a:xfrm>
            <a:off x="6223811" y="3070660"/>
            <a:ext cx="1269900" cy="11967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33"/>
          <p:cNvSpPr txBox="1"/>
          <p:nvPr/>
        </p:nvSpPr>
        <p:spPr>
          <a:xfrm>
            <a:off x="6059100" y="4305988"/>
            <a:ext cx="1599300" cy="51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lexandria"/>
                <a:ea typeface="Alexandria"/>
                <a:cs typeface="Alexandria"/>
                <a:sym typeface="Alexandria"/>
              </a:rPr>
              <a:t>Brian Donnelly</a:t>
            </a:r>
            <a:endParaRPr b="1" sz="1100">
              <a:latin typeface="Alexandria"/>
              <a:ea typeface="Alexandria"/>
              <a:cs typeface="Alexandria"/>
              <a:sym typeface="Alexandria"/>
            </a:endParaRPr>
          </a:p>
          <a:p>
            <a:pPr indent="0" lvl="0" marL="0" rtl="0" algn="ctr">
              <a:spcBef>
                <a:spcPts val="0"/>
              </a:spcBef>
              <a:spcAft>
                <a:spcPts val="0"/>
              </a:spcAft>
              <a:buNone/>
            </a:pPr>
            <a:r>
              <a:rPr lang="en" sz="1100">
                <a:latin typeface="Albert Sans"/>
                <a:ea typeface="Albert Sans"/>
                <a:cs typeface="Albert Sans"/>
                <a:sym typeface="Albert Sans"/>
              </a:rPr>
              <a:t>Mentor</a:t>
            </a:r>
            <a:endParaRPr sz="1100">
              <a:latin typeface="Albert Sans"/>
              <a:ea typeface="Albert Sans"/>
              <a:cs typeface="Albert Sans"/>
              <a:sym typeface="Albert Sans"/>
            </a:endParaRPr>
          </a:p>
        </p:txBody>
      </p:sp>
      <p:pic>
        <p:nvPicPr>
          <p:cNvPr descr="File:Stick Figure Head.JPG - Wikimedia Commons" id="209" name="Google Shape;209;p33"/>
          <p:cNvPicPr preferRelativeResize="0"/>
          <p:nvPr/>
        </p:nvPicPr>
        <p:blipFill>
          <a:blip r:embed="rId8">
            <a:alphaModFix/>
          </a:blip>
          <a:stretch>
            <a:fillRect/>
          </a:stretch>
        </p:blipFill>
        <p:spPr>
          <a:xfrm>
            <a:off x="6495688" y="3186801"/>
            <a:ext cx="726125" cy="964412"/>
          </a:xfrm>
          <a:prstGeom prst="rect">
            <a:avLst/>
          </a:prstGeom>
          <a:solidFill>
            <a:srgbClr val="77C6FC"/>
          </a:solidFill>
          <a:ln cap="flat" cmpd="sng" w="28575">
            <a:solidFill>
              <a:srgbClr val="494949"/>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1"/>
          <p:cNvPicPr preferRelativeResize="0"/>
          <p:nvPr/>
        </p:nvPicPr>
        <p:blipFill>
          <a:blip r:embed="rId3">
            <a:alphaModFix/>
          </a:blip>
          <a:stretch>
            <a:fillRect/>
          </a:stretch>
        </p:blipFill>
        <p:spPr>
          <a:xfrm>
            <a:off x="2749725" y="277600"/>
            <a:ext cx="6204549" cy="4588300"/>
          </a:xfrm>
          <a:prstGeom prst="rect">
            <a:avLst/>
          </a:prstGeom>
          <a:noFill/>
          <a:ln>
            <a:noFill/>
          </a:ln>
          <a:effectLst>
            <a:outerShdw blurRad="57150" rotWithShape="0" algn="bl" dir="5400000" dist="19050">
              <a:srgbClr val="000000">
                <a:alpha val="50000"/>
              </a:srgbClr>
            </a:outerShdw>
          </a:effectLst>
        </p:spPr>
      </p:pic>
      <p:sp>
        <p:nvSpPr>
          <p:cNvPr id="329" name="Google Shape;329;p51"/>
          <p:cNvSpPr txBox="1"/>
          <p:nvPr>
            <p:ph idx="4294967295" type="title"/>
          </p:nvPr>
        </p:nvSpPr>
        <p:spPr>
          <a:xfrm>
            <a:off x="86900" y="498275"/>
            <a:ext cx="2438400" cy="18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Organization Home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2"/>
          <p:cNvSpPr txBox="1"/>
          <p:nvPr>
            <p:ph type="title"/>
          </p:nvPr>
        </p:nvSpPr>
        <p:spPr>
          <a:xfrm>
            <a:off x="347700" y="22375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a:t>
            </a:r>
            <a:endParaRPr/>
          </a:p>
        </p:txBody>
      </p:sp>
      <p:pic>
        <p:nvPicPr>
          <p:cNvPr id="335" name="Google Shape;335;p52" title="UGRADS_2.gif"/>
          <p:cNvPicPr preferRelativeResize="0"/>
          <p:nvPr/>
        </p:nvPicPr>
        <p:blipFill>
          <a:blip r:embed="rId3">
            <a:alphaModFix/>
          </a:blip>
          <a:stretch>
            <a:fillRect/>
          </a:stretch>
        </p:blipFill>
        <p:spPr>
          <a:xfrm>
            <a:off x="1153375" y="884650"/>
            <a:ext cx="6229050" cy="3882774"/>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3"/>
          <p:cNvSpPr txBox="1"/>
          <p:nvPr>
            <p:ph type="title"/>
          </p:nvPr>
        </p:nvSpPr>
        <p:spPr>
          <a:xfrm>
            <a:off x="482925" y="35090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Challenges &amp; Resolutions</a:t>
            </a:r>
            <a:endParaRPr/>
          </a:p>
        </p:txBody>
      </p:sp>
      <p:sp>
        <p:nvSpPr>
          <p:cNvPr id="341" name="Google Shape;341;p53"/>
          <p:cNvSpPr/>
          <p:nvPr/>
        </p:nvSpPr>
        <p:spPr>
          <a:xfrm>
            <a:off x="929797" y="1115000"/>
            <a:ext cx="1963500" cy="9855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2" name="Google Shape;342;p53"/>
          <p:cNvSpPr/>
          <p:nvPr/>
        </p:nvSpPr>
        <p:spPr>
          <a:xfrm>
            <a:off x="929797" y="2280711"/>
            <a:ext cx="1963500" cy="9855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p53"/>
          <p:cNvSpPr/>
          <p:nvPr/>
        </p:nvSpPr>
        <p:spPr>
          <a:xfrm>
            <a:off x="929797" y="3446422"/>
            <a:ext cx="1963500" cy="9855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4" name="Google Shape;344;p53"/>
          <p:cNvSpPr txBox="1"/>
          <p:nvPr/>
        </p:nvSpPr>
        <p:spPr>
          <a:xfrm>
            <a:off x="929788" y="1157575"/>
            <a:ext cx="1963500" cy="9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lexandria Light"/>
                <a:ea typeface="Alexandria Light"/>
                <a:cs typeface="Alexandria Light"/>
                <a:sym typeface="Alexandria Light"/>
              </a:rPr>
              <a:t>Multi-tech integrations made designing tests hard</a:t>
            </a:r>
            <a:endParaRPr>
              <a:latin typeface="Alexandria Light"/>
              <a:ea typeface="Alexandria Light"/>
              <a:cs typeface="Alexandria Light"/>
              <a:sym typeface="Alexandria Light"/>
            </a:endParaRPr>
          </a:p>
        </p:txBody>
      </p:sp>
      <p:sp>
        <p:nvSpPr>
          <p:cNvPr id="345" name="Google Shape;345;p53"/>
          <p:cNvSpPr txBox="1"/>
          <p:nvPr/>
        </p:nvSpPr>
        <p:spPr>
          <a:xfrm>
            <a:off x="891736" y="2452175"/>
            <a:ext cx="2096100" cy="74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Alexandria Light"/>
                <a:ea typeface="Alexandria Light"/>
                <a:cs typeface="Alexandria Light"/>
                <a:sym typeface="Alexandria Light"/>
              </a:rPr>
              <a:t>EC2 Instance Connection Issue</a:t>
            </a:r>
            <a:endParaRPr sz="1500">
              <a:latin typeface="Alexandria Light"/>
              <a:ea typeface="Alexandria Light"/>
              <a:cs typeface="Alexandria Light"/>
              <a:sym typeface="Alexandria Light"/>
            </a:endParaRPr>
          </a:p>
        </p:txBody>
      </p:sp>
      <p:sp>
        <p:nvSpPr>
          <p:cNvPr id="346" name="Google Shape;346;p53"/>
          <p:cNvSpPr txBox="1"/>
          <p:nvPr/>
        </p:nvSpPr>
        <p:spPr>
          <a:xfrm>
            <a:off x="863488" y="3498325"/>
            <a:ext cx="2096100" cy="8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Alexandria Light"/>
                <a:ea typeface="Alexandria Light"/>
                <a:cs typeface="Alexandria Light"/>
                <a:sym typeface="Alexandria Light"/>
              </a:rPr>
              <a:t>Steep Learning Curve with Unfamiliar Tools</a:t>
            </a:r>
            <a:endParaRPr sz="1500">
              <a:latin typeface="Alexandria Light"/>
              <a:ea typeface="Alexandria Light"/>
              <a:cs typeface="Alexandria Light"/>
              <a:sym typeface="Alexandria Light"/>
            </a:endParaRPr>
          </a:p>
        </p:txBody>
      </p:sp>
      <p:sp>
        <p:nvSpPr>
          <p:cNvPr id="347" name="Google Shape;347;p53"/>
          <p:cNvSpPr/>
          <p:nvPr/>
        </p:nvSpPr>
        <p:spPr>
          <a:xfrm>
            <a:off x="3089415" y="1422900"/>
            <a:ext cx="2511900" cy="462300"/>
          </a:xfrm>
          <a:prstGeom prst="rightArrow">
            <a:avLst>
              <a:gd fmla="val 50000" name="adj1"/>
              <a:gd fmla="val 50000" name="adj2"/>
            </a:avLst>
          </a:prstGeom>
          <a:solidFill>
            <a:srgbClr val="494949"/>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 name="Google Shape;348;p53"/>
          <p:cNvSpPr/>
          <p:nvPr/>
        </p:nvSpPr>
        <p:spPr>
          <a:xfrm>
            <a:off x="3089415" y="2570859"/>
            <a:ext cx="2511900" cy="462300"/>
          </a:xfrm>
          <a:prstGeom prst="rightArrow">
            <a:avLst>
              <a:gd fmla="val 50000" name="adj1"/>
              <a:gd fmla="val 50000" name="adj2"/>
            </a:avLst>
          </a:prstGeom>
          <a:solidFill>
            <a:srgbClr val="494949"/>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 name="Google Shape;349;p53"/>
          <p:cNvSpPr/>
          <p:nvPr/>
        </p:nvSpPr>
        <p:spPr>
          <a:xfrm>
            <a:off x="3089415" y="3718858"/>
            <a:ext cx="2511900" cy="462300"/>
          </a:xfrm>
          <a:prstGeom prst="rightArrow">
            <a:avLst>
              <a:gd fmla="val 50000" name="adj1"/>
              <a:gd fmla="val 50000" name="adj2"/>
            </a:avLst>
          </a:prstGeom>
          <a:solidFill>
            <a:srgbClr val="494949"/>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 name="Google Shape;350;p53"/>
          <p:cNvSpPr/>
          <p:nvPr/>
        </p:nvSpPr>
        <p:spPr>
          <a:xfrm>
            <a:off x="5889837" y="3502238"/>
            <a:ext cx="2307000" cy="9855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Alexandria Light"/>
                <a:ea typeface="Alexandria Light"/>
                <a:cs typeface="Alexandria Light"/>
                <a:sym typeface="Alexandria Light"/>
              </a:rPr>
              <a:t>Adapted to new tools</a:t>
            </a:r>
            <a:endParaRPr sz="1500">
              <a:latin typeface="Alexandria Light"/>
              <a:ea typeface="Alexandria Light"/>
              <a:cs typeface="Alexandria Light"/>
              <a:sym typeface="Alexandria Light"/>
            </a:endParaRPr>
          </a:p>
        </p:txBody>
      </p:sp>
      <p:sp>
        <p:nvSpPr>
          <p:cNvPr id="351" name="Google Shape;351;p53"/>
          <p:cNvSpPr/>
          <p:nvPr/>
        </p:nvSpPr>
        <p:spPr>
          <a:xfrm>
            <a:off x="5889834" y="2352912"/>
            <a:ext cx="2307000" cy="9429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2" name="Google Shape;352;p53"/>
          <p:cNvSpPr/>
          <p:nvPr/>
        </p:nvSpPr>
        <p:spPr>
          <a:xfrm>
            <a:off x="5884605" y="1161219"/>
            <a:ext cx="2307000" cy="985500"/>
          </a:xfrm>
          <a:prstGeom prst="rect">
            <a:avLst/>
          </a:prstGeom>
          <a:solidFill>
            <a:srgbClr val="77C6FC"/>
          </a:solidFill>
          <a:ln cap="flat" cmpd="sng" w="9525">
            <a:solidFill>
              <a:srgbClr val="4949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Alexandria Light"/>
                <a:ea typeface="Alexandria Light"/>
                <a:cs typeface="Alexandria Light"/>
                <a:sym typeface="Alexandria Light"/>
              </a:rPr>
              <a:t>Implemented integration testing</a:t>
            </a:r>
            <a:endParaRPr sz="1500">
              <a:latin typeface="Alexandria Light"/>
              <a:ea typeface="Alexandria Light"/>
              <a:cs typeface="Alexandria Light"/>
              <a:sym typeface="Alexandria Light"/>
            </a:endParaRPr>
          </a:p>
        </p:txBody>
      </p:sp>
      <p:sp>
        <p:nvSpPr>
          <p:cNvPr id="353" name="Google Shape;353;p53"/>
          <p:cNvSpPr txBox="1"/>
          <p:nvPr/>
        </p:nvSpPr>
        <p:spPr>
          <a:xfrm>
            <a:off x="5884613" y="2314486"/>
            <a:ext cx="2307000" cy="10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lexandria Light"/>
                <a:ea typeface="Alexandria Light"/>
                <a:cs typeface="Alexandria Light"/>
                <a:sym typeface="Alexandria Light"/>
              </a:rPr>
              <a:t>Changed security subnet and in/outbound rules to allow our connection </a:t>
            </a:r>
            <a:endParaRPr>
              <a:latin typeface="Alexandria Light"/>
              <a:ea typeface="Alexandria Light"/>
              <a:cs typeface="Alexandria Light"/>
              <a:sym typeface="Alexandria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4"/>
          <p:cNvSpPr txBox="1"/>
          <p:nvPr>
            <p:ph type="title"/>
          </p:nvPr>
        </p:nvSpPr>
        <p:spPr>
          <a:xfrm>
            <a:off x="715100" y="53500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a:t>
            </a:r>
            <a:endParaRPr/>
          </a:p>
        </p:txBody>
      </p:sp>
      <p:pic>
        <p:nvPicPr>
          <p:cNvPr id="359" name="Google Shape;359;p54"/>
          <p:cNvPicPr preferRelativeResize="0"/>
          <p:nvPr/>
        </p:nvPicPr>
        <p:blipFill>
          <a:blip r:embed="rId3">
            <a:alphaModFix/>
          </a:blip>
          <a:stretch>
            <a:fillRect/>
          </a:stretch>
        </p:blipFill>
        <p:spPr>
          <a:xfrm>
            <a:off x="6539775" y="1714925"/>
            <a:ext cx="1552025" cy="1552025"/>
          </a:xfrm>
          <a:prstGeom prst="rect">
            <a:avLst/>
          </a:prstGeom>
          <a:noFill/>
          <a:ln>
            <a:noFill/>
          </a:ln>
        </p:spPr>
      </p:pic>
      <p:pic>
        <p:nvPicPr>
          <p:cNvPr id="360" name="Google Shape;360;p54"/>
          <p:cNvPicPr preferRelativeResize="0"/>
          <p:nvPr/>
        </p:nvPicPr>
        <p:blipFill>
          <a:blip r:embed="rId4">
            <a:alphaModFix/>
          </a:blip>
          <a:stretch>
            <a:fillRect/>
          </a:stretch>
        </p:blipFill>
        <p:spPr>
          <a:xfrm>
            <a:off x="6379600" y="95376"/>
            <a:ext cx="1872375" cy="1872375"/>
          </a:xfrm>
          <a:prstGeom prst="rect">
            <a:avLst/>
          </a:prstGeom>
          <a:noFill/>
          <a:ln>
            <a:noFill/>
          </a:ln>
        </p:spPr>
      </p:pic>
      <p:pic>
        <p:nvPicPr>
          <p:cNvPr id="361" name="Google Shape;361;p54"/>
          <p:cNvPicPr preferRelativeResize="0"/>
          <p:nvPr/>
        </p:nvPicPr>
        <p:blipFill>
          <a:blip r:embed="rId5">
            <a:alphaModFix/>
          </a:blip>
          <a:stretch>
            <a:fillRect/>
          </a:stretch>
        </p:blipFill>
        <p:spPr>
          <a:xfrm>
            <a:off x="5759163" y="3266952"/>
            <a:ext cx="3113250" cy="1685600"/>
          </a:xfrm>
          <a:prstGeom prst="rect">
            <a:avLst/>
          </a:prstGeom>
          <a:noFill/>
          <a:ln>
            <a:noFill/>
          </a:ln>
        </p:spPr>
      </p:pic>
      <p:sp>
        <p:nvSpPr>
          <p:cNvPr id="362" name="Google Shape;362;p54"/>
          <p:cNvSpPr txBox="1"/>
          <p:nvPr/>
        </p:nvSpPr>
        <p:spPr>
          <a:xfrm>
            <a:off x="775950" y="1293275"/>
            <a:ext cx="4237200" cy="35325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Alexandria Medium"/>
              <a:buChar char="●"/>
            </a:pPr>
            <a:r>
              <a:rPr lang="en" sz="1900">
                <a:solidFill>
                  <a:schemeClr val="dk1"/>
                </a:solidFill>
                <a:latin typeface="Alexandria Medium"/>
                <a:ea typeface="Alexandria Medium"/>
                <a:cs typeface="Alexandria Medium"/>
                <a:sym typeface="Alexandria Medium"/>
              </a:rPr>
              <a:t>Unit testing (jest and pytest)</a:t>
            </a:r>
            <a:endParaRPr sz="1900">
              <a:solidFill>
                <a:schemeClr val="dk1"/>
              </a:solidFill>
              <a:latin typeface="Alexandria Medium"/>
              <a:ea typeface="Alexandria Medium"/>
              <a:cs typeface="Alexandria Medium"/>
              <a:sym typeface="Alexandria Medium"/>
            </a:endParaRPr>
          </a:p>
          <a:p>
            <a:pPr indent="0" lvl="0" marL="0" rtl="0" algn="l">
              <a:spcBef>
                <a:spcPts val="0"/>
              </a:spcBef>
              <a:spcAft>
                <a:spcPts val="0"/>
              </a:spcAft>
              <a:buNone/>
            </a:pPr>
            <a:r>
              <a:t/>
            </a:r>
            <a:endParaRPr sz="1900">
              <a:solidFill>
                <a:schemeClr val="dk1"/>
              </a:solidFill>
              <a:latin typeface="Alexandria Medium"/>
              <a:ea typeface="Alexandria Medium"/>
              <a:cs typeface="Alexandria Medium"/>
              <a:sym typeface="Alexandria Medium"/>
            </a:endParaRPr>
          </a:p>
          <a:p>
            <a:pPr indent="-349250" lvl="0" marL="457200" rtl="0" algn="l">
              <a:spcBef>
                <a:spcPts val="0"/>
              </a:spcBef>
              <a:spcAft>
                <a:spcPts val="0"/>
              </a:spcAft>
              <a:buClr>
                <a:schemeClr val="dk1"/>
              </a:buClr>
              <a:buSzPts val="1900"/>
              <a:buFont typeface="Alexandria Medium"/>
              <a:buChar char="●"/>
            </a:pPr>
            <a:r>
              <a:rPr lang="en" sz="1900">
                <a:solidFill>
                  <a:schemeClr val="dk1"/>
                </a:solidFill>
                <a:latin typeface="Alexandria Medium"/>
                <a:ea typeface="Alexandria Medium"/>
                <a:cs typeface="Alexandria Medium"/>
                <a:sym typeface="Alexandria Medium"/>
              </a:rPr>
              <a:t>Integration testing (selenium)</a:t>
            </a:r>
            <a:endParaRPr sz="1900">
              <a:solidFill>
                <a:schemeClr val="dk1"/>
              </a:solidFill>
              <a:latin typeface="Alexandria Medium"/>
              <a:ea typeface="Alexandria Medium"/>
              <a:cs typeface="Alexandria Medium"/>
              <a:sym typeface="Alexandria Medium"/>
            </a:endParaRPr>
          </a:p>
          <a:p>
            <a:pPr indent="0" lvl="0" marL="0" rtl="0" algn="l">
              <a:spcBef>
                <a:spcPts val="0"/>
              </a:spcBef>
              <a:spcAft>
                <a:spcPts val="0"/>
              </a:spcAft>
              <a:buNone/>
            </a:pPr>
            <a:r>
              <a:t/>
            </a:r>
            <a:endParaRPr sz="1900">
              <a:solidFill>
                <a:schemeClr val="dk1"/>
              </a:solidFill>
              <a:latin typeface="Alexandria Medium"/>
              <a:ea typeface="Alexandria Medium"/>
              <a:cs typeface="Alexandria Medium"/>
              <a:sym typeface="Alexandria Medium"/>
            </a:endParaRPr>
          </a:p>
          <a:p>
            <a:pPr indent="-349250" lvl="0" marL="457200" rtl="0" algn="l">
              <a:spcBef>
                <a:spcPts val="0"/>
              </a:spcBef>
              <a:spcAft>
                <a:spcPts val="0"/>
              </a:spcAft>
              <a:buClr>
                <a:schemeClr val="dk1"/>
              </a:buClr>
              <a:buSzPts val="1900"/>
              <a:buFont typeface="Alexandria"/>
              <a:buChar char="●"/>
            </a:pPr>
            <a:r>
              <a:rPr lang="en" sz="1900">
                <a:solidFill>
                  <a:schemeClr val="dk1"/>
                </a:solidFill>
                <a:latin typeface="Alexandria Medium"/>
                <a:ea typeface="Alexandria Medium"/>
                <a:cs typeface="Alexandria Medium"/>
                <a:sym typeface="Alexandria Medium"/>
              </a:rPr>
              <a:t>User testing</a:t>
            </a:r>
            <a:r>
              <a:rPr lang="en" sz="1900">
                <a:solidFill>
                  <a:schemeClr val="dk1"/>
                </a:solidFill>
                <a:latin typeface="Alexandria"/>
                <a:ea typeface="Alexandria"/>
                <a:cs typeface="Alexandria"/>
                <a:sym typeface="Alexandria"/>
              </a:rPr>
              <a:t> </a:t>
            </a:r>
            <a:endParaRPr sz="1900">
              <a:solidFill>
                <a:schemeClr val="dk1"/>
              </a:solidFill>
              <a:latin typeface="Alexandria"/>
              <a:ea typeface="Alexandria"/>
              <a:cs typeface="Alexandria"/>
              <a:sym typeface="Alexandr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5" title="Screenshot 2025-04-18 at 8.55.27 PM.png"/>
          <p:cNvPicPr preferRelativeResize="0"/>
          <p:nvPr/>
        </p:nvPicPr>
        <p:blipFill>
          <a:blip r:embed="rId3">
            <a:alphaModFix/>
          </a:blip>
          <a:stretch>
            <a:fillRect/>
          </a:stretch>
        </p:blipFill>
        <p:spPr>
          <a:xfrm>
            <a:off x="41113" y="369650"/>
            <a:ext cx="9061775" cy="40486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6"/>
          <p:cNvSpPr txBox="1"/>
          <p:nvPr>
            <p:ph type="title"/>
          </p:nvPr>
        </p:nvSpPr>
        <p:spPr>
          <a:xfrm>
            <a:off x="707950" y="87340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373" name="Google Shape;373;p56"/>
          <p:cNvSpPr txBox="1"/>
          <p:nvPr>
            <p:ph idx="3" type="subTitle"/>
          </p:nvPr>
        </p:nvSpPr>
        <p:spPr>
          <a:xfrm>
            <a:off x="778000" y="1222225"/>
            <a:ext cx="7573800" cy="30453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SzPts val="2400"/>
              <a:buChar char="●"/>
            </a:pPr>
            <a:r>
              <a:rPr lang="en"/>
              <a:t>Sending file attachments through the messaging</a:t>
            </a:r>
            <a:endParaRPr/>
          </a:p>
          <a:p>
            <a:pPr indent="0" lvl="0" marL="0" rtl="0" algn="l">
              <a:spcBef>
                <a:spcPts val="0"/>
              </a:spcBef>
              <a:spcAft>
                <a:spcPts val="0"/>
              </a:spcAft>
              <a:buNone/>
            </a:pPr>
            <a:r>
              <a:t/>
            </a:r>
            <a:endParaRPr/>
          </a:p>
          <a:p>
            <a:pPr indent="-381000" lvl="0" marL="457200" rtl="0" algn="l">
              <a:spcBef>
                <a:spcPts val="0"/>
              </a:spcBef>
              <a:spcAft>
                <a:spcPts val="0"/>
              </a:spcAft>
              <a:buSzPts val="2400"/>
              <a:buChar char="●"/>
            </a:pPr>
            <a:r>
              <a:rPr lang="en"/>
              <a:t>Adding text and email messaging options </a:t>
            </a:r>
            <a:endParaRPr/>
          </a:p>
          <a:p>
            <a:pPr indent="0" lvl="0" marL="457200" rtl="0" algn="l">
              <a:spcBef>
                <a:spcPts val="0"/>
              </a:spcBef>
              <a:spcAft>
                <a:spcPts val="0"/>
              </a:spcAft>
              <a:buNone/>
            </a:pPr>
            <a:r>
              <a:t/>
            </a:r>
            <a:endParaRPr/>
          </a:p>
          <a:p>
            <a:pPr indent="-381000" lvl="0" marL="457200" rtl="0" algn="l">
              <a:spcBef>
                <a:spcPts val="0"/>
              </a:spcBef>
              <a:spcAft>
                <a:spcPts val="0"/>
              </a:spcAft>
              <a:buSzPts val="2400"/>
              <a:buChar char="●"/>
            </a:pPr>
            <a:r>
              <a:rPr lang="en"/>
              <a:t>Dynamic roles, allowing organizations to create their own roles with defined permissions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7"/>
          <p:cNvSpPr txBox="1"/>
          <p:nvPr>
            <p:ph type="title"/>
          </p:nvPr>
        </p:nvSpPr>
        <p:spPr>
          <a:xfrm>
            <a:off x="719997" y="801875"/>
            <a:ext cx="3704400" cy="54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379" name="Google Shape;379;p57"/>
          <p:cNvSpPr txBox="1"/>
          <p:nvPr>
            <p:ph idx="1" type="body"/>
          </p:nvPr>
        </p:nvSpPr>
        <p:spPr>
          <a:xfrm>
            <a:off x="1125450" y="1516050"/>
            <a:ext cx="6893100" cy="180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rgbClr val="000000"/>
                </a:solidFill>
                <a:latin typeface="Alexandria"/>
                <a:ea typeface="Alexandria"/>
                <a:cs typeface="Alexandria"/>
                <a:sym typeface="Alexandria"/>
              </a:rPr>
              <a:t>We developed the start of a web application that centralizes connections between local service providers and organizations. It enhances workflows, communication, and long-term scalability.</a:t>
            </a:r>
            <a:endParaRPr sz="1500">
              <a:solidFill>
                <a:srgbClr val="000000"/>
              </a:solidFill>
              <a:latin typeface="Alexandria"/>
              <a:ea typeface="Alexandria"/>
              <a:cs typeface="Alexandria"/>
              <a:sym typeface="Alexandria"/>
            </a:endParaRPr>
          </a:p>
          <a:p>
            <a:pPr indent="-323850" lvl="0" marL="457200" rtl="0" algn="l">
              <a:lnSpc>
                <a:spcPct val="115000"/>
              </a:lnSpc>
              <a:spcBef>
                <a:spcPts val="1200"/>
              </a:spcBef>
              <a:spcAft>
                <a:spcPts val="0"/>
              </a:spcAft>
              <a:buClr>
                <a:srgbClr val="000000"/>
              </a:buClr>
              <a:buSzPts val="1500"/>
              <a:buFont typeface="Alexandria"/>
              <a:buChar char="●"/>
            </a:pPr>
            <a:r>
              <a:rPr b="1" lang="en" sz="1500">
                <a:solidFill>
                  <a:srgbClr val="000000"/>
                </a:solidFill>
                <a:latin typeface="Alexandria"/>
                <a:ea typeface="Alexandria"/>
                <a:cs typeface="Alexandria"/>
                <a:sym typeface="Alexandria"/>
              </a:rPr>
              <a:t>Streamlines workflows and improves operational efficiency</a:t>
            </a:r>
            <a:br>
              <a:rPr b="1" lang="en" sz="1500">
                <a:solidFill>
                  <a:srgbClr val="000000"/>
                </a:solidFill>
                <a:latin typeface="Alexandria"/>
                <a:ea typeface="Alexandria"/>
                <a:cs typeface="Alexandria"/>
                <a:sym typeface="Alexandria"/>
              </a:rPr>
            </a:br>
            <a:endParaRPr b="1" sz="1500">
              <a:solidFill>
                <a:srgbClr val="000000"/>
              </a:solidFill>
              <a:latin typeface="Alexandria"/>
              <a:ea typeface="Alexandria"/>
              <a:cs typeface="Alexandria"/>
              <a:sym typeface="Alexandria"/>
            </a:endParaRPr>
          </a:p>
          <a:p>
            <a:pPr indent="-323850" lvl="0" marL="457200" rtl="0" algn="l">
              <a:lnSpc>
                <a:spcPct val="115000"/>
              </a:lnSpc>
              <a:spcBef>
                <a:spcPts val="0"/>
              </a:spcBef>
              <a:spcAft>
                <a:spcPts val="0"/>
              </a:spcAft>
              <a:buClr>
                <a:srgbClr val="000000"/>
              </a:buClr>
              <a:buSzPts val="1500"/>
              <a:buFont typeface="Alexandria"/>
              <a:buChar char="●"/>
            </a:pPr>
            <a:r>
              <a:rPr b="1" lang="en" sz="1500">
                <a:solidFill>
                  <a:srgbClr val="000000"/>
                </a:solidFill>
                <a:latin typeface="Alexandria"/>
                <a:ea typeface="Alexandria"/>
                <a:cs typeface="Alexandria"/>
                <a:sym typeface="Alexandria"/>
              </a:rPr>
              <a:t>Provides a secure, scalable platform for multiple organizations</a:t>
            </a:r>
            <a:endParaRPr sz="1600">
              <a:latin typeface="Alexandria"/>
              <a:ea typeface="Alexandria"/>
              <a:cs typeface="Alexandria"/>
              <a:sym typeface="Alexandr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ph type="ctrTitle"/>
          </p:nvPr>
        </p:nvSpPr>
        <p:spPr>
          <a:xfrm>
            <a:off x="612875" y="1875650"/>
            <a:ext cx="3856800" cy="125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4"/>
          <p:cNvSpPr txBox="1"/>
          <p:nvPr>
            <p:ph type="title"/>
          </p:nvPr>
        </p:nvSpPr>
        <p:spPr>
          <a:xfrm>
            <a:off x="440700" y="338675"/>
            <a:ext cx="4276800" cy="5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Our Client</a:t>
            </a:r>
            <a:endParaRPr sz="2500"/>
          </a:p>
        </p:txBody>
      </p:sp>
      <p:sp>
        <p:nvSpPr>
          <p:cNvPr id="215" name="Google Shape;215;p34"/>
          <p:cNvSpPr txBox="1"/>
          <p:nvPr>
            <p:ph idx="1" type="body"/>
          </p:nvPr>
        </p:nvSpPr>
        <p:spPr>
          <a:xfrm>
            <a:off x="4121700" y="1408513"/>
            <a:ext cx="4514100" cy="2326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t>Kevin Daily, President at EKA Labs</a:t>
            </a:r>
            <a:endParaRPr b="1" sz="2000"/>
          </a:p>
          <a:p>
            <a:pPr indent="0" lvl="0" marL="0" rtl="0" algn="l">
              <a:lnSpc>
                <a:spcPct val="115000"/>
              </a:lnSpc>
              <a:spcBef>
                <a:spcPts val="0"/>
              </a:spcBef>
              <a:spcAft>
                <a:spcPts val="0"/>
              </a:spcAft>
              <a:buNone/>
            </a:pPr>
            <a:r>
              <a:t/>
            </a:r>
            <a:endParaRPr b="1" sz="2000"/>
          </a:p>
          <a:p>
            <a:pPr indent="-304800" lvl="0" marL="457200" rtl="0" algn="l">
              <a:lnSpc>
                <a:spcPct val="115000"/>
              </a:lnSpc>
              <a:spcBef>
                <a:spcPts val="0"/>
              </a:spcBef>
              <a:spcAft>
                <a:spcPts val="0"/>
              </a:spcAft>
              <a:buSzPts val="1200"/>
              <a:buChar char="●"/>
            </a:pPr>
            <a:r>
              <a:rPr b="1" lang="en"/>
              <a:t>Creator of WorldByMe:</a:t>
            </a:r>
            <a:r>
              <a:rPr lang="en"/>
              <a:t> a role-based education model</a:t>
            </a:r>
            <a:endParaRPr/>
          </a:p>
          <a:p>
            <a:pPr indent="0" lvl="0" marL="0" rtl="0" algn="l">
              <a:lnSpc>
                <a:spcPct val="115000"/>
              </a:lnSpc>
              <a:spcBef>
                <a:spcPts val="0"/>
              </a:spcBef>
              <a:spcAft>
                <a:spcPts val="0"/>
              </a:spcAft>
              <a:buNone/>
            </a:pPr>
            <a:r>
              <a:t/>
            </a:r>
            <a:endParaRPr/>
          </a:p>
          <a:p>
            <a:pPr indent="-304800" lvl="0" marL="457200" rtl="0" algn="l">
              <a:lnSpc>
                <a:spcPct val="115000"/>
              </a:lnSpc>
              <a:spcBef>
                <a:spcPts val="0"/>
              </a:spcBef>
              <a:spcAft>
                <a:spcPts val="0"/>
              </a:spcAft>
              <a:buSzPts val="1200"/>
              <a:buChar char="●"/>
            </a:pPr>
            <a:r>
              <a:rPr b="1" lang="en"/>
              <a:t>Client Need: </a:t>
            </a:r>
            <a:r>
              <a:rPr lang="en"/>
              <a:t>Build a platform that supports secure collaboration and role-based access between multiple service organizations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p:txBody>
      </p:sp>
      <p:pic>
        <p:nvPicPr>
          <p:cNvPr id="216" name="Google Shape;216;p34"/>
          <p:cNvPicPr preferRelativeResize="0"/>
          <p:nvPr/>
        </p:nvPicPr>
        <p:blipFill rotWithShape="1">
          <a:blip r:embed="rId3">
            <a:alphaModFix/>
          </a:blip>
          <a:srcRect b="29113" l="13763" r="8998" t="4779"/>
          <a:stretch/>
        </p:blipFill>
        <p:spPr>
          <a:xfrm>
            <a:off x="884251" y="1170838"/>
            <a:ext cx="2618953" cy="2801826"/>
          </a:xfrm>
          <a:prstGeom prst="rect">
            <a:avLst/>
          </a:prstGeom>
          <a:noFill/>
          <a:ln cap="flat" cmpd="sng" w="28575">
            <a:solidFill>
              <a:srgbClr val="494949"/>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5"/>
          <p:cNvSpPr txBox="1"/>
          <p:nvPr>
            <p:ph type="title"/>
          </p:nvPr>
        </p:nvSpPr>
        <p:spPr>
          <a:xfrm>
            <a:off x="720000" y="535000"/>
            <a:ext cx="59253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The Problem: </a:t>
            </a:r>
            <a:endParaRPr sz="2500"/>
          </a:p>
        </p:txBody>
      </p:sp>
      <p:sp>
        <p:nvSpPr>
          <p:cNvPr id="222" name="Google Shape;222;p35"/>
          <p:cNvSpPr txBox="1"/>
          <p:nvPr>
            <p:ph idx="1" type="subTitle"/>
          </p:nvPr>
        </p:nvSpPr>
        <p:spPr>
          <a:xfrm>
            <a:off x="842800" y="1155750"/>
            <a:ext cx="7398900" cy="3690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According to the </a:t>
            </a:r>
            <a:r>
              <a:rPr b="1" lang="en"/>
              <a:t>City of Tucson’s 2023 Point in Time Count Report</a:t>
            </a:r>
            <a:r>
              <a:rPr lang="en"/>
              <a:t>, </a:t>
            </a:r>
            <a:r>
              <a:rPr lang="en"/>
              <a:t>despite there being</a:t>
            </a:r>
            <a:r>
              <a:rPr b="1" lang="en"/>
              <a:t> 1,066 available shelter and supportive housing beds</a:t>
            </a:r>
            <a:r>
              <a:rPr lang="en"/>
              <a:t>, there was </a:t>
            </a:r>
            <a:r>
              <a:rPr b="1" lang="en"/>
              <a:t>still over 1,504 individuals</a:t>
            </a:r>
            <a:r>
              <a:rPr lang="en"/>
              <a:t> experiencing unsheltered homelessness.</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lang="en"/>
              <a:t>Service providers are working hard, but are </a:t>
            </a:r>
            <a:r>
              <a:rPr b="1" lang="en"/>
              <a:t>working in silos</a:t>
            </a:r>
            <a:r>
              <a:rPr lang="en"/>
              <a:t>, limiting effective help for the community.</a:t>
            </a:r>
            <a:endParaRPr/>
          </a:p>
          <a:p>
            <a:pPr indent="0" lvl="0" marL="0" rtl="0" algn="l">
              <a:lnSpc>
                <a:spcPct val="115000"/>
              </a:lnSpc>
              <a:spcBef>
                <a:spcPts val="0"/>
              </a:spcBef>
              <a:spcAft>
                <a:spcPts val="0"/>
              </a:spcAft>
              <a:buNone/>
            </a:pPr>
            <a:r>
              <a:t/>
            </a:r>
            <a:endParaRPr/>
          </a:p>
          <a:p>
            <a:pPr indent="-304800" lvl="0" marL="457200" rtl="0" algn="l">
              <a:lnSpc>
                <a:spcPct val="115000"/>
              </a:lnSpc>
              <a:spcBef>
                <a:spcPts val="0"/>
              </a:spcBef>
              <a:spcAft>
                <a:spcPts val="0"/>
              </a:spcAft>
              <a:buSzPts val="1200"/>
              <a:buChar char="●"/>
            </a:pPr>
            <a:r>
              <a:rPr lang="en"/>
              <a:t>Disconnected organizations = </a:t>
            </a:r>
            <a:r>
              <a:rPr b="1" lang="en"/>
              <a:t>no shared client history</a:t>
            </a:r>
            <a:endParaRPr b="1"/>
          </a:p>
          <a:p>
            <a:pPr indent="-304800" lvl="0" marL="457200" rtl="0" algn="l">
              <a:lnSpc>
                <a:spcPct val="115000"/>
              </a:lnSpc>
              <a:spcBef>
                <a:spcPts val="0"/>
              </a:spcBef>
              <a:spcAft>
                <a:spcPts val="0"/>
              </a:spcAft>
              <a:buSzPts val="1200"/>
              <a:buChar char="●"/>
            </a:pPr>
            <a:r>
              <a:rPr lang="en"/>
              <a:t>Clients usually </a:t>
            </a:r>
            <a:r>
              <a:rPr b="1" lang="en"/>
              <a:t>need multiple services</a:t>
            </a:r>
            <a:endParaRPr b="1"/>
          </a:p>
          <a:p>
            <a:pPr indent="-304800" lvl="0" marL="457200" rtl="0" algn="l">
              <a:lnSpc>
                <a:spcPct val="115000"/>
              </a:lnSpc>
              <a:spcBef>
                <a:spcPts val="0"/>
              </a:spcBef>
              <a:spcAft>
                <a:spcPts val="0"/>
              </a:spcAft>
              <a:buSzPts val="1200"/>
              <a:buChar char="●"/>
            </a:pPr>
            <a:r>
              <a:rPr lang="en"/>
              <a:t>Delays + miscommunication = </a:t>
            </a:r>
            <a:r>
              <a:rPr b="1" lang="en"/>
              <a:t>missed opportunities to help</a:t>
            </a:r>
            <a:endParaRPr b="1"/>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b="1" lang="en"/>
              <a:t>Kevin’s vision is to connect local service providers through a centralized, secure platform that streamlines the current workflow and reduces inefficiencies</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480750" y="323925"/>
            <a:ext cx="3567300" cy="90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Current Workflow for Service Providers</a:t>
            </a:r>
            <a:endParaRPr sz="2500"/>
          </a:p>
        </p:txBody>
      </p:sp>
      <p:sp>
        <p:nvSpPr>
          <p:cNvPr id="228" name="Google Shape;228;p36"/>
          <p:cNvSpPr txBox="1"/>
          <p:nvPr>
            <p:ph idx="1" type="subTitle"/>
          </p:nvPr>
        </p:nvSpPr>
        <p:spPr>
          <a:xfrm>
            <a:off x="561350" y="1261325"/>
            <a:ext cx="3856800" cy="35790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lang="en"/>
              <a:t>Connecting individuals to services </a:t>
            </a:r>
            <a:r>
              <a:rPr b="1" lang="en"/>
              <a:t>heavily depends on</a:t>
            </a:r>
            <a:r>
              <a:rPr lang="en"/>
              <a:t> local availability</a:t>
            </a:r>
            <a:endParaRPr/>
          </a:p>
          <a:p>
            <a:pPr indent="0" lvl="0" marL="0" rtl="0" algn="l">
              <a:lnSpc>
                <a:spcPct val="115000"/>
              </a:lnSpc>
              <a:spcBef>
                <a:spcPts val="0"/>
              </a:spcBef>
              <a:spcAft>
                <a:spcPts val="0"/>
              </a:spcAft>
              <a:buNone/>
            </a:pPr>
            <a:r>
              <a:t/>
            </a:r>
            <a:endParaRPr b="1"/>
          </a:p>
          <a:p>
            <a:pPr indent="-304800" lvl="0" marL="457200" rtl="0" algn="l">
              <a:spcBef>
                <a:spcPts val="0"/>
              </a:spcBef>
              <a:spcAft>
                <a:spcPts val="0"/>
              </a:spcAft>
              <a:buSzPts val="1200"/>
              <a:buChar char="●"/>
            </a:pPr>
            <a:r>
              <a:rPr lang="en"/>
              <a:t>Individuals that utilize multiple services are often </a:t>
            </a:r>
            <a:r>
              <a:rPr b="1" lang="en"/>
              <a:t>lost or delayed </a:t>
            </a:r>
            <a:r>
              <a:rPr lang="en"/>
              <a:t>in the workflow</a:t>
            </a:r>
            <a:endParaRPr/>
          </a:p>
          <a:p>
            <a:pPr indent="0" lvl="0" marL="0" rtl="0" algn="l">
              <a:spcBef>
                <a:spcPts val="0"/>
              </a:spcBef>
              <a:spcAft>
                <a:spcPts val="0"/>
              </a:spcAft>
              <a:buNone/>
            </a:pPr>
            <a:r>
              <a:t/>
            </a:r>
            <a:endParaRPr/>
          </a:p>
          <a:p>
            <a:pPr indent="-304800" lvl="0" marL="457200" rtl="0" algn="l">
              <a:spcBef>
                <a:spcPts val="0"/>
              </a:spcBef>
              <a:spcAft>
                <a:spcPts val="0"/>
              </a:spcAft>
              <a:buSzPts val="1200"/>
              <a:buChar char="●"/>
            </a:pPr>
            <a:r>
              <a:rPr b="1" lang="en"/>
              <a:t>Appropriate government funding isn’t possible </a:t>
            </a:r>
            <a:r>
              <a:rPr lang="en"/>
              <a:t>from inaccurate data and a 24-hr community health check</a:t>
            </a:r>
            <a:endParaRPr/>
          </a:p>
          <a:p>
            <a:pPr indent="0" lvl="0" marL="0" rtl="0" algn="l">
              <a:spcBef>
                <a:spcPts val="0"/>
              </a:spcBef>
              <a:spcAft>
                <a:spcPts val="0"/>
              </a:spcAft>
              <a:buNone/>
            </a:pPr>
            <a:r>
              <a:t/>
            </a:r>
            <a:endParaRPr/>
          </a:p>
        </p:txBody>
      </p:sp>
      <p:pic>
        <p:nvPicPr>
          <p:cNvPr id="229" name="Google Shape;229;p36"/>
          <p:cNvPicPr preferRelativeResize="0"/>
          <p:nvPr/>
        </p:nvPicPr>
        <p:blipFill>
          <a:blip r:embed="rId3">
            <a:alphaModFix/>
          </a:blip>
          <a:stretch>
            <a:fillRect/>
          </a:stretch>
        </p:blipFill>
        <p:spPr>
          <a:xfrm>
            <a:off x="5083500" y="141350"/>
            <a:ext cx="3905700" cy="4860800"/>
          </a:xfrm>
          <a:prstGeom prst="rect">
            <a:avLst/>
          </a:prstGeom>
          <a:noFill/>
          <a:ln cap="flat" cmpd="sng" w="19050">
            <a:solidFill>
              <a:srgbClr val="494949"/>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7"/>
          <p:cNvSpPr txBox="1"/>
          <p:nvPr>
            <p:ph type="title"/>
          </p:nvPr>
        </p:nvSpPr>
        <p:spPr>
          <a:xfrm>
            <a:off x="595500" y="485375"/>
            <a:ext cx="7708800" cy="58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Our Solution</a:t>
            </a:r>
            <a:endParaRPr sz="2500"/>
          </a:p>
        </p:txBody>
      </p:sp>
      <p:sp>
        <p:nvSpPr>
          <p:cNvPr id="235" name="Google Shape;235;p37"/>
          <p:cNvSpPr txBox="1"/>
          <p:nvPr>
            <p:ph idx="1" type="subTitle"/>
          </p:nvPr>
        </p:nvSpPr>
        <p:spPr>
          <a:xfrm>
            <a:off x="743250" y="1291175"/>
            <a:ext cx="7505700" cy="2871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 </a:t>
            </a:r>
            <a:r>
              <a:rPr b="1" lang="en"/>
              <a:t>web application</a:t>
            </a:r>
            <a:r>
              <a:rPr lang="en"/>
              <a:t> that will serve as a </a:t>
            </a:r>
            <a:r>
              <a:rPr b="1" lang="en"/>
              <a:t>centralized, secure platform </a:t>
            </a:r>
            <a:r>
              <a:rPr lang="en"/>
              <a:t>that will allow:</a:t>
            </a:r>
            <a:endParaRPr/>
          </a:p>
          <a:p>
            <a:pPr indent="-304800" lvl="0" marL="457200" rtl="0" algn="l">
              <a:lnSpc>
                <a:spcPct val="115000"/>
              </a:lnSpc>
              <a:spcBef>
                <a:spcPts val="0"/>
              </a:spcBef>
              <a:spcAft>
                <a:spcPts val="0"/>
              </a:spcAft>
              <a:buSzPts val="1200"/>
              <a:buChar char="●"/>
            </a:pPr>
            <a:r>
              <a:rPr b="1" lang="en"/>
              <a:t>Multiple organizations/entities </a:t>
            </a:r>
            <a:r>
              <a:rPr lang="en"/>
              <a:t>to have their </a:t>
            </a:r>
            <a:r>
              <a:rPr b="1" lang="en"/>
              <a:t>own workspace</a:t>
            </a:r>
            <a:endParaRPr b="1"/>
          </a:p>
          <a:p>
            <a:pPr indent="-304800" lvl="0" marL="457200" rtl="0" algn="l">
              <a:lnSpc>
                <a:spcPct val="115000"/>
              </a:lnSpc>
              <a:spcBef>
                <a:spcPts val="0"/>
              </a:spcBef>
              <a:spcAft>
                <a:spcPts val="0"/>
              </a:spcAft>
              <a:buSzPts val="1200"/>
              <a:buChar char="●"/>
            </a:pPr>
            <a:r>
              <a:rPr lang="en"/>
              <a:t>Service providers to </a:t>
            </a:r>
            <a:r>
              <a:rPr b="1" lang="en"/>
              <a:t>work together</a:t>
            </a:r>
            <a:r>
              <a:rPr lang="en"/>
              <a:t> to help people with multiple service needs</a:t>
            </a:r>
            <a:endParaRPr/>
          </a:p>
          <a:p>
            <a:pPr indent="-304800" lvl="0" marL="457200" rtl="0" algn="l">
              <a:lnSpc>
                <a:spcPct val="115000"/>
              </a:lnSpc>
              <a:spcBef>
                <a:spcPts val="0"/>
              </a:spcBef>
              <a:spcAft>
                <a:spcPts val="0"/>
              </a:spcAft>
              <a:buSzPts val="1200"/>
              <a:buChar char="●"/>
            </a:pPr>
            <a:r>
              <a:rPr b="1" lang="en"/>
              <a:t>Respectful access</a:t>
            </a:r>
            <a:r>
              <a:rPr lang="en"/>
              <a:t> and </a:t>
            </a:r>
            <a:r>
              <a:rPr b="1" lang="en"/>
              <a:t>accountability</a:t>
            </a:r>
            <a:endParaRPr b="1"/>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b="1" lang="en"/>
              <a:t>Key Features:</a:t>
            </a:r>
            <a:endParaRPr b="1"/>
          </a:p>
          <a:p>
            <a:pPr indent="-304800" lvl="0" marL="457200" rtl="0" algn="l">
              <a:lnSpc>
                <a:spcPct val="115000"/>
              </a:lnSpc>
              <a:spcBef>
                <a:spcPts val="0"/>
              </a:spcBef>
              <a:spcAft>
                <a:spcPts val="0"/>
              </a:spcAft>
              <a:buSzPts val="1200"/>
              <a:buChar char="●"/>
            </a:pPr>
            <a:r>
              <a:rPr lang="en"/>
              <a:t>Robust multi-organization messaging</a:t>
            </a:r>
            <a:endParaRPr/>
          </a:p>
          <a:p>
            <a:pPr indent="-304800" lvl="0" marL="457200" rtl="0" algn="l">
              <a:lnSpc>
                <a:spcPct val="115000"/>
              </a:lnSpc>
              <a:spcBef>
                <a:spcPts val="0"/>
              </a:spcBef>
              <a:spcAft>
                <a:spcPts val="0"/>
              </a:spcAft>
              <a:buSzPts val="1200"/>
              <a:buChar char="●"/>
            </a:pPr>
            <a:r>
              <a:rPr lang="en"/>
              <a:t>Role-based access control </a:t>
            </a:r>
            <a:endParaRPr/>
          </a:p>
          <a:p>
            <a:pPr indent="-304800" lvl="0" marL="457200" rtl="0" algn="l">
              <a:lnSpc>
                <a:spcPct val="115000"/>
              </a:lnSpc>
              <a:spcBef>
                <a:spcPts val="0"/>
              </a:spcBef>
              <a:spcAft>
                <a:spcPts val="0"/>
              </a:spcAft>
              <a:buSzPts val="1200"/>
              <a:buChar char="●"/>
            </a:pPr>
            <a:r>
              <a:rPr lang="en"/>
              <a:t>Shared access to information and resources</a:t>
            </a:r>
            <a:endParaRPr/>
          </a:p>
          <a:p>
            <a:pPr indent="-304800" lvl="0" marL="457200" rtl="0" algn="l">
              <a:lnSpc>
                <a:spcPct val="115000"/>
              </a:lnSpc>
              <a:spcBef>
                <a:spcPts val="0"/>
              </a:spcBef>
              <a:spcAft>
                <a:spcPts val="0"/>
              </a:spcAft>
              <a:buSzPts val="1200"/>
              <a:buChar char="●"/>
            </a:pPr>
            <a:r>
              <a:rPr lang="en"/>
              <a:t>Accurate, real-time data for proper funding and research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8"/>
          <p:cNvSpPr txBox="1"/>
          <p:nvPr>
            <p:ph type="title"/>
          </p:nvPr>
        </p:nvSpPr>
        <p:spPr>
          <a:xfrm>
            <a:off x="389350" y="302775"/>
            <a:ext cx="8622300" cy="6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
            </a:r>
            <a:r>
              <a:rPr lang="en"/>
              <a:t>hy Don’t They Use Another Messaging Platform?</a:t>
            </a:r>
            <a:endParaRPr/>
          </a:p>
        </p:txBody>
      </p:sp>
      <p:graphicFrame>
        <p:nvGraphicFramePr>
          <p:cNvPr id="241" name="Google Shape;241;p38"/>
          <p:cNvGraphicFramePr/>
          <p:nvPr/>
        </p:nvGraphicFramePr>
        <p:xfrm>
          <a:off x="827725" y="1136100"/>
          <a:ext cx="3000000" cy="3000000"/>
        </p:xfrm>
        <a:graphic>
          <a:graphicData uri="http://schemas.openxmlformats.org/drawingml/2006/table">
            <a:tbl>
              <a:tblPr>
                <a:noFill/>
                <a:tableStyleId>{AF5C0764-88DA-4802-B3A1-3A113325A769}</a:tableStyleId>
              </a:tblPr>
              <a:tblGrid>
                <a:gridCol w="1809750"/>
                <a:gridCol w="1809750"/>
                <a:gridCol w="1809750"/>
                <a:gridCol w="1809750"/>
              </a:tblGrid>
              <a:tr h="346950">
                <a:tc>
                  <a:txBody>
                    <a:bodyPr/>
                    <a:lstStyle/>
                    <a:p>
                      <a:pPr indent="0" lvl="0" marL="0" rtl="0" algn="l">
                        <a:spcBef>
                          <a:spcPts val="0"/>
                        </a:spcBef>
                        <a:spcAft>
                          <a:spcPts val="0"/>
                        </a:spcAft>
                        <a:buNone/>
                      </a:pPr>
                      <a:r>
                        <a:t/>
                      </a:r>
                      <a:endParaRPr/>
                    </a:p>
                  </a:txBody>
                  <a:tcPr marT="91425" marB="91425" marR="91425" marL="91425">
                    <a:solidFill>
                      <a:srgbClr val="C2C2C2"/>
                    </a:solidFill>
                  </a:tcPr>
                </a:tc>
                <a:tc>
                  <a:txBody>
                    <a:bodyPr/>
                    <a:lstStyle/>
                    <a:p>
                      <a:pPr indent="0" lvl="0" marL="0" rtl="0" algn="l">
                        <a:spcBef>
                          <a:spcPts val="0"/>
                        </a:spcBef>
                        <a:spcAft>
                          <a:spcPts val="0"/>
                        </a:spcAft>
                        <a:buNone/>
                      </a:pPr>
                      <a:r>
                        <a:rPr lang="en">
                          <a:latin typeface="Albert Sans"/>
                          <a:ea typeface="Albert Sans"/>
                          <a:cs typeface="Albert Sans"/>
                          <a:sym typeface="Albert Sans"/>
                        </a:rPr>
                        <a:t>Our Platform</a:t>
                      </a:r>
                      <a:endParaRPr>
                        <a:latin typeface="Albert Sans"/>
                        <a:ea typeface="Albert Sans"/>
                        <a:cs typeface="Albert Sans"/>
                        <a:sym typeface="Albert Sans"/>
                      </a:endParaRPr>
                    </a:p>
                  </a:txBody>
                  <a:tcPr marT="91425" marB="91425" marR="91425" marL="91425"/>
                </a:tc>
                <a:tc>
                  <a:txBody>
                    <a:bodyPr/>
                    <a:lstStyle/>
                    <a:p>
                      <a:pPr indent="0" lvl="0" marL="0" rtl="0" algn="l">
                        <a:spcBef>
                          <a:spcPts val="0"/>
                        </a:spcBef>
                        <a:spcAft>
                          <a:spcPts val="0"/>
                        </a:spcAft>
                        <a:buNone/>
                      </a:pPr>
                      <a:r>
                        <a:rPr lang="en">
                          <a:latin typeface="Albert Sans"/>
                          <a:ea typeface="Albert Sans"/>
                          <a:cs typeface="Albert Sans"/>
                          <a:sym typeface="Albert Sans"/>
                        </a:rPr>
                        <a:t>Discord/Teams</a:t>
                      </a:r>
                      <a:endParaRPr>
                        <a:latin typeface="Albert Sans"/>
                        <a:ea typeface="Albert Sans"/>
                        <a:cs typeface="Albert Sans"/>
                        <a:sym typeface="Albert Sans"/>
                      </a:endParaRPr>
                    </a:p>
                  </a:txBody>
                  <a:tcPr marT="91425" marB="91425" marR="91425" marL="91425"/>
                </a:tc>
                <a:tc>
                  <a:txBody>
                    <a:bodyPr/>
                    <a:lstStyle/>
                    <a:p>
                      <a:pPr indent="0" lvl="0" marL="0" rtl="0" algn="l">
                        <a:spcBef>
                          <a:spcPts val="0"/>
                        </a:spcBef>
                        <a:spcAft>
                          <a:spcPts val="0"/>
                        </a:spcAft>
                        <a:buNone/>
                      </a:pPr>
                      <a:r>
                        <a:rPr lang="en">
                          <a:latin typeface="Albert Sans"/>
                          <a:ea typeface="Albert Sans"/>
                          <a:cs typeface="Albert Sans"/>
                          <a:sym typeface="Albert Sans"/>
                        </a:rPr>
                        <a:t>Email</a:t>
                      </a:r>
                      <a:endParaRPr>
                        <a:latin typeface="Albert Sans"/>
                        <a:ea typeface="Albert Sans"/>
                        <a:cs typeface="Albert Sans"/>
                        <a:sym typeface="Albert Sans"/>
                      </a:endParaRPr>
                    </a:p>
                  </a:txBody>
                  <a:tcPr marT="91425" marB="91425" marR="91425" marL="91425"/>
                </a:tc>
              </a:tr>
              <a:tr h="381000">
                <a:tc>
                  <a:txBody>
                    <a:bodyPr/>
                    <a:lstStyle/>
                    <a:p>
                      <a:pPr indent="0" lvl="0" marL="0" rtl="0" algn="l">
                        <a:spcBef>
                          <a:spcPts val="0"/>
                        </a:spcBef>
                        <a:spcAft>
                          <a:spcPts val="0"/>
                        </a:spcAft>
                        <a:buNone/>
                      </a:pPr>
                      <a:r>
                        <a:rPr lang="en">
                          <a:latin typeface="Albert Sans"/>
                          <a:ea typeface="Albert Sans"/>
                          <a:cs typeface="Albert Sans"/>
                          <a:sym typeface="Albert Sans"/>
                        </a:rPr>
                        <a:t>Cross-Org Communication</a:t>
                      </a:r>
                      <a:endParaRPr>
                        <a:latin typeface="Albert Sans"/>
                        <a:ea typeface="Albert Sans"/>
                        <a:cs typeface="Albert Sans"/>
                        <a:sym typeface="Albert Sans"/>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Open and discoverable organizations</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Private servers that rely on connections</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Unable to form groups; must have right contact</a:t>
                      </a:r>
                      <a:endParaRPr>
                        <a:latin typeface="Alexandria Light"/>
                        <a:ea typeface="Alexandria Light"/>
                        <a:cs typeface="Alexandria Light"/>
                        <a:sym typeface="Alexandria Light"/>
                      </a:endParaRPr>
                    </a:p>
                  </a:txBody>
                  <a:tcPr marT="91425" marB="91425" marR="91425" marL="91425"/>
                </a:tc>
              </a:tr>
              <a:tr h="381000">
                <a:tc>
                  <a:txBody>
                    <a:bodyPr/>
                    <a:lstStyle/>
                    <a:p>
                      <a:pPr indent="0" lvl="0" marL="0" rtl="0" algn="l">
                        <a:spcBef>
                          <a:spcPts val="0"/>
                        </a:spcBef>
                        <a:spcAft>
                          <a:spcPts val="0"/>
                        </a:spcAft>
                        <a:buNone/>
                      </a:pPr>
                      <a:r>
                        <a:rPr lang="en">
                          <a:latin typeface="Albert Sans"/>
                          <a:ea typeface="Albert Sans"/>
                          <a:cs typeface="Albert Sans"/>
                          <a:sym typeface="Albert Sans"/>
                        </a:rPr>
                        <a:t>Role-Based Access</a:t>
                      </a:r>
                      <a:endParaRPr>
                        <a:latin typeface="Albert Sans"/>
                        <a:ea typeface="Albert Sans"/>
                        <a:cs typeface="Albert Sans"/>
                        <a:sym typeface="Albert Sans"/>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Strict RBAC, easy to maintain</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Has RBAC, hard to maintain unless settings is familiar to user</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Non-existent</a:t>
                      </a:r>
                      <a:endParaRPr>
                        <a:latin typeface="Alexandria Light"/>
                        <a:ea typeface="Alexandria Light"/>
                        <a:cs typeface="Alexandria Light"/>
                        <a:sym typeface="Alexandria Light"/>
                      </a:endParaRPr>
                    </a:p>
                  </a:txBody>
                  <a:tcPr marT="91425" marB="91425" marR="91425" marL="91425"/>
                </a:tc>
              </a:tr>
              <a:tr h="381000">
                <a:tc>
                  <a:txBody>
                    <a:bodyPr/>
                    <a:lstStyle/>
                    <a:p>
                      <a:pPr indent="0" lvl="0" marL="0" rtl="0" algn="l">
                        <a:spcBef>
                          <a:spcPts val="0"/>
                        </a:spcBef>
                        <a:spcAft>
                          <a:spcPts val="0"/>
                        </a:spcAft>
                        <a:buNone/>
                      </a:pPr>
                      <a:r>
                        <a:rPr lang="en">
                          <a:latin typeface="Albert Sans"/>
                          <a:ea typeface="Albert Sans"/>
                          <a:cs typeface="Albert Sans"/>
                          <a:sym typeface="Albert Sans"/>
                        </a:rPr>
                        <a:t>IRB/Data Protection</a:t>
                      </a:r>
                      <a:endParaRPr>
                        <a:latin typeface="Albert Sans"/>
                        <a:ea typeface="Albert Sans"/>
                        <a:cs typeface="Albert Sans"/>
                        <a:sym typeface="Albert Sans"/>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Designed for secure use</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Not HIPAA and IRB compliant</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Depends on system</a:t>
                      </a:r>
                      <a:endParaRPr>
                        <a:latin typeface="Alexandria Light"/>
                        <a:ea typeface="Alexandria Light"/>
                        <a:cs typeface="Alexandria Light"/>
                        <a:sym typeface="Alexandria Light"/>
                      </a:endParaRPr>
                    </a:p>
                  </a:txBody>
                  <a:tcPr marT="91425" marB="91425" marR="91425" marL="91425"/>
                </a:tc>
              </a:tr>
              <a:tr h="381000">
                <a:tc>
                  <a:txBody>
                    <a:bodyPr/>
                    <a:lstStyle/>
                    <a:p>
                      <a:pPr indent="0" lvl="0" marL="0" rtl="0" algn="l">
                        <a:spcBef>
                          <a:spcPts val="0"/>
                        </a:spcBef>
                        <a:spcAft>
                          <a:spcPts val="0"/>
                        </a:spcAft>
                        <a:buNone/>
                      </a:pPr>
                      <a:r>
                        <a:rPr lang="en">
                          <a:latin typeface="Albert Sans"/>
                          <a:ea typeface="Albert Sans"/>
                          <a:cs typeface="Albert Sans"/>
                          <a:sym typeface="Albert Sans"/>
                        </a:rPr>
                        <a:t>Purpose</a:t>
                      </a:r>
                      <a:endParaRPr>
                        <a:latin typeface="Albert Sans"/>
                        <a:ea typeface="Albert Sans"/>
                        <a:cs typeface="Albert Sans"/>
                        <a:sym typeface="Albert Sans"/>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Developed for service coordination</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Made for general communication</a:t>
                      </a:r>
                      <a:endParaRPr>
                        <a:latin typeface="Alexandria Light"/>
                        <a:ea typeface="Alexandria Light"/>
                        <a:cs typeface="Alexandria Light"/>
                        <a:sym typeface="Alexandria Light"/>
                      </a:endParaRPr>
                    </a:p>
                  </a:txBody>
                  <a:tcPr marT="91425" marB="91425" marR="91425" marL="91425"/>
                </a:tc>
                <a:tc>
                  <a:txBody>
                    <a:bodyPr/>
                    <a:lstStyle/>
                    <a:p>
                      <a:pPr indent="0" lvl="0" marL="0" rtl="0" algn="l">
                        <a:spcBef>
                          <a:spcPts val="0"/>
                        </a:spcBef>
                        <a:spcAft>
                          <a:spcPts val="0"/>
                        </a:spcAft>
                        <a:buNone/>
                      </a:pPr>
                      <a:r>
                        <a:rPr lang="en">
                          <a:latin typeface="Alexandria Light"/>
                          <a:ea typeface="Alexandria Light"/>
                          <a:cs typeface="Alexandria Light"/>
                          <a:sym typeface="Alexandria Light"/>
                        </a:rPr>
                        <a:t>General communication</a:t>
                      </a:r>
                      <a:endParaRPr>
                        <a:latin typeface="Alexandria Light"/>
                        <a:ea typeface="Alexandria Light"/>
                        <a:cs typeface="Alexandria Light"/>
                        <a:sym typeface="Alexandria Light"/>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idx="1" type="subTitle"/>
          </p:nvPr>
        </p:nvSpPr>
        <p:spPr>
          <a:xfrm>
            <a:off x="715100" y="1250350"/>
            <a:ext cx="3850500" cy="21036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Real-time database querying</a:t>
            </a:r>
            <a:endParaRPr sz="1400"/>
          </a:p>
          <a:p>
            <a:pPr indent="-317500" lvl="0" marL="457200" rtl="0" algn="l">
              <a:lnSpc>
                <a:spcPct val="115000"/>
              </a:lnSpc>
              <a:spcBef>
                <a:spcPts val="0"/>
              </a:spcBef>
              <a:spcAft>
                <a:spcPts val="0"/>
              </a:spcAft>
              <a:buSzPts val="1400"/>
              <a:buChar char="●"/>
            </a:pPr>
            <a:r>
              <a:rPr lang="en" sz="1400"/>
              <a:t>Create/join organizations</a:t>
            </a:r>
            <a:endParaRPr sz="1400"/>
          </a:p>
          <a:p>
            <a:pPr indent="-317500" lvl="0" marL="457200" rtl="0" algn="l">
              <a:lnSpc>
                <a:spcPct val="115000"/>
              </a:lnSpc>
              <a:spcBef>
                <a:spcPts val="0"/>
              </a:spcBef>
              <a:spcAft>
                <a:spcPts val="0"/>
              </a:spcAft>
              <a:buSzPts val="1400"/>
              <a:buChar char="●"/>
            </a:pPr>
            <a:r>
              <a:rPr lang="en" sz="1400"/>
              <a:t>Add new people to organizations</a:t>
            </a:r>
            <a:endParaRPr sz="1400"/>
          </a:p>
          <a:p>
            <a:pPr indent="-317500" lvl="0" marL="457200" rtl="0" algn="l">
              <a:lnSpc>
                <a:spcPct val="115000"/>
              </a:lnSpc>
              <a:spcBef>
                <a:spcPts val="0"/>
              </a:spcBef>
              <a:spcAft>
                <a:spcPts val="0"/>
              </a:spcAft>
              <a:buSzPts val="1400"/>
              <a:buChar char="●"/>
            </a:pPr>
            <a:r>
              <a:rPr lang="en" sz="1400"/>
              <a:t>Cross-organization communication system</a:t>
            </a:r>
            <a:endParaRPr sz="1400"/>
          </a:p>
          <a:p>
            <a:pPr indent="-317500" lvl="0" marL="457200" rtl="0" algn="l">
              <a:lnSpc>
                <a:spcPct val="115000"/>
              </a:lnSpc>
              <a:spcBef>
                <a:spcPts val="0"/>
              </a:spcBef>
              <a:spcAft>
                <a:spcPts val="0"/>
              </a:spcAft>
              <a:buSzPts val="1400"/>
              <a:buChar char="●"/>
            </a:pPr>
            <a:r>
              <a:rPr lang="en" sz="1400"/>
              <a:t>Store critical client data</a:t>
            </a:r>
            <a:endParaRPr sz="1400"/>
          </a:p>
          <a:p>
            <a:pPr indent="-317500" lvl="0" marL="457200" rtl="0" algn="l">
              <a:lnSpc>
                <a:spcPct val="115000"/>
              </a:lnSpc>
              <a:spcBef>
                <a:spcPts val="0"/>
              </a:spcBef>
              <a:spcAft>
                <a:spcPts val="0"/>
              </a:spcAft>
              <a:buSzPts val="1400"/>
              <a:buChar char="●"/>
            </a:pPr>
            <a:r>
              <a:rPr lang="en" sz="1400"/>
              <a:t>Security </a:t>
            </a:r>
            <a:endParaRPr sz="1400"/>
          </a:p>
        </p:txBody>
      </p:sp>
      <p:sp>
        <p:nvSpPr>
          <p:cNvPr id="247" name="Google Shape;247;p39"/>
          <p:cNvSpPr txBox="1"/>
          <p:nvPr>
            <p:ph type="title"/>
          </p:nvPr>
        </p:nvSpPr>
        <p:spPr>
          <a:xfrm>
            <a:off x="715100" y="535000"/>
            <a:ext cx="77139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Requirements</a:t>
            </a:r>
            <a:endParaRPr/>
          </a:p>
        </p:txBody>
      </p:sp>
      <p:pic>
        <p:nvPicPr>
          <p:cNvPr id="248" name="Google Shape;248;p39"/>
          <p:cNvPicPr preferRelativeResize="0"/>
          <p:nvPr/>
        </p:nvPicPr>
        <p:blipFill>
          <a:blip r:embed="rId3">
            <a:alphaModFix/>
          </a:blip>
          <a:stretch>
            <a:fillRect/>
          </a:stretch>
        </p:blipFill>
        <p:spPr>
          <a:xfrm>
            <a:off x="4380375" y="760363"/>
            <a:ext cx="4538998" cy="36790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type="title"/>
          </p:nvPr>
        </p:nvSpPr>
        <p:spPr>
          <a:xfrm>
            <a:off x="715100" y="535000"/>
            <a:ext cx="7713900" cy="231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t>Architecture &amp; Implementation</a:t>
            </a:r>
            <a:endParaRPr sz="6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ad Funnel by Slidesgo">
  <a:themeElements>
    <a:clrScheme name="Simple Light">
      <a:dk1>
        <a:srgbClr val="15110E"/>
      </a:dk1>
      <a:lt1>
        <a:srgbClr val="FFFAF6"/>
      </a:lt1>
      <a:dk2>
        <a:srgbClr val="C2E5F5"/>
      </a:dk2>
      <a:lt2>
        <a:srgbClr val="5296B8"/>
      </a:lt2>
      <a:accent1>
        <a:srgbClr val="135669"/>
      </a:accent1>
      <a:accent2>
        <a:srgbClr val="FFFFFF"/>
      </a:accent2>
      <a:accent3>
        <a:srgbClr val="FFFFFF"/>
      </a:accent3>
      <a:accent4>
        <a:srgbClr val="FFFFFF"/>
      </a:accent4>
      <a:accent5>
        <a:srgbClr val="FFFFFF"/>
      </a:accent5>
      <a:accent6>
        <a:srgbClr val="FFFFFF"/>
      </a:accent6>
      <a:hlink>
        <a:srgbClr val="15110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