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80ab1f2d6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80ab1f2d6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80ab1f2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80ab1f2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80ab1f2d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80ab1f2d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Jared</a:t>
            </a:r>
            <a:r>
              <a:rPr lang="en" sz="1800">
                <a:solidFill>
                  <a:srgbClr val="595959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* outline how project will work, user flow kind of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80ab1f2d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80ab1f2d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80ab1f2d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80ab1f2d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9838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Update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217525"/>
            <a:ext cx="81609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Zachary Garza, Sean Weston, Jared Kagie, Christian Butler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Mentor: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Veerendernath Surendernath Komala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-3960" l="0" r="0" t="3960"/>
          <a:stretch/>
        </p:blipFill>
        <p:spPr>
          <a:xfrm>
            <a:off x="2762250" y="-473650"/>
            <a:ext cx="361950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What we’re working on: automating vulnerability analysis and prioritization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Why it matters: reducing manual analysis time, cutting false positives, and strengthening cybersecurity defenses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801" y="3014626"/>
            <a:ext cx="2765149" cy="18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Our collaboration with HighViz Security to define clear requirements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Key design decisions: a hybrid AI approach (NLP + structured ML), local-first execution on MacBook Pro M2, and secure cloud augmentation for retraining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Emphasis on using free, open-source tools (Python, Pandas, PyTorch, HuggingFace, TensorFlow, SQLite/SQLAlchemy)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12625" l="0" r="0" t="11771"/>
          <a:stretch/>
        </p:blipFill>
        <p:spPr>
          <a:xfrm>
            <a:off x="5868900" y="2843500"/>
            <a:ext cx="2043650" cy="20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Challenges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897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Ingestion: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Efficient parsing of Nessus CSV/JSON files using Pandas and Python’s JSON module—processing around 10,000 entries in under 5 seconds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Security &amp; Scalability: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Ensuring our AI operates solely on local, sensitive data and can scale if needed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Optimization: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Balancing the computational load of a hybrid model on the MacBook Pro M2 while maintaining real-time responsiveness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 Design: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Crafting an interface that presents complex data in a clear, actionable way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6" name="Google Shape;86;p16" title="Untitled drawing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495" y="167095"/>
            <a:ext cx="5334601" cy="17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Prototype Success:</a:t>
            </a:r>
            <a:r>
              <a:rPr lang="en" sz="1300">
                <a:solidFill>
                  <a:schemeClr val="dk1"/>
                </a:solidFill>
              </a:rPr>
              <a:t> Our feasibility tests confirm the hybrid model correctly identifies high-risk vulnerabilities 90% of the time.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Technical Findings: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AI model</a:t>
            </a:r>
            <a:r>
              <a:rPr lang="en" sz="1300">
                <a:solidFill>
                  <a:schemeClr val="dk1"/>
                </a:solidFill>
              </a:rPr>
              <a:t>: Ensemble of NLP (BERT fine-tuned on CVE data) and structured ML to capture both context and numerical threat intelligence.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Data ingestion</a:t>
            </a:r>
            <a:r>
              <a:rPr lang="en" sz="1300">
                <a:solidFill>
                  <a:schemeClr val="dk1"/>
                </a:solidFill>
              </a:rPr>
              <a:t>: Python’s Pandas and JSON modules deliver fast, accurate parsing.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Execution strategy: </a:t>
            </a:r>
            <a:r>
              <a:rPr lang="en" sz="1300">
                <a:solidFill>
                  <a:schemeClr val="dk1"/>
                </a:solidFill>
              </a:rPr>
              <a:t>Local-first on MacBook Pro M2 with optional secure cloud integration for model updates.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Products Chosen:</a:t>
            </a:r>
            <a:r>
              <a:rPr lang="en" sz="1300">
                <a:solidFill>
                  <a:schemeClr val="dk1"/>
                </a:solidFill>
              </a:rPr>
              <a:t> Python, Pandas, PyTorch, HuggingFace, SQLite/SQLAlchemy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925" y="3565975"/>
            <a:ext cx="1407800" cy="14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Going Forward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Remaining Challenges:</a:t>
            </a:r>
            <a:r>
              <a:rPr lang="en" sz="1500">
                <a:solidFill>
                  <a:schemeClr val="dk1"/>
                </a:solidFill>
              </a:rPr>
              <a:t> Fine-tuning the risk scoring engine, further UI enhancements, and deeper integration of cloud-based model retraining while preserving data security.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Next Steps:</a:t>
            </a:r>
            <a:r>
              <a:rPr lang="en" sz="1500">
                <a:solidFill>
                  <a:schemeClr val="dk1"/>
                </a:solidFill>
              </a:rPr>
              <a:t> Finalize technical requirements, address identified quandaries, and explore advanced methods (potential reinforcement learning for patch scheduling) as the project matures.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Collaboration &amp; Feedback:</a:t>
            </a:r>
            <a:r>
              <a:rPr lang="en" sz="1500">
                <a:solidFill>
                  <a:schemeClr val="dk1"/>
                </a:solidFill>
              </a:rPr>
              <a:t> We welcome insights on additional features or improvements.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300" y="3019675"/>
            <a:ext cx="1893750" cy="1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