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4"/>
    <p:sldMasterId id="214748370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rlow ExtraLight"/>
      <p:regular r:id="rId23"/>
      <p:bold r:id="rId24"/>
      <p:italic r:id="rId25"/>
      <p:boldItalic r:id="rId26"/>
    </p:embeddedFont>
    <p:embeddedFont>
      <p:font typeface="Hepta Slab Medium"/>
      <p:regular r:id="rId27"/>
      <p:bold r:id="rId28"/>
    </p:embeddedFont>
    <p:embeddedFont>
      <p:font typeface="Hepta Slab Light"/>
      <p:regular r:id="rId29"/>
      <p:bold r:id="rId30"/>
    </p:embeddedFont>
    <p:embeddedFont>
      <p:font typeface="Hepta Slab"/>
      <p:regular r:id="rId31"/>
      <p:bold r:id="rId32"/>
    </p:embeddedFont>
    <p:embeddedFont>
      <p:font typeface="Barlow Medium"/>
      <p:regular r:id="rId33"/>
      <p:bold r:id="rId34"/>
      <p:italic r:id="rId35"/>
      <p:boldItalic r:id="rId36"/>
    </p:embeddedFont>
    <p:embeddedFont>
      <p:font typeface="Barlow Light"/>
      <p:regular r:id="rId37"/>
      <p:bold r:id="rId38"/>
      <p:italic r:id="rId39"/>
      <p:boldItalic r:id="rId40"/>
    </p:embeddedFont>
    <p:embeddedFont>
      <p:font typeface="Barlow"/>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Light-boldItalic.fntdata"/><Relationship Id="rId20" Type="http://schemas.openxmlformats.org/officeDocument/2006/relationships/slide" Target="slides/slide14.xml"/><Relationship Id="rId42" Type="http://schemas.openxmlformats.org/officeDocument/2006/relationships/font" Target="fonts/Barlow-bold.fntdata"/><Relationship Id="rId41" Type="http://schemas.openxmlformats.org/officeDocument/2006/relationships/font" Target="fonts/Barlow-regular.fntdata"/><Relationship Id="rId22" Type="http://schemas.openxmlformats.org/officeDocument/2006/relationships/slide" Target="slides/slide16.xml"/><Relationship Id="rId44" Type="http://schemas.openxmlformats.org/officeDocument/2006/relationships/font" Target="fonts/Barlow-boldItalic.fntdata"/><Relationship Id="rId21" Type="http://schemas.openxmlformats.org/officeDocument/2006/relationships/slide" Target="slides/slide15.xml"/><Relationship Id="rId43" Type="http://schemas.openxmlformats.org/officeDocument/2006/relationships/font" Target="fonts/Barlow-italic.fntdata"/><Relationship Id="rId24" Type="http://schemas.openxmlformats.org/officeDocument/2006/relationships/font" Target="fonts/BarlowExtraLight-bold.fntdata"/><Relationship Id="rId23" Type="http://schemas.openxmlformats.org/officeDocument/2006/relationships/font" Target="fonts/BarlowExtra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ExtraLight-boldItalic.fntdata"/><Relationship Id="rId25" Type="http://schemas.openxmlformats.org/officeDocument/2006/relationships/font" Target="fonts/BarlowExtraLight-italic.fntdata"/><Relationship Id="rId28" Type="http://schemas.openxmlformats.org/officeDocument/2006/relationships/font" Target="fonts/HeptaSlabMedium-bold.fntdata"/><Relationship Id="rId27" Type="http://schemas.openxmlformats.org/officeDocument/2006/relationships/font" Target="fonts/HeptaSlab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ptaSlab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ptaSlab-regular.fntdata"/><Relationship Id="rId30" Type="http://schemas.openxmlformats.org/officeDocument/2006/relationships/font" Target="fonts/HeptaSlabLight-bold.fntdata"/><Relationship Id="rId11" Type="http://schemas.openxmlformats.org/officeDocument/2006/relationships/slide" Target="slides/slide5.xml"/><Relationship Id="rId33" Type="http://schemas.openxmlformats.org/officeDocument/2006/relationships/font" Target="fonts/BarlowMedium-regular.fntdata"/><Relationship Id="rId10" Type="http://schemas.openxmlformats.org/officeDocument/2006/relationships/slide" Target="slides/slide4.xml"/><Relationship Id="rId32" Type="http://schemas.openxmlformats.org/officeDocument/2006/relationships/font" Target="fonts/HeptaSlab-bold.fntdata"/><Relationship Id="rId13" Type="http://schemas.openxmlformats.org/officeDocument/2006/relationships/slide" Target="slides/slide7.xml"/><Relationship Id="rId35" Type="http://schemas.openxmlformats.org/officeDocument/2006/relationships/font" Target="fonts/BarlowMedium-italic.fntdata"/><Relationship Id="rId12" Type="http://schemas.openxmlformats.org/officeDocument/2006/relationships/slide" Target="slides/slide6.xml"/><Relationship Id="rId34" Type="http://schemas.openxmlformats.org/officeDocument/2006/relationships/font" Target="fonts/BarlowMedium-bold.fntdata"/><Relationship Id="rId15" Type="http://schemas.openxmlformats.org/officeDocument/2006/relationships/slide" Target="slides/slide9.xml"/><Relationship Id="rId37" Type="http://schemas.openxmlformats.org/officeDocument/2006/relationships/font" Target="fonts/BarlowLight-regular.fntdata"/><Relationship Id="rId14" Type="http://schemas.openxmlformats.org/officeDocument/2006/relationships/slide" Target="slides/slide8.xml"/><Relationship Id="rId36" Type="http://schemas.openxmlformats.org/officeDocument/2006/relationships/font" Target="fonts/BarlowMedium-boldItalic.fntdata"/><Relationship Id="rId17" Type="http://schemas.openxmlformats.org/officeDocument/2006/relationships/slide" Target="slides/slide11.xml"/><Relationship Id="rId39" Type="http://schemas.openxmlformats.org/officeDocument/2006/relationships/font" Target="fonts/BarlowLight-italic.fntdata"/><Relationship Id="rId16" Type="http://schemas.openxmlformats.org/officeDocument/2006/relationships/slide" Target="slides/slide10.xml"/><Relationship Id="rId38" Type="http://schemas.openxmlformats.org/officeDocument/2006/relationships/font" Target="fonts/BarlowLigh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3a667bffe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3a667bffe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324c58b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324c58b6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3a667bffe5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3a667bffe5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3a667bffe5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3a667bffe5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3a667bffe5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3a667bffe5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3a667bffe5_1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3a667bffe5_1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3248555e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3248555e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a667bffe5_1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3a667bffe5_1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3a667bffe5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3a667bffe5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3a667bffe5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3a667bffe5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zach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3a667bffe5_1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3a667bffe5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zach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3a667bffe5_1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3a667bffe5_1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3a667bffe5_1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3a667bffe5_1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3a667bffe5_1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3a667bffe5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3a667bffe5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3a667bffe5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a667bffe5_1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3a667bffe5_1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1150" lvl="2" marL="1371600">
              <a:spcBef>
                <a:spcPts val="0"/>
              </a:spcBef>
              <a:spcAft>
                <a:spcPts val="0"/>
              </a:spcAft>
              <a:buClr>
                <a:schemeClr val="lt1"/>
              </a:buClr>
              <a:buSzPts val="13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85750" lvl="6" marL="3200400">
              <a:spcBef>
                <a:spcPts val="0"/>
              </a:spcBef>
              <a:spcAft>
                <a:spcPts val="0"/>
              </a:spcAft>
              <a:buClr>
                <a:schemeClr val="lt1"/>
              </a:buClr>
              <a:buSzPts val="9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3050" lvl="8" marL="4114800">
              <a:spcBef>
                <a:spcPts val="0"/>
              </a:spcBef>
              <a:spcAft>
                <a:spcPts val="0"/>
              </a:spcAft>
              <a:buClr>
                <a:schemeClr val="lt1"/>
              </a:buClr>
              <a:buSzPts val="700"/>
              <a:buChar char="■"/>
              <a:defRPr>
                <a:solidFill>
                  <a:schemeClr val="lt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5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23850" lvl="0" marL="457200" algn="ctr">
              <a:spcBef>
                <a:spcPts val="0"/>
              </a:spcBef>
              <a:spcAft>
                <a:spcPts val="0"/>
              </a:spcAft>
              <a:buSzPts val="1500"/>
              <a:buChar char="●"/>
              <a:defRPr/>
            </a:lvl1pPr>
            <a:lvl2pPr indent="-317500" lvl="1" marL="914400" algn="ctr">
              <a:spcBef>
                <a:spcPts val="0"/>
              </a:spcBef>
              <a:spcAft>
                <a:spcPts val="0"/>
              </a:spcAft>
              <a:buSzPts val="1400"/>
              <a:buChar char="○"/>
              <a:defRPr/>
            </a:lvl2pPr>
            <a:lvl3pPr indent="-311150" lvl="2" marL="1371600" algn="ctr">
              <a:spcBef>
                <a:spcPts val="0"/>
              </a:spcBef>
              <a:spcAft>
                <a:spcPts val="0"/>
              </a:spcAft>
              <a:buSzPts val="1300"/>
              <a:buChar char="■"/>
              <a:defRPr/>
            </a:lvl3pPr>
            <a:lvl4pPr indent="-304800" lvl="3" marL="1828800" algn="ctr">
              <a:spcBef>
                <a:spcPts val="0"/>
              </a:spcBef>
              <a:spcAft>
                <a:spcPts val="0"/>
              </a:spcAft>
              <a:buSzPts val="1200"/>
              <a:buChar char="●"/>
              <a:defRPr/>
            </a:lvl4pPr>
            <a:lvl5pPr indent="-298450" lvl="4" marL="2286000" algn="ctr">
              <a:spcBef>
                <a:spcPts val="0"/>
              </a:spcBef>
              <a:spcAft>
                <a:spcPts val="0"/>
              </a:spcAft>
              <a:buSzPts val="1100"/>
              <a:buChar char="○"/>
              <a:defRPr/>
            </a:lvl5pPr>
            <a:lvl6pPr indent="-292100" lvl="5" marL="2743200" algn="ctr">
              <a:spcBef>
                <a:spcPts val="0"/>
              </a:spcBef>
              <a:spcAft>
                <a:spcPts val="0"/>
              </a:spcAft>
              <a:buSzPts val="1000"/>
              <a:buChar char="■"/>
              <a:defRPr/>
            </a:lvl6pPr>
            <a:lvl7pPr indent="-285750" lvl="6" marL="3200400" algn="ctr">
              <a:spcBef>
                <a:spcPts val="0"/>
              </a:spcBef>
              <a:spcAft>
                <a:spcPts val="0"/>
              </a:spcAft>
              <a:buSzPts val="900"/>
              <a:buChar char="●"/>
              <a:defRPr/>
            </a:lvl7pPr>
            <a:lvl8pPr indent="-279400" lvl="7" marL="3657600" algn="ctr">
              <a:spcBef>
                <a:spcPts val="0"/>
              </a:spcBef>
              <a:spcAft>
                <a:spcPts val="0"/>
              </a:spcAft>
              <a:buSzPts val="800"/>
              <a:buChar char="○"/>
              <a:defRPr/>
            </a:lvl8pPr>
            <a:lvl9pPr indent="-273050" lvl="8" marL="4114800" algn="ctr">
              <a:spcBef>
                <a:spcPts val="0"/>
              </a:spcBef>
              <a:spcAft>
                <a:spcPts val="0"/>
              </a:spcAft>
              <a:buSzPts val="7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95" name="Shape 95"/>
        <p:cNvGrpSpPr/>
        <p:nvPr/>
      </p:nvGrpSpPr>
      <p:grpSpPr>
        <a:xfrm>
          <a:off x="0" y="0"/>
          <a:ext cx="0" cy="0"/>
          <a:chOff x="0" y="0"/>
          <a:chExt cx="0" cy="0"/>
        </a:xfrm>
      </p:grpSpPr>
      <p:sp>
        <p:nvSpPr>
          <p:cNvPr id="96" name="Google Shape;96;p25"/>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9" name="Google Shape;99;p2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0" name="Google Shape;100;p2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1" name="Google Shape;101;p2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2" name="Google Shape;102;p2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3" name="Google Shape;103;p2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6"/>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07" name="Google Shape;107;p26"/>
          <p:cNvSpPr/>
          <p:nvPr>
            <p:ph idx="2" type="pic"/>
          </p:nvPr>
        </p:nvSpPr>
        <p:spPr>
          <a:xfrm>
            <a:off x="4992024" y="1152775"/>
            <a:ext cx="3840300" cy="3416400"/>
          </a:xfrm>
          <a:prstGeom prst="rect">
            <a:avLst/>
          </a:prstGeom>
          <a:noFill/>
          <a:ln>
            <a:noFill/>
          </a:ln>
        </p:spPr>
      </p:sp>
      <p:sp>
        <p:nvSpPr>
          <p:cNvPr id="108" name="Google Shape;108;p2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109" name="Shape 109"/>
        <p:cNvGrpSpPr/>
        <p:nvPr/>
      </p:nvGrpSpPr>
      <p:grpSpPr>
        <a:xfrm>
          <a:off x="0" y="0"/>
          <a:ext cx="0" cy="0"/>
          <a:chOff x="0" y="0"/>
          <a:chExt cx="0" cy="0"/>
        </a:xfrm>
      </p:grpSpPr>
      <p:sp>
        <p:nvSpPr>
          <p:cNvPr id="110" name="Google Shape;110;p2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2" name="Google Shape;112;p27"/>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13" name="Google Shape;113;p27"/>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14" name="Google Shape;114;p2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15" name="Google Shape;115;p2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16" name="Shape 116"/>
        <p:cNvGrpSpPr/>
        <p:nvPr/>
      </p:nvGrpSpPr>
      <p:grpSpPr>
        <a:xfrm>
          <a:off x="0" y="0"/>
          <a:ext cx="0" cy="0"/>
          <a:chOff x="0" y="0"/>
          <a:chExt cx="0" cy="0"/>
        </a:xfrm>
      </p:grpSpPr>
      <p:sp>
        <p:nvSpPr>
          <p:cNvPr id="117" name="Google Shape;117;p2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8"/>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19" name="Google Shape;119;p28"/>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20" name="Google Shape;120;p28"/>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21" name="Google Shape;121;p2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2" name="Google Shape;122;p28"/>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23" name="Google Shape;123;p28"/>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24" name="Google Shape;124;p28"/>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125" name="Shape 125"/>
        <p:cNvGrpSpPr/>
        <p:nvPr/>
      </p:nvGrpSpPr>
      <p:grpSpPr>
        <a:xfrm>
          <a:off x="0" y="0"/>
          <a:ext cx="0" cy="0"/>
          <a:chOff x="0" y="0"/>
          <a:chExt cx="0" cy="0"/>
        </a:xfrm>
      </p:grpSpPr>
      <p:sp>
        <p:nvSpPr>
          <p:cNvPr id="126" name="Google Shape;126;p2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9"/>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28" name="Google Shape;128;p29"/>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29" name="Google Shape;129;p29"/>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30" name="Google Shape;130;p29"/>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31" name="Google Shape;131;p29"/>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2" name="Google Shape;132;p2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3" name="Google Shape;133;p2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4" name="Google Shape;134;p2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5" name="Google Shape;135;p2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3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40" name="Shape 140"/>
        <p:cNvGrpSpPr/>
        <p:nvPr/>
      </p:nvGrpSpPr>
      <p:grpSpPr>
        <a:xfrm>
          <a:off x="0" y="0"/>
          <a:ext cx="0" cy="0"/>
          <a:chOff x="0" y="0"/>
          <a:chExt cx="0" cy="0"/>
        </a:xfrm>
      </p:grpSpPr>
      <p:sp>
        <p:nvSpPr>
          <p:cNvPr id="141" name="Google Shape;141;p31"/>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2" name="Google Shape;142;p31"/>
          <p:cNvSpPr/>
          <p:nvPr>
            <p:ph idx="2" type="pic"/>
          </p:nvPr>
        </p:nvSpPr>
        <p:spPr>
          <a:xfrm>
            <a:off x="4804825" y="1133300"/>
            <a:ext cx="4027500" cy="2392800"/>
          </a:xfrm>
          <a:prstGeom prst="rect">
            <a:avLst/>
          </a:prstGeom>
          <a:noFill/>
          <a:ln>
            <a:noFill/>
          </a:ln>
        </p:spPr>
      </p:sp>
      <p:sp>
        <p:nvSpPr>
          <p:cNvPr id="143" name="Google Shape;143;p31"/>
          <p:cNvSpPr/>
          <p:nvPr>
            <p:ph idx="3" type="pic"/>
          </p:nvPr>
        </p:nvSpPr>
        <p:spPr>
          <a:xfrm>
            <a:off x="311725" y="1133300"/>
            <a:ext cx="4027500" cy="2392800"/>
          </a:xfrm>
          <a:prstGeom prst="rect">
            <a:avLst/>
          </a:prstGeom>
          <a:noFill/>
          <a:ln>
            <a:noFill/>
          </a:ln>
        </p:spPr>
      </p:sp>
      <p:sp>
        <p:nvSpPr>
          <p:cNvPr id="144" name="Google Shape;144;p31"/>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5" name="Google Shape;145;p3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8" name="Google Shape;148;p3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49" name="Shape 149"/>
        <p:cNvGrpSpPr/>
        <p:nvPr/>
      </p:nvGrpSpPr>
      <p:grpSpPr>
        <a:xfrm>
          <a:off x="0" y="0"/>
          <a:ext cx="0" cy="0"/>
          <a:chOff x="0" y="0"/>
          <a:chExt cx="0" cy="0"/>
        </a:xfrm>
      </p:grpSpPr>
      <p:sp>
        <p:nvSpPr>
          <p:cNvPr id="150" name="Google Shape;150;p32"/>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2"/>
          <p:cNvSpPr/>
          <p:nvPr>
            <p:ph idx="2" type="pic"/>
          </p:nvPr>
        </p:nvSpPr>
        <p:spPr>
          <a:xfrm>
            <a:off x="6205225" y="1128325"/>
            <a:ext cx="2627100" cy="2273100"/>
          </a:xfrm>
          <a:prstGeom prst="rect">
            <a:avLst/>
          </a:prstGeom>
          <a:noFill/>
          <a:ln>
            <a:noFill/>
          </a:ln>
        </p:spPr>
      </p:sp>
      <p:sp>
        <p:nvSpPr>
          <p:cNvPr id="152" name="Google Shape;152;p32"/>
          <p:cNvSpPr/>
          <p:nvPr>
            <p:ph idx="3" type="pic"/>
          </p:nvPr>
        </p:nvSpPr>
        <p:spPr>
          <a:xfrm>
            <a:off x="311725" y="1128325"/>
            <a:ext cx="2627100" cy="2273100"/>
          </a:xfrm>
          <a:prstGeom prst="rect">
            <a:avLst/>
          </a:prstGeom>
          <a:noFill/>
          <a:ln>
            <a:noFill/>
          </a:ln>
        </p:spPr>
      </p:sp>
      <p:sp>
        <p:nvSpPr>
          <p:cNvPr id="153" name="Google Shape;153;p32"/>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4" name="Google Shape;154;p32"/>
          <p:cNvSpPr/>
          <p:nvPr>
            <p:ph idx="5" type="pic"/>
          </p:nvPr>
        </p:nvSpPr>
        <p:spPr>
          <a:xfrm>
            <a:off x="3255250" y="1128325"/>
            <a:ext cx="2627100" cy="2273100"/>
          </a:xfrm>
          <a:prstGeom prst="rect">
            <a:avLst/>
          </a:prstGeom>
          <a:noFill/>
          <a:ln>
            <a:noFill/>
          </a:ln>
        </p:spPr>
      </p:sp>
      <p:sp>
        <p:nvSpPr>
          <p:cNvPr id="155" name="Google Shape;155;p32"/>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6" name="Google Shape;156;p3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9" name="Google Shape;159;p3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0" name="Google Shape;160;p3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61" name="Shape 161"/>
        <p:cNvGrpSpPr/>
        <p:nvPr/>
      </p:nvGrpSpPr>
      <p:grpSpPr>
        <a:xfrm>
          <a:off x="0" y="0"/>
          <a:ext cx="0" cy="0"/>
          <a:chOff x="0" y="0"/>
          <a:chExt cx="0" cy="0"/>
        </a:xfrm>
      </p:grpSpPr>
      <p:sp>
        <p:nvSpPr>
          <p:cNvPr id="162" name="Google Shape;162;p33"/>
          <p:cNvSpPr/>
          <p:nvPr>
            <p:ph idx="2" type="pic"/>
          </p:nvPr>
        </p:nvSpPr>
        <p:spPr>
          <a:xfrm>
            <a:off x="311700" y="445025"/>
            <a:ext cx="8520600" cy="4218300"/>
          </a:xfrm>
          <a:prstGeom prst="rect">
            <a:avLst/>
          </a:prstGeom>
          <a:noFill/>
          <a:ln>
            <a:noFill/>
          </a:ln>
        </p:spPr>
      </p:sp>
      <p:sp>
        <p:nvSpPr>
          <p:cNvPr id="163" name="Google Shape;163;p3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64" name="Shape 164"/>
        <p:cNvGrpSpPr/>
        <p:nvPr/>
      </p:nvGrpSpPr>
      <p:grpSpPr>
        <a:xfrm>
          <a:off x="0" y="0"/>
          <a:ext cx="0" cy="0"/>
          <a:chOff x="0" y="0"/>
          <a:chExt cx="0" cy="0"/>
        </a:xfrm>
      </p:grpSpPr>
      <p:sp>
        <p:nvSpPr>
          <p:cNvPr id="165" name="Google Shape;165;p3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4"/>
          <p:cNvSpPr/>
          <p:nvPr>
            <p:ph idx="2" type="pic"/>
          </p:nvPr>
        </p:nvSpPr>
        <p:spPr>
          <a:xfrm>
            <a:off x="3389600" y="118913"/>
            <a:ext cx="1643700" cy="1535100"/>
          </a:xfrm>
          <a:prstGeom prst="rect">
            <a:avLst/>
          </a:prstGeom>
          <a:noFill/>
          <a:ln>
            <a:noFill/>
          </a:ln>
        </p:spPr>
      </p:sp>
      <p:sp>
        <p:nvSpPr>
          <p:cNvPr id="167" name="Google Shape;167;p34"/>
          <p:cNvSpPr/>
          <p:nvPr>
            <p:ph idx="3" type="pic"/>
          </p:nvPr>
        </p:nvSpPr>
        <p:spPr>
          <a:xfrm>
            <a:off x="5195935" y="118913"/>
            <a:ext cx="1643700" cy="1535100"/>
          </a:xfrm>
          <a:prstGeom prst="rect">
            <a:avLst/>
          </a:prstGeom>
          <a:noFill/>
          <a:ln>
            <a:noFill/>
          </a:ln>
        </p:spPr>
      </p:sp>
      <p:sp>
        <p:nvSpPr>
          <p:cNvPr id="168" name="Google Shape;168;p34"/>
          <p:cNvSpPr/>
          <p:nvPr>
            <p:ph idx="4" type="pic"/>
          </p:nvPr>
        </p:nvSpPr>
        <p:spPr>
          <a:xfrm>
            <a:off x="7002270" y="118913"/>
            <a:ext cx="1643700" cy="1535100"/>
          </a:xfrm>
          <a:prstGeom prst="rect">
            <a:avLst/>
          </a:prstGeom>
          <a:noFill/>
          <a:ln>
            <a:noFill/>
          </a:ln>
        </p:spPr>
      </p:sp>
      <p:sp>
        <p:nvSpPr>
          <p:cNvPr id="169" name="Google Shape;169;p34"/>
          <p:cNvSpPr/>
          <p:nvPr>
            <p:ph idx="5" type="pic"/>
          </p:nvPr>
        </p:nvSpPr>
        <p:spPr>
          <a:xfrm>
            <a:off x="3389588" y="1804212"/>
            <a:ext cx="1643700" cy="1535100"/>
          </a:xfrm>
          <a:prstGeom prst="rect">
            <a:avLst/>
          </a:prstGeom>
          <a:noFill/>
          <a:ln>
            <a:noFill/>
          </a:ln>
        </p:spPr>
      </p:sp>
      <p:sp>
        <p:nvSpPr>
          <p:cNvPr id="170" name="Google Shape;170;p34"/>
          <p:cNvSpPr/>
          <p:nvPr>
            <p:ph idx="6" type="pic"/>
          </p:nvPr>
        </p:nvSpPr>
        <p:spPr>
          <a:xfrm>
            <a:off x="5195922" y="1804212"/>
            <a:ext cx="1643700" cy="1535100"/>
          </a:xfrm>
          <a:prstGeom prst="rect">
            <a:avLst/>
          </a:prstGeom>
          <a:noFill/>
          <a:ln>
            <a:noFill/>
          </a:ln>
        </p:spPr>
      </p:sp>
      <p:sp>
        <p:nvSpPr>
          <p:cNvPr id="171" name="Google Shape;171;p34"/>
          <p:cNvSpPr/>
          <p:nvPr>
            <p:ph idx="7" type="pic"/>
          </p:nvPr>
        </p:nvSpPr>
        <p:spPr>
          <a:xfrm>
            <a:off x="7002257" y="1804212"/>
            <a:ext cx="1643700" cy="1535100"/>
          </a:xfrm>
          <a:prstGeom prst="rect">
            <a:avLst/>
          </a:prstGeom>
          <a:noFill/>
          <a:ln>
            <a:noFill/>
          </a:ln>
        </p:spPr>
      </p:sp>
      <p:sp>
        <p:nvSpPr>
          <p:cNvPr id="172" name="Google Shape;172;p3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4"/>
          <p:cNvSpPr/>
          <p:nvPr>
            <p:ph idx="8" type="pic"/>
          </p:nvPr>
        </p:nvSpPr>
        <p:spPr>
          <a:xfrm>
            <a:off x="3389588" y="3489487"/>
            <a:ext cx="1643700" cy="1535100"/>
          </a:xfrm>
          <a:prstGeom prst="rect">
            <a:avLst/>
          </a:prstGeom>
          <a:noFill/>
          <a:ln>
            <a:noFill/>
          </a:ln>
        </p:spPr>
      </p:sp>
      <p:sp>
        <p:nvSpPr>
          <p:cNvPr id="174" name="Google Shape;174;p34"/>
          <p:cNvSpPr/>
          <p:nvPr>
            <p:ph idx="9" type="pic"/>
          </p:nvPr>
        </p:nvSpPr>
        <p:spPr>
          <a:xfrm>
            <a:off x="5195922" y="3489487"/>
            <a:ext cx="1643700" cy="1535100"/>
          </a:xfrm>
          <a:prstGeom prst="rect">
            <a:avLst/>
          </a:prstGeom>
          <a:noFill/>
          <a:ln>
            <a:noFill/>
          </a:ln>
        </p:spPr>
      </p:sp>
      <p:sp>
        <p:nvSpPr>
          <p:cNvPr id="175" name="Google Shape;175;p3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spTree>
      <p:nvGrpSpPr>
        <p:cNvPr id="176" name="Shape 176"/>
        <p:cNvGrpSpPr/>
        <p:nvPr/>
      </p:nvGrpSpPr>
      <p:grpSpPr>
        <a:xfrm>
          <a:off x="0" y="0"/>
          <a:ext cx="0" cy="0"/>
          <a:chOff x="0" y="0"/>
          <a:chExt cx="0" cy="0"/>
        </a:xfrm>
      </p:grpSpPr>
      <p:sp>
        <p:nvSpPr>
          <p:cNvPr id="177" name="Google Shape;177;p35"/>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178" name="Google Shape;178;p35"/>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p:txBody>
      </p:sp>
      <p:sp>
        <p:nvSpPr>
          <p:cNvPr id="179" name="Google Shape;179;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7">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80" name="Shape 180"/>
        <p:cNvGrpSpPr/>
        <p:nvPr/>
      </p:nvGrpSpPr>
      <p:grpSpPr>
        <a:xfrm>
          <a:off x="0" y="0"/>
          <a:ext cx="0" cy="0"/>
          <a:chOff x="0" y="0"/>
          <a:chExt cx="0" cy="0"/>
        </a:xfrm>
      </p:grpSpPr>
      <p:sp>
        <p:nvSpPr>
          <p:cNvPr id="181" name="Google Shape;181;p36"/>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36"/>
          <p:cNvSpPr txBox="1"/>
          <p:nvPr>
            <p:ph idx="1" type="body"/>
          </p:nvPr>
        </p:nvSpPr>
        <p:spPr>
          <a:xfrm>
            <a:off x="4064100" y="4335200"/>
            <a:ext cx="1015800" cy="266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183" name="Google Shape;183;p36"/>
          <p:cNvSpPr txBox="1"/>
          <p:nvPr>
            <p:ph idx="2" type="subTitle"/>
          </p:nvPr>
        </p:nvSpPr>
        <p:spPr>
          <a:xfrm>
            <a:off x="2857500" y="2902000"/>
            <a:ext cx="3765600" cy="934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84" name="Google Shape;184;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Content" type="tx">
  <p:cSld name="TITLE_AND_BODY">
    <p:bg>
      <p:bgPr>
        <a:solidFill>
          <a:schemeClr val="accent4"/>
        </a:solidFill>
      </p:bgPr>
    </p:bg>
    <p:spTree>
      <p:nvGrpSpPr>
        <p:cNvPr id="185" name="Shape 185"/>
        <p:cNvGrpSpPr/>
        <p:nvPr/>
      </p:nvGrpSpPr>
      <p:grpSpPr>
        <a:xfrm>
          <a:off x="0" y="0"/>
          <a:ext cx="0" cy="0"/>
          <a:chOff x="0" y="0"/>
          <a:chExt cx="0" cy="0"/>
        </a:xfrm>
      </p:grpSpPr>
      <p:sp>
        <p:nvSpPr>
          <p:cNvPr id="186" name="Google Shape;186;p37"/>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p:txBody>
      </p:sp>
      <p:sp>
        <p:nvSpPr>
          <p:cNvPr id="187" name="Google Shape;187;p37"/>
          <p:cNvSpPr txBox="1"/>
          <p:nvPr>
            <p:ph idx="2" type="body"/>
          </p:nvPr>
        </p:nvSpPr>
        <p:spPr>
          <a:xfrm>
            <a:off x="711097"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88" name="Google Shape;188;p37"/>
          <p:cNvSpPr txBox="1"/>
          <p:nvPr>
            <p:ph idx="3" type="subTitle"/>
          </p:nvPr>
        </p:nvSpPr>
        <p:spPr>
          <a:xfrm>
            <a:off x="1699221"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89" name="Google Shape;189;p37"/>
          <p:cNvSpPr txBox="1"/>
          <p:nvPr>
            <p:ph idx="4" type="body"/>
          </p:nvPr>
        </p:nvSpPr>
        <p:spPr>
          <a:xfrm>
            <a:off x="2285797"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0" name="Google Shape;190;p37"/>
          <p:cNvSpPr txBox="1"/>
          <p:nvPr>
            <p:ph idx="5" type="body"/>
          </p:nvPr>
        </p:nvSpPr>
        <p:spPr>
          <a:xfrm>
            <a:off x="711097"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91" name="Google Shape;191;p37"/>
          <p:cNvSpPr txBox="1"/>
          <p:nvPr>
            <p:ph idx="6" type="subTitle"/>
          </p:nvPr>
        </p:nvSpPr>
        <p:spPr>
          <a:xfrm>
            <a:off x="1699221"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92" name="Google Shape;192;p37"/>
          <p:cNvSpPr txBox="1"/>
          <p:nvPr>
            <p:ph idx="7" type="body"/>
          </p:nvPr>
        </p:nvSpPr>
        <p:spPr>
          <a:xfrm>
            <a:off x="2285797"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3" name="Google Shape;193;p37"/>
          <p:cNvSpPr txBox="1"/>
          <p:nvPr>
            <p:ph idx="8" type="body"/>
          </p:nvPr>
        </p:nvSpPr>
        <p:spPr>
          <a:xfrm>
            <a:off x="711097"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94" name="Google Shape;194;p37"/>
          <p:cNvSpPr txBox="1"/>
          <p:nvPr>
            <p:ph idx="9" type="subTitle"/>
          </p:nvPr>
        </p:nvSpPr>
        <p:spPr>
          <a:xfrm>
            <a:off x="1699221"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95" name="Google Shape;195;p37"/>
          <p:cNvSpPr txBox="1"/>
          <p:nvPr>
            <p:ph idx="13" type="body"/>
          </p:nvPr>
        </p:nvSpPr>
        <p:spPr>
          <a:xfrm>
            <a:off x="2285797"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6" name="Google Shape;196;p37"/>
          <p:cNvSpPr txBox="1"/>
          <p:nvPr>
            <p:ph idx="14" type="body"/>
          </p:nvPr>
        </p:nvSpPr>
        <p:spPr>
          <a:xfrm>
            <a:off x="4746581"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97" name="Google Shape;197;p37"/>
          <p:cNvSpPr txBox="1"/>
          <p:nvPr>
            <p:ph idx="15" type="subTitle"/>
          </p:nvPr>
        </p:nvSpPr>
        <p:spPr>
          <a:xfrm>
            <a:off x="5734705"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98" name="Google Shape;198;p37"/>
          <p:cNvSpPr txBox="1"/>
          <p:nvPr>
            <p:ph idx="16" type="body"/>
          </p:nvPr>
        </p:nvSpPr>
        <p:spPr>
          <a:xfrm>
            <a:off x="6321281"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9" name="Google Shape;199;p37"/>
          <p:cNvSpPr txBox="1"/>
          <p:nvPr>
            <p:ph idx="17" type="body"/>
          </p:nvPr>
        </p:nvSpPr>
        <p:spPr>
          <a:xfrm>
            <a:off x="4746581"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200" name="Google Shape;200;p37"/>
          <p:cNvSpPr txBox="1"/>
          <p:nvPr>
            <p:ph idx="18" type="subTitle"/>
          </p:nvPr>
        </p:nvSpPr>
        <p:spPr>
          <a:xfrm>
            <a:off x="5734705"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01" name="Google Shape;201;p37"/>
          <p:cNvSpPr txBox="1"/>
          <p:nvPr>
            <p:ph idx="19" type="body"/>
          </p:nvPr>
        </p:nvSpPr>
        <p:spPr>
          <a:xfrm>
            <a:off x="6321281"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02" name="Google Shape;202;p37"/>
          <p:cNvSpPr txBox="1"/>
          <p:nvPr>
            <p:ph idx="20" type="body"/>
          </p:nvPr>
        </p:nvSpPr>
        <p:spPr>
          <a:xfrm>
            <a:off x="4746581"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203" name="Google Shape;203;p37"/>
          <p:cNvSpPr txBox="1"/>
          <p:nvPr>
            <p:ph idx="21" type="subTitle"/>
          </p:nvPr>
        </p:nvSpPr>
        <p:spPr>
          <a:xfrm>
            <a:off x="5734705"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04" name="Google Shape;204;p37"/>
          <p:cNvSpPr txBox="1"/>
          <p:nvPr>
            <p:ph idx="22" type="body"/>
          </p:nvPr>
        </p:nvSpPr>
        <p:spPr>
          <a:xfrm>
            <a:off x="6321281"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05" name="Google Shape;205;p3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type="twoColTx">
  <p:cSld name="TITLE_AND_TWO_COLUMNS">
    <p:bg>
      <p:bgPr>
        <a:solidFill>
          <a:schemeClr val="dk1"/>
        </a:solidFill>
      </p:bgPr>
    </p:bg>
    <p:spTree>
      <p:nvGrpSpPr>
        <p:cNvPr id="206" name="Shape 206"/>
        <p:cNvGrpSpPr/>
        <p:nvPr/>
      </p:nvGrpSpPr>
      <p:grpSpPr>
        <a:xfrm>
          <a:off x="0" y="0"/>
          <a:ext cx="0" cy="0"/>
          <a:chOff x="0" y="0"/>
          <a:chExt cx="0" cy="0"/>
        </a:xfrm>
      </p:grpSpPr>
      <p:sp>
        <p:nvSpPr>
          <p:cNvPr id="207" name="Google Shape;207;p38"/>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8"/>
          <p:cNvSpPr txBox="1"/>
          <p:nvPr/>
        </p:nvSpPr>
        <p:spPr>
          <a:xfrm>
            <a:off x="6262625" y="1205946"/>
            <a:ext cx="2155500" cy="323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i="1" lang="en" sz="700">
                <a:solidFill>
                  <a:schemeClr val="lt1"/>
                </a:solidFill>
                <a:latin typeface="Barlow Medium"/>
                <a:ea typeface="Barlow Medium"/>
                <a:cs typeface="Barlow Medium"/>
                <a:sym typeface="Barlow Medium"/>
              </a:rPr>
              <a:t>Lorem ipsum dolor sit amet, consectetur adipiscing elit.</a:t>
            </a:r>
            <a:endParaRPr i="1" sz="700">
              <a:solidFill>
                <a:schemeClr val="lt1"/>
              </a:solidFill>
              <a:latin typeface="Barlow Medium"/>
              <a:ea typeface="Barlow Medium"/>
              <a:cs typeface="Barlow Medium"/>
              <a:sym typeface="Barlow Medium"/>
            </a:endParaRPr>
          </a:p>
        </p:txBody>
      </p:sp>
      <p:sp>
        <p:nvSpPr>
          <p:cNvPr id="209" name="Google Shape;209;p38"/>
          <p:cNvSpPr/>
          <p:nvPr>
            <p:ph idx="2" type="pic"/>
          </p:nvPr>
        </p:nvSpPr>
        <p:spPr>
          <a:xfrm>
            <a:off x="3915225" y="1631250"/>
            <a:ext cx="4441200" cy="3009900"/>
          </a:xfrm>
          <a:prstGeom prst="roundRect">
            <a:avLst>
              <a:gd fmla="val 16667" name="adj"/>
            </a:avLst>
          </a:prstGeom>
          <a:noFill/>
          <a:ln>
            <a:noFill/>
          </a:ln>
        </p:spPr>
      </p:sp>
      <p:sp>
        <p:nvSpPr>
          <p:cNvPr id="210" name="Google Shape;210;p38"/>
          <p:cNvSpPr txBox="1"/>
          <p:nvPr>
            <p:ph idx="1" type="body"/>
          </p:nvPr>
        </p:nvSpPr>
        <p:spPr>
          <a:xfrm>
            <a:off x="791150" y="1835400"/>
            <a:ext cx="2094000" cy="8466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11" name="Google Shape;211;p38"/>
          <p:cNvSpPr txBox="1"/>
          <p:nvPr>
            <p:ph idx="3" type="subTitle"/>
          </p:nvPr>
        </p:nvSpPr>
        <p:spPr>
          <a:xfrm>
            <a:off x="791150" y="522625"/>
            <a:ext cx="3918300" cy="100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12" name="Google Shape;212;p3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AND_TWO_COLUMNS_1">
    <p:bg>
      <p:bgPr>
        <a:solidFill>
          <a:schemeClr val="dk1"/>
        </a:solidFill>
      </p:bgPr>
    </p:bg>
    <p:spTree>
      <p:nvGrpSpPr>
        <p:cNvPr id="213" name="Shape 213"/>
        <p:cNvGrpSpPr/>
        <p:nvPr/>
      </p:nvGrpSpPr>
      <p:grpSpPr>
        <a:xfrm>
          <a:off x="0" y="0"/>
          <a:ext cx="0" cy="0"/>
          <a:chOff x="0" y="0"/>
          <a:chExt cx="0" cy="0"/>
        </a:xfrm>
      </p:grpSpPr>
      <p:sp>
        <p:nvSpPr>
          <p:cNvPr id="214" name="Google Shape;214;p39"/>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9"/>
          <p:cNvSpPr txBox="1"/>
          <p:nvPr>
            <p:ph idx="1" type="subTitle"/>
          </p:nvPr>
        </p:nvSpPr>
        <p:spPr>
          <a:xfrm>
            <a:off x="791150" y="522625"/>
            <a:ext cx="5173200" cy="97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16" name="Google Shape;216;p39"/>
          <p:cNvSpPr txBox="1"/>
          <p:nvPr>
            <p:ph idx="2" type="body"/>
          </p:nvPr>
        </p:nvSpPr>
        <p:spPr>
          <a:xfrm>
            <a:off x="685450"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217" name="Google Shape;217;p39"/>
          <p:cNvSpPr txBox="1"/>
          <p:nvPr>
            <p:ph idx="3" type="body"/>
          </p:nvPr>
        </p:nvSpPr>
        <p:spPr>
          <a:xfrm>
            <a:off x="4601077"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218" name="Google Shape;218;p3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Company Overview" type="titleOnly">
  <p:cSld name="TITLE_ONLY">
    <p:bg>
      <p:bgPr>
        <a:solidFill>
          <a:schemeClr val="accent4"/>
        </a:solidFill>
      </p:bgPr>
    </p:bg>
    <p:spTree>
      <p:nvGrpSpPr>
        <p:cNvPr id="219" name="Shape 219"/>
        <p:cNvGrpSpPr/>
        <p:nvPr/>
      </p:nvGrpSpPr>
      <p:grpSpPr>
        <a:xfrm>
          <a:off x="0" y="0"/>
          <a:ext cx="0" cy="0"/>
          <a:chOff x="0" y="0"/>
          <a:chExt cx="0" cy="0"/>
        </a:xfrm>
      </p:grpSpPr>
      <p:sp>
        <p:nvSpPr>
          <p:cNvPr id="220" name="Google Shape;220;p40"/>
          <p:cNvSpPr/>
          <p:nvPr>
            <p:ph idx="2" type="pic"/>
          </p:nvPr>
        </p:nvSpPr>
        <p:spPr>
          <a:xfrm>
            <a:off x="791150" y="522900"/>
            <a:ext cx="1294800" cy="1918500"/>
          </a:xfrm>
          <a:prstGeom prst="rect">
            <a:avLst/>
          </a:prstGeom>
          <a:noFill/>
          <a:ln>
            <a:noFill/>
          </a:ln>
        </p:spPr>
      </p:sp>
      <p:sp>
        <p:nvSpPr>
          <p:cNvPr id="221" name="Google Shape;221;p40"/>
          <p:cNvSpPr/>
          <p:nvPr>
            <p:ph idx="3" type="pic"/>
          </p:nvPr>
        </p:nvSpPr>
        <p:spPr>
          <a:xfrm>
            <a:off x="2355375" y="522900"/>
            <a:ext cx="1294800" cy="1918500"/>
          </a:xfrm>
          <a:prstGeom prst="rect">
            <a:avLst/>
          </a:prstGeom>
          <a:noFill/>
          <a:ln>
            <a:noFill/>
          </a:ln>
        </p:spPr>
      </p:sp>
      <p:sp>
        <p:nvSpPr>
          <p:cNvPr id="222" name="Google Shape;222;p40"/>
          <p:cNvSpPr/>
          <p:nvPr>
            <p:ph idx="4" type="pic"/>
          </p:nvPr>
        </p:nvSpPr>
        <p:spPr>
          <a:xfrm>
            <a:off x="3921313" y="522900"/>
            <a:ext cx="1294800" cy="1918500"/>
          </a:xfrm>
          <a:prstGeom prst="rect">
            <a:avLst/>
          </a:prstGeom>
          <a:noFill/>
          <a:ln>
            <a:noFill/>
          </a:ln>
        </p:spPr>
      </p:sp>
      <p:sp>
        <p:nvSpPr>
          <p:cNvPr id="223" name="Google Shape;223;p40"/>
          <p:cNvSpPr/>
          <p:nvPr>
            <p:ph idx="5" type="pic"/>
          </p:nvPr>
        </p:nvSpPr>
        <p:spPr>
          <a:xfrm>
            <a:off x="5491588" y="522900"/>
            <a:ext cx="1294800" cy="1918500"/>
          </a:xfrm>
          <a:prstGeom prst="rect">
            <a:avLst/>
          </a:prstGeom>
          <a:noFill/>
          <a:ln>
            <a:noFill/>
          </a:ln>
        </p:spPr>
      </p:sp>
      <p:sp>
        <p:nvSpPr>
          <p:cNvPr id="224" name="Google Shape;224;p40"/>
          <p:cNvSpPr txBox="1"/>
          <p:nvPr>
            <p:ph idx="1" type="body"/>
          </p:nvPr>
        </p:nvSpPr>
        <p:spPr>
          <a:xfrm>
            <a:off x="680850" y="3443850"/>
            <a:ext cx="3074700" cy="10317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406400" lvl="1" marL="914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indent="-406400" lvl="2" marL="1371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indent="-406400" lvl="3" marL="1828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indent="-406400" lvl="4" marL="22860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indent="-406400" lvl="5" marL="2743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indent="-406400" lvl="6" marL="3200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indent="-406400" lvl="7" marL="3657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indent="-406400" lvl="8" marL="4114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p:txBody>
      </p:sp>
      <p:sp>
        <p:nvSpPr>
          <p:cNvPr id="225" name="Google Shape;225;p40"/>
          <p:cNvSpPr txBox="1"/>
          <p:nvPr>
            <p:ph idx="6" type="body"/>
          </p:nvPr>
        </p:nvSpPr>
        <p:spPr>
          <a:xfrm>
            <a:off x="4123900" y="3443850"/>
            <a:ext cx="4030200" cy="11652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26" name="Google Shape;226;p40"/>
          <p:cNvSpPr txBox="1"/>
          <p:nvPr>
            <p:ph idx="7" type="body"/>
          </p:nvPr>
        </p:nvSpPr>
        <p:spPr>
          <a:xfrm>
            <a:off x="7050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27" name="Google Shape;227;p40"/>
          <p:cNvSpPr txBox="1"/>
          <p:nvPr>
            <p:ph idx="8" type="body"/>
          </p:nvPr>
        </p:nvSpPr>
        <p:spPr>
          <a:xfrm>
            <a:off x="22588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28" name="Google Shape;228;p40"/>
          <p:cNvSpPr txBox="1"/>
          <p:nvPr>
            <p:ph idx="9" type="body"/>
          </p:nvPr>
        </p:nvSpPr>
        <p:spPr>
          <a:xfrm>
            <a:off x="38275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29" name="Google Shape;229;p40"/>
          <p:cNvSpPr txBox="1"/>
          <p:nvPr>
            <p:ph idx="13" type="body"/>
          </p:nvPr>
        </p:nvSpPr>
        <p:spPr>
          <a:xfrm>
            <a:off x="53951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30" name="Google Shape;230;p40"/>
          <p:cNvSpPr txBox="1"/>
          <p:nvPr>
            <p:ph idx="14" type="body"/>
          </p:nvPr>
        </p:nvSpPr>
        <p:spPr>
          <a:xfrm>
            <a:off x="7050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231" name="Google Shape;231;p40"/>
          <p:cNvSpPr txBox="1"/>
          <p:nvPr>
            <p:ph idx="15" type="body"/>
          </p:nvPr>
        </p:nvSpPr>
        <p:spPr>
          <a:xfrm>
            <a:off x="22588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232" name="Google Shape;232;p40"/>
          <p:cNvSpPr txBox="1"/>
          <p:nvPr>
            <p:ph idx="16" type="body"/>
          </p:nvPr>
        </p:nvSpPr>
        <p:spPr>
          <a:xfrm>
            <a:off x="3827003"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233" name="Google Shape;233;p40"/>
          <p:cNvSpPr txBox="1"/>
          <p:nvPr>
            <p:ph idx="17" type="body"/>
          </p:nvPr>
        </p:nvSpPr>
        <p:spPr>
          <a:xfrm>
            <a:off x="5396128"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234" name="Google Shape;234;p4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Landscape">
  <p:cSld name="ONE_COLUMN_TEXT">
    <p:bg>
      <p:bgPr>
        <a:solidFill>
          <a:schemeClr val="dk1"/>
        </a:solidFill>
      </p:bgPr>
    </p:bg>
    <p:spTree>
      <p:nvGrpSpPr>
        <p:cNvPr id="235" name="Shape 235"/>
        <p:cNvGrpSpPr/>
        <p:nvPr/>
      </p:nvGrpSpPr>
      <p:grpSpPr>
        <a:xfrm>
          <a:off x="0" y="0"/>
          <a:ext cx="0" cy="0"/>
          <a:chOff x="0" y="0"/>
          <a:chExt cx="0" cy="0"/>
        </a:xfrm>
      </p:grpSpPr>
      <p:sp>
        <p:nvSpPr>
          <p:cNvPr id="236" name="Google Shape;236;p41"/>
          <p:cNvSpPr txBox="1"/>
          <p:nvPr>
            <p:ph idx="1" type="body"/>
          </p:nvPr>
        </p:nvSpPr>
        <p:spPr>
          <a:xfrm>
            <a:off x="791150" y="738025"/>
            <a:ext cx="3918300" cy="2232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Font typeface="Barlow"/>
              <a:buChar char="●"/>
              <a:defRPr sz="1100">
                <a:latin typeface="Barlow"/>
                <a:ea typeface="Barlow"/>
                <a:cs typeface="Barlow"/>
                <a:sym typeface="Barlow"/>
              </a:defRPr>
            </a:lvl1pPr>
            <a:lvl2pPr indent="-298450" lvl="1" marL="914400">
              <a:spcBef>
                <a:spcPts val="0"/>
              </a:spcBef>
              <a:spcAft>
                <a:spcPts val="0"/>
              </a:spcAft>
              <a:buSzPts val="1100"/>
              <a:buFont typeface="Barlow"/>
              <a:buChar char="○"/>
              <a:defRPr sz="1100">
                <a:latin typeface="Barlow"/>
                <a:ea typeface="Barlow"/>
                <a:cs typeface="Barlow"/>
                <a:sym typeface="Barlow"/>
              </a:defRPr>
            </a:lvl2pPr>
            <a:lvl3pPr indent="-298450" lvl="2" marL="1371600">
              <a:spcBef>
                <a:spcPts val="0"/>
              </a:spcBef>
              <a:spcAft>
                <a:spcPts val="0"/>
              </a:spcAft>
              <a:buSzPts val="1100"/>
              <a:buFont typeface="Barlow"/>
              <a:buChar char="■"/>
              <a:defRPr sz="1100">
                <a:latin typeface="Barlow"/>
                <a:ea typeface="Barlow"/>
                <a:cs typeface="Barlow"/>
                <a:sym typeface="Barlow"/>
              </a:defRPr>
            </a:lvl3pPr>
            <a:lvl4pPr indent="-298450" lvl="3" marL="1828800">
              <a:spcBef>
                <a:spcPts val="0"/>
              </a:spcBef>
              <a:spcAft>
                <a:spcPts val="0"/>
              </a:spcAft>
              <a:buSzPts val="1100"/>
              <a:buFont typeface="Barlow"/>
              <a:buChar char="●"/>
              <a:defRPr sz="1100">
                <a:latin typeface="Barlow"/>
                <a:ea typeface="Barlow"/>
                <a:cs typeface="Barlow"/>
                <a:sym typeface="Barlow"/>
              </a:defRPr>
            </a:lvl4pPr>
            <a:lvl5pPr indent="-298450" lvl="4" marL="2286000">
              <a:spcBef>
                <a:spcPts val="0"/>
              </a:spcBef>
              <a:spcAft>
                <a:spcPts val="0"/>
              </a:spcAft>
              <a:buSzPts val="1100"/>
              <a:buFont typeface="Barlow"/>
              <a:buChar char="○"/>
              <a:defRPr>
                <a:latin typeface="Barlow"/>
                <a:ea typeface="Barlow"/>
                <a:cs typeface="Barlow"/>
                <a:sym typeface="Barlow"/>
              </a:defRPr>
            </a:lvl5pPr>
            <a:lvl6pPr indent="-298450" lvl="5" marL="2743200">
              <a:spcBef>
                <a:spcPts val="0"/>
              </a:spcBef>
              <a:spcAft>
                <a:spcPts val="0"/>
              </a:spcAft>
              <a:buSzPts val="1100"/>
              <a:buFont typeface="Barlow"/>
              <a:buChar char="■"/>
              <a:defRPr sz="1100">
                <a:latin typeface="Barlow"/>
                <a:ea typeface="Barlow"/>
                <a:cs typeface="Barlow"/>
                <a:sym typeface="Barlow"/>
              </a:defRPr>
            </a:lvl6pPr>
            <a:lvl7pPr indent="-298450" lvl="6" marL="3200400">
              <a:spcBef>
                <a:spcPts val="0"/>
              </a:spcBef>
              <a:spcAft>
                <a:spcPts val="0"/>
              </a:spcAft>
              <a:buSzPts val="1100"/>
              <a:buFont typeface="Barlow"/>
              <a:buChar char="●"/>
              <a:defRPr sz="1100">
                <a:latin typeface="Barlow"/>
                <a:ea typeface="Barlow"/>
                <a:cs typeface="Barlow"/>
                <a:sym typeface="Barlow"/>
              </a:defRPr>
            </a:lvl7pPr>
            <a:lvl8pPr indent="-298450" lvl="7" marL="3657600">
              <a:spcBef>
                <a:spcPts val="0"/>
              </a:spcBef>
              <a:spcAft>
                <a:spcPts val="0"/>
              </a:spcAft>
              <a:buSzPts val="1100"/>
              <a:buFont typeface="Barlow"/>
              <a:buChar char="○"/>
              <a:defRPr sz="1100">
                <a:latin typeface="Barlow"/>
                <a:ea typeface="Barlow"/>
                <a:cs typeface="Barlow"/>
                <a:sym typeface="Barlow"/>
              </a:defRPr>
            </a:lvl8pPr>
            <a:lvl9pPr indent="-298450" lvl="8" marL="4114800">
              <a:spcBef>
                <a:spcPts val="0"/>
              </a:spcBef>
              <a:spcAft>
                <a:spcPts val="0"/>
              </a:spcAft>
              <a:buSzPts val="1100"/>
              <a:buFont typeface="Barlow"/>
              <a:buChar char="■"/>
              <a:defRPr sz="1100">
                <a:latin typeface="Barlow"/>
                <a:ea typeface="Barlow"/>
                <a:cs typeface="Barlow"/>
                <a:sym typeface="Barlow"/>
              </a:defRPr>
            </a:lvl9pPr>
          </a:lstStyle>
          <a:p/>
        </p:txBody>
      </p:sp>
      <p:sp>
        <p:nvSpPr>
          <p:cNvPr id="237" name="Google Shape;237;p41"/>
          <p:cNvSpPr txBox="1"/>
          <p:nvPr>
            <p:ph idx="2" type="subTitle"/>
          </p:nvPr>
        </p:nvSpPr>
        <p:spPr>
          <a:xfrm>
            <a:off x="791150" y="522625"/>
            <a:ext cx="3918300" cy="2154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38" name="Google Shape;238;p4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Trends + Data">
  <p:cSld name="MAIN_POINT">
    <p:bg>
      <p:bgPr>
        <a:solidFill>
          <a:schemeClr val="dk1"/>
        </a:solidFill>
      </p:bgPr>
    </p:bg>
    <p:spTree>
      <p:nvGrpSpPr>
        <p:cNvPr id="239" name="Shape 239"/>
        <p:cNvGrpSpPr/>
        <p:nvPr/>
      </p:nvGrpSpPr>
      <p:grpSpPr>
        <a:xfrm>
          <a:off x="0" y="0"/>
          <a:ext cx="0" cy="0"/>
          <a:chOff x="0" y="0"/>
          <a:chExt cx="0" cy="0"/>
        </a:xfrm>
      </p:grpSpPr>
      <p:sp>
        <p:nvSpPr>
          <p:cNvPr id="240" name="Google Shape;240;p42"/>
          <p:cNvSpPr txBox="1"/>
          <p:nvPr>
            <p:ph idx="1" type="subTitle"/>
          </p:nvPr>
        </p:nvSpPr>
        <p:spPr>
          <a:xfrm>
            <a:off x="690250" y="415625"/>
            <a:ext cx="1261800" cy="270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241" name="Google Shape;241;p42"/>
          <p:cNvSpPr txBox="1"/>
          <p:nvPr>
            <p:ph idx="2"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p:txBody>
      </p:sp>
      <p:sp>
        <p:nvSpPr>
          <p:cNvPr id="242" name="Google Shape;242;p42"/>
          <p:cNvSpPr txBox="1"/>
          <p:nvPr>
            <p:ph idx="3" type="body"/>
          </p:nvPr>
        </p:nvSpPr>
        <p:spPr>
          <a:xfrm>
            <a:off x="480425" y="534275"/>
            <a:ext cx="4878300" cy="1917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43" name="Google Shape;243;p42"/>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47">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CUSTOM_14">
    <p:bg>
      <p:bgPr>
        <a:solidFill>
          <a:schemeClr val="dk1"/>
        </a:solidFill>
      </p:bgPr>
    </p:bg>
    <p:spTree>
      <p:nvGrpSpPr>
        <p:cNvPr id="244" name="Shape 244"/>
        <p:cNvGrpSpPr/>
        <p:nvPr/>
      </p:nvGrpSpPr>
      <p:grpSpPr>
        <a:xfrm>
          <a:off x="0" y="0"/>
          <a:ext cx="0" cy="0"/>
          <a:chOff x="0" y="0"/>
          <a:chExt cx="0" cy="0"/>
        </a:xfrm>
      </p:grpSpPr>
      <p:sp>
        <p:nvSpPr>
          <p:cNvPr id="245" name="Google Shape;245;p43"/>
          <p:cNvSpPr txBox="1"/>
          <p:nvPr>
            <p:ph type="title"/>
          </p:nvPr>
        </p:nvSpPr>
        <p:spPr>
          <a:xfrm>
            <a:off x="723861" y="1584738"/>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46" name="Google Shape;246;p43"/>
          <p:cNvSpPr txBox="1"/>
          <p:nvPr>
            <p:ph idx="2" type="title"/>
          </p:nvPr>
        </p:nvSpPr>
        <p:spPr>
          <a:xfrm>
            <a:off x="723861" y="239098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47" name="Google Shape;247;p43"/>
          <p:cNvSpPr txBox="1"/>
          <p:nvPr>
            <p:ph idx="3" type="title"/>
          </p:nvPr>
        </p:nvSpPr>
        <p:spPr>
          <a:xfrm>
            <a:off x="723861" y="315793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48" name="Google Shape;248;p43"/>
          <p:cNvSpPr txBox="1"/>
          <p:nvPr>
            <p:ph idx="4" type="title"/>
          </p:nvPr>
        </p:nvSpPr>
        <p:spPr>
          <a:xfrm>
            <a:off x="723861" y="3954905"/>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49" name="Google Shape;249;p43"/>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250" name="Google Shape;250;p43"/>
          <p:cNvSpPr txBox="1"/>
          <p:nvPr>
            <p:ph idx="5" type="body"/>
          </p:nvPr>
        </p:nvSpPr>
        <p:spPr>
          <a:xfrm>
            <a:off x="480425" y="610475"/>
            <a:ext cx="4878300" cy="3768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317500" lvl="1" marL="9144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indent="-311150" lvl="2" marL="137160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indent="-304800" lvl="3" marL="1828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2100" lvl="5" marL="27432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indent="-285750" lvl="6" marL="320040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indent="-279400" lvl="7" marL="36576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indent="-273050" lvl="8" marL="411480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p:txBody>
      </p:sp>
      <p:sp>
        <p:nvSpPr>
          <p:cNvPr id="251" name="Google Shape;251;p4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Thank You">
  <p:cSld name="CUSTOM_13">
    <p:bg>
      <p:bgPr>
        <a:solidFill>
          <a:schemeClr val="lt1"/>
        </a:solidFill>
      </p:bgPr>
    </p:bg>
    <p:spTree>
      <p:nvGrpSpPr>
        <p:cNvPr id="252" name="Shape 252"/>
        <p:cNvGrpSpPr/>
        <p:nvPr/>
      </p:nvGrpSpPr>
      <p:grpSpPr>
        <a:xfrm>
          <a:off x="0" y="0"/>
          <a:ext cx="0" cy="0"/>
          <a:chOff x="0" y="0"/>
          <a:chExt cx="0" cy="0"/>
        </a:xfrm>
      </p:grpSpPr>
      <p:sp>
        <p:nvSpPr>
          <p:cNvPr id="253" name="Google Shape;253;p44"/>
          <p:cNvSpPr txBox="1"/>
          <p:nvPr>
            <p:ph type="title"/>
          </p:nvPr>
        </p:nvSpPr>
        <p:spPr>
          <a:xfrm>
            <a:off x="455221" y="1321125"/>
            <a:ext cx="5094600" cy="1749900"/>
          </a:xfrm>
          <a:prstGeom prst="rect">
            <a:avLst/>
          </a:prstGeom>
          <a:noFill/>
        </p:spPr>
        <p:txBody>
          <a:bodyPr anchorCtr="0" anchor="t" bIns="91425" lIns="91425" spcFirstLastPara="1" rIns="91425" wrap="square" tIns="91425">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p:txBody>
      </p:sp>
      <p:sp>
        <p:nvSpPr>
          <p:cNvPr id="254" name="Google Shape;254;p44"/>
          <p:cNvSpPr txBox="1"/>
          <p:nvPr>
            <p:ph idx="1" type="body"/>
          </p:nvPr>
        </p:nvSpPr>
        <p:spPr>
          <a:xfrm>
            <a:off x="567029" y="4500404"/>
            <a:ext cx="1015800" cy="266100"/>
          </a:xfrm>
          <a:prstGeom prst="rect">
            <a:avLst/>
          </a:prstGeom>
          <a:ln cap="flat" cmpd="sng" w="9525">
            <a:solidFill>
              <a:schemeClr val="dk1"/>
            </a:solidFill>
            <a:prstDash val="solid"/>
            <a:round/>
            <a:headEnd len="sm" w="sm" type="none"/>
            <a:tailEnd len="sm" w="sm" type="none"/>
          </a:ln>
        </p:spPr>
        <p:txBody>
          <a:bodyPr anchorCtr="0" anchor="t" bIns="0" lIns="0" spcFirstLastPara="1" rIns="0" wrap="square" tIns="0">
            <a:sp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255" name="Google Shape;25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TITLE_AND_DESCRIPTION">
    <p:spTree>
      <p:nvGrpSpPr>
        <p:cNvPr id="256" name="Shape 256"/>
        <p:cNvGrpSpPr/>
        <p:nvPr/>
      </p:nvGrpSpPr>
      <p:grpSpPr>
        <a:xfrm>
          <a:off x="0" y="0"/>
          <a:ext cx="0" cy="0"/>
          <a:chOff x="0" y="0"/>
          <a:chExt cx="0" cy="0"/>
        </a:xfrm>
      </p:grpSpPr>
      <p:sp>
        <p:nvSpPr>
          <p:cNvPr id="257" name="Google Shape;257;p45"/>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p:txBody>
      </p:sp>
      <p:sp>
        <p:nvSpPr>
          <p:cNvPr id="258" name="Google Shape;258;p45"/>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p:txBody>
      </p:sp>
      <p:sp>
        <p:nvSpPr>
          <p:cNvPr id="259" name="Google Shape;259;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 Pie Graph">
  <p:cSld name="CAPTION_ONLY">
    <p:bg>
      <p:bgPr>
        <a:solidFill>
          <a:schemeClr val="dk1"/>
        </a:solidFill>
      </p:bgPr>
    </p:bg>
    <p:spTree>
      <p:nvGrpSpPr>
        <p:cNvPr id="260" name="Shape 260"/>
        <p:cNvGrpSpPr/>
        <p:nvPr/>
      </p:nvGrpSpPr>
      <p:grpSpPr>
        <a:xfrm>
          <a:off x="0" y="0"/>
          <a:ext cx="0" cy="0"/>
          <a:chOff x="0" y="0"/>
          <a:chExt cx="0" cy="0"/>
        </a:xfrm>
      </p:grpSpPr>
      <p:sp>
        <p:nvSpPr>
          <p:cNvPr id="261" name="Google Shape;261;p46"/>
          <p:cNvSpPr/>
          <p:nvPr/>
        </p:nvSpPr>
        <p:spPr>
          <a:xfrm>
            <a:off x="0" y="0"/>
            <a:ext cx="9144000" cy="1631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6"/>
          <p:cNvSpPr txBox="1"/>
          <p:nvPr>
            <p:ph idx="1" type="subTitle"/>
          </p:nvPr>
        </p:nvSpPr>
        <p:spPr>
          <a:xfrm>
            <a:off x="791150" y="522625"/>
            <a:ext cx="4977300" cy="11082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63" name="Google Shape;263;p46"/>
          <p:cNvSpPr txBox="1"/>
          <p:nvPr>
            <p:ph idx="2" type="body"/>
          </p:nvPr>
        </p:nvSpPr>
        <p:spPr>
          <a:xfrm>
            <a:off x="714950" y="1989025"/>
            <a:ext cx="2792400" cy="28041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23850" lvl="1" marL="914400">
              <a:spcBef>
                <a:spcPts val="0"/>
              </a:spcBef>
              <a:spcAft>
                <a:spcPts val="0"/>
              </a:spcAft>
              <a:buClr>
                <a:schemeClr val="lt1"/>
              </a:buClr>
              <a:buSzPts val="1500"/>
              <a:buChar char="○"/>
              <a:defRPr sz="1500">
                <a:solidFill>
                  <a:schemeClr val="lt1"/>
                </a:solidFill>
              </a:defRPr>
            </a:lvl2pPr>
            <a:lvl3pPr indent="-323850" lvl="2" marL="1371600">
              <a:spcBef>
                <a:spcPts val="0"/>
              </a:spcBef>
              <a:spcAft>
                <a:spcPts val="0"/>
              </a:spcAft>
              <a:buClr>
                <a:schemeClr val="lt1"/>
              </a:buClr>
              <a:buSzPts val="1500"/>
              <a:buChar char="■"/>
              <a:defRPr sz="1500">
                <a:solidFill>
                  <a:schemeClr val="lt1"/>
                </a:solidFill>
              </a:defRPr>
            </a:lvl3pPr>
            <a:lvl4pPr indent="-323850" lvl="3" marL="1828800">
              <a:spcBef>
                <a:spcPts val="0"/>
              </a:spcBef>
              <a:spcAft>
                <a:spcPts val="0"/>
              </a:spcAft>
              <a:buClr>
                <a:schemeClr val="lt1"/>
              </a:buClr>
              <a:buSzPts val="1500"/>
              <a:buChar char="●"/>
              <a:defRPr sz="1500">
                <a:solidFill>
                  <a:schemeClr val="lt1"/>
                </a:solidFill>
              </a:defRPr>
            </a:lvl4pPr>
            <a:lvl5pPr indent="-323850" lvl="4" marL="2286000">
              <a:spcBef>
                <a:spcPts val="0"/>
              </a:spcBef>
              <a:spcAft>
                <a:spcPts val="0"/>
              </a:spcAft>
              <a:buClr>
                <a:schemeClr val="lt1"/>
              </a:buClr>
              <a:buSzPts val="1500"/>
              <a:buChar char="○"/>
              <a:defRPr sz="1500">
                <a:solidFill>
                  <a:schemeClr val="lt1"/>
                </a:solidFill>
              </a:defRPr>
            </a:lvl5pPr>
            <a:lvl6pPr indent="-323850" lvl="5" marL="2743200">
              <a:spcBef>
                <a:spcPts val="0"/>
              </a:spcBef>
              <a:spcAft>
                <a:spcPts val="0"/>
              </a:spcAft>
              <a:buClr>
                <a:schemeClr val="lt1"/>
              </a:buClr>
              <a:buSzPts val="1500"/>
              <a:buChar char="■"/>
              <a:defRPr sz="1500">
                <a:solidFill>
                  <a:schemeClr val="lt1"/>
                </a:solidFill>
              </a:defRPr>
            </a:lvl6pPr>
            <a:lvl7pPr indent="-323850" lvl="6" marL="3200400">
              <a:spcBef>
                <a:spcPts val="0"/>
              </a:spcBef>
              <a:spcAft>
                <a:spcPts val="0"/>
              </a:spcAft>
              <a:buClr>
                <a:schemeClr val="lt1"/>
              </a:buClr>
              <a:buSzPts val="1500"/>
              <a:buChar char="●"/>
              <a:defRPr sz="1500">
                <a:solidFill>
                  <a:schemeClr val="lt1"/>
                </a:solidFill>
              </a:defRPr>
            </a:lvl7pPr>
            <a:lvl8pPr indent="-323850" lvl="7" marL="3657600">
              <a:spcBef>
                <a:spcPts val="0"/>
              </a:spcBef>
              <a:spcAft>
                <a:spcPts val="0"/>
              </a:spcAft>
              <a:buClr>
                <a:schemeClr val="lt1"/>
              </a:buClr>
              <a:buSzPts val="1500"/>
              <a:buChar char="○"/>
              <a:defRPr sz="1500">
                <a:solidFill>
                  <a:schemeClr val="lt1"/>
                </a:solidFill>
              </a:defRPr>
            </a:lvl8pPr>
            <a:lvl9pPr indent="-323850" lvl="8" marL="4114800">
              <a:spcBef>
                <a:spcPts val="0"/>
              </a:spcBef>
              <a:spcAft>
                <a:spcPts val="0"/>
              </a:spcAft>
              <a:buClr>
                <a:schemeClr val="lt1"/>
              </a:buClr>
              <a:buSzPts val="1500"/>
              <a:buChar char="■"/>
              <a:defRPr sz="1500">
                <a:solidFill>
                  <a:schemeClr val="lt1"/>
                </a:solidFill>
              </a:defRPr>
            </a:lvl9pPr>
          </a:lstStyle>
          <a:p/>
        </p:txBody>
      </p:sp>
      <p:sp>
        <p:nvSpPr>
          <p:cNvPr id="264" name="Google Shape;264;p4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65" name="Google Shape;265;p46"/>
          <p:cNvSpPr/>
          <p:nvPr/>
        </p:nvSpPr>
        <p:spPr>
          <a:xfrm>
            <a:off x="4416275" y="1976923"/>
            <a:ext cx="4045200" cy="2871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6"/>
          <p:cNvSpPr/>
          <p:nvPr/>
        </p:nvSpPr>
        <p:spPr>
          <a:xfrm rot="444408">
            <a:off x="5636457" y="2500588"/>
            <a:ext cx="1505663" cy="1505327"/>
          </a:xfrm>
          <a:prstGeom prst="pie">
            <a:avLst>
              <a:gd fmla="val 8241844" name="adj1"/>
              <a:gd fmla="val 12554936" name="adj2"/>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SzPts val="1100"/>
              <a:buNone/>
            </a:pPr>
            <a:r>
              <a:t/>
            </a:r>
            <a:endParaRPr sz="11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fferentiators / 4 column text">
  <p:cSld name="BIG_NUMBER">
    <p:bg>
      <p:bgPr>
        <a:solidFill>
          <a:schemeClr val="dk1"/>
        </a:solidFill>
      </p:bgPr>
    </p:bg>
    <p:spTree>
      <p:nvGrpSpPr>
        <p:cNvPr id="267" name="Shape 267"/>
        <p:cNvGrpSpPr/>
        <p:nvPr/>
      </p:nvGrpSpPr>
      <p:grpSpPr>
        <a:xfrm>
          <a:off x="0" y="0"/>
          <a:ext cx="0" cy="0"/>
          <a:chOff x="0" y="0"/>
          <a:chExt cx="0" cy="0"/>
        </a:xfrm>
      </p:grpSpPr>
      <p:sp>
        <p:nvSpPr>
          <p:cNvPr id="268" name="Google Shape;268;p47"/>
          <p:cNvSpPr/>
          <p:nvPr/>
        </p:nvSpPr>
        <p:spPr>
          <a:xfrm>
            <a:off x="0" y="1324925"/>
            <a:ext cx="4572000" cy="1910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269" name="Google Shape;269;p47"/>
          <p:cNvSpPr/>
          <p:nvPr/>
        </p:nvSpPr>
        <p:spPr>
          <a:xfrm>
            <a:off x="0" y="3235076"/>
            <a:ext cx="4572000" cy="19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dk2"/>
              </a:solidFill>
            </a:endParaRPr>
          </a:p>
        </p:txBody>
      </p:sp>
      <p:sp>
        <p:nvSpPr>
          <p:cNvPr id="270" name="Google Shape;270;p47"/>
          <p:cNvSpPr/>
          <p:nvPr/>
        </p:nvSpPr>
        <p:spPr>
          <a:xfrm>
            <a:off x="4571892" y="3235076"/>
            <a:ext cx="4572000" cy="1914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lt1"/>
              </a:solidFill>
            </a:endParaRPr>
          </a:p>
        </p:txBody>
      </p:sp>
      <p:sp>
        <p:nvSpPr>
          <p:cNvPr id="271" name="Google Shape;271;p47"/>
          <p:cNvSpPr/>
          <p:nvPr/>
        </p:nvSpPr>
        <p:spPr>
          <a:xfrm>
            <a:off x="4571892" y="1324925"/>
            <a:ext cx="4572000" cy="1910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accent5"/>
              </a:solidFill>
            </a:endParaRPr>
          </a:p>
        </p:txBody>
      </p:sp>
      <p:sp>
        <p:nvSpPr>
          <p:cNvPr id="272" name="Google Shape;272;p47"/>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73" name="Google Shape;273;p47"/>
          <p:cNvSpPr txBox="1"/>
          <p:nvPr>
            <p:ph idx="2" type="body"/>
          </p:nvPr>
        </p:nvSpPr>
        <p:spPr>
          <a:xfrm>
            <a:off x="480425" y="610475"/>
            <a:ext cx="4878300" cy="600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74" name="Google Shape;274;p4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blank">
  <p:cSld name="BLANK">
    <p:spTree>
      <p:nvGrpSpPr>
        <p:cNvPr id="275" name="Shape 275"/>
        <p:cNvGrpSpPr/>
        <p:nvPr/>
      </p:nvGrpSpPr>
      <p:grpSpPr>
        <a:xfrm>
          <a:off x="0" y="0"/>
          <a:ext cx="0" cy="0"/>
          <a:chOff x="0" y="0"/>
          <a:chExt cx="0" cy="0"/>
        </a:xfrm>
      </p:grpSpPr>
      <p:sp>
        <p:nvSpPr>
          <p:cNvPr id="276" name="Google Shape;276;p48"/>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77" name="Google Shape;277;p48"/>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p:txBody>
      </p:sp>
      <p:sp>
        <p:nvSpPr>
          <p:cNvPr id="278" name="Google Shape;27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1">
    <p:bg>
      <p:bgPr>
        <a:solidFill>
          <a:schemeClr val="dk1"/>
        </a:solidFill>
      </p:bgPr>
    </p:bg>
    <p:spTree>
      <p:nvGrpSpPr>
        <p:cNvPr id="279" name="Shape 279"/>
        <p:cNvGrpSpPr/>
        <p:nvPr/>
      </p:nvGrpSpPr>
      <p:grpSpPr>
        <a:xfrm>
          <a:off x="0" y="0"/>
          <a:ext cx="0" cy="0"/>
          <a:chOff x="0" y="0"/>
          <a:chExt cx="0" cy="0"/>
        </a:xfrm>
      </p:grpSpPr>
      <p:sp>
        <p:nvSpPr>
          <p:cNvPr id="280" name="Google Shape;280;p49"/>
          <p:cNvSpPr/>
          <p:nvPr/>
        </p:nvSpPr>
        <p:spPr>
          <a:xfrm>
            <a:off x="0" y="0"/>
            <a:ext cx="9144000" cy="163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9"/>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82" name="Google Shape;282;p49"/>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lt1"/>
              </a:buClr>
              <a:buSzPts val="2800"/>
              <a:buChar char="●"/>
              <a:defRPr sz="2800">
                <a:solidFill>
                  <a:schemeClr val="lt1"/>
                </a:solidFill>
              </a:defRPr>
            </a:lvl1pPr>
            <a:lvl2pPr indent="-406400" lvl="1" marL="914400">
              <a:spcBef>
                <a:spcPts val="0"/>
              </a:spcBef>
              <a:spcAft>
                <a:spcPts val="0"/>
              </a:spcAft>
              <a:buClr>
                <a:schemeClr val="lt1"/>
              </a:buClr>
              <a:buSzPts val="2800"/>
              <a:buChar char="○"/>
              <a:defRPr sz="2800">
                <a:solidFill>
                  <a:schemeClr val="lt1"/>
                </a:solidFill>
              </a:defRPr>
            </a:lvl2pPr>
            <a:lvl3pPr indent="-406400" lvl="2" marL="1371600">
              <a:spcBef>
                <a:spcPts val="0"/>
              </a:spcBef>
              <a:spcAft>
                <a:spcPts val="0"/>
              </a:spcAft>
              <a:buClr>
                <a:schemeClr val="lt1"/>
              </a:buClr>
              <a:buSzPts val="2800"/>
              <a:buChar char="■"/>
              <a:defRPr sz="2800">
                <a:solidFill>
                  <a:schemeClr val="lt1"/>
                </a:solidFill>
              </a:defRPr>
            </a:lvl3pPr>
            <a:lvl4pPr indent="-406400" lvl="3" marL="1828800">
              <a:spcBef>
                <a:spcPts val="0"/>
              </a:spcBef>
              <a:spcAft>
                <a:spcPts val="0"/>
              </a:spcAft>
              <a:buClr>
                <a:schemeClr val="lt1"/>
              </a:buClr>
              <a:buSzPts val="2800"/>
              <a:buChar char="●"/>
              <a:defRPr sz="2800">
                <a:solidFill>
                  <a:schemeClr val="lt1"/>
                </a:solidFill>
              </a:defRPr>
            </a:lvl4pPr>
            <a:lvl5pPr indent="-406400" lvl="4" marL="2286000">
              <a:spcBef>
                <a:spcPts val="0"/>
              </a:spcBef>
              <a:spcAft>
                <a:spcPts val="0"/>
              </a:spcAft>
              <a:buClr>
                <a:schemeClr val="lt1"/>
              </a:buClr>
              <a:buSzPts val="2800"/>
              <a:buChar char="○"/>
              <a:defRPr sz="2800">
                <a:solidFill>
                  <a:schemeClr val="lt1"/>
                </a:solidFill>
              </a:defRPr>
            </a:lvl5pPr>
            <a:lvl6pPr indent="-406400" lvl="5" marL="2743200">
              <a:spcBef>
                <a:spcPts val="0"/>
              </a:spcBef>
              <a:spcAft>
                <a:spcPts val="0"/>
              </a:spcAft>
              <a:buClr>
                <a:schemeClr val="lt1"/>
              </a:buClr>
              <a:buSzPts val="2800"/>
              <a:buChar char="■"/>
              <a:defRPr sz="2800">
                <a:solidFill>
                  <a:schemeClr val="lt1"/>
                </a:solidFill>
              </a:defRPr>
            </a:lvl6pPr>
            <a:lvl7pPr indent="-406400" lvl="6" marL="3200400">
              <a:spcBef>
                <a:spcPts val="0"/>
              </a:spcBef>
              <a:spcAft>
                <a:spcPts val="0"/>
              </a:spcAft>
              <a:buClr>
                <a:schemeClr val="lt1"/>
              </a:buClr>
              <a:buSzPts val="2800"/>
              <a:buChar char="●"/>
              <a:defRPr sz="2800">
                <a:solidFill>
                  <a:schemeClr val="lt1"/>
                </a:solidFill>
              </a:defRPr>
            </a:lvl7pPr>
            <a:lvl8pPr indent="-406400" lvl="7" marL="3657600">
              <a:spcBef>
                <a:spcPts val="0"/>
              </a:spcBef>
              <a:spcAft>
                <a:spcPts val="0"/>
              </a:spcAft>
              <a:buClr>
                <a:schemeClr val="lt1"/>
              </a:buClr>
              <a:buSzPts val="2800"/>
              <a:buChar char="○"/>
              <a:defRPr sz="2800">
                <a:solidFill>
                  <a:schemeClr val="lt1"/>
                </a:solidFill>
              </a:defRPr>
            </a:lvl8pPr>
            <a:lvl9pPr indent="-406400" lvl="8" marL="4114800">
              <a:spcBef>
                <a:spcPts val="0"/>
              </a:spcBef>
              <a:spcAft>
                <a:spcPts val="0"/>
              </a:spcAft>
              <a:buClr>
                <a:schemeClr val="lt1"/>
              </a:buClr>
              <a:buSzPts val="2800"/>
              <a:buChar char="■"/>
              <a:defRPr sz="2800">
                <a:solidFill>
                  <a:schemeClr val="lt1"/>
                </a:solidFill>
              </a:defRPr>
            </a:lvl9pPr>
          </a:lstStyle>
          <a:p/>
        </p:txBody>
      </p:sp>
      <p:sp>
        <p:nvSpPr>
          <p:cNvPr id="283" name="Google Shape;283;p4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ackground Image + Text">
  <p:cSld name="CUSTOM">
    <p:spTree>
      <p:nvGrpSpPr>
        <p:cNvPr id="284" name="Shape 284"/>
        <p:cNvGrpSpPr/>
        <p:nvPr/>
      </p:nvGrpSpPr>
      <p:grpSpPr>
        <a:xfrm>
          <a:off x="0" y="0"/>
          <a:ext cx="0" cy="0"/>
          <a:chOff x="0" y="0"/>
          <a:chExt cx="0" cy="0"/>
        </a:xfrm>
      </p:grpSpPr>
      <p:sp>
        <p:nvSpPr>
          <p:cNvPr id="285" name="Google Shape;285;p50"/>
          <p:cNvSpPr/>
          <p:nvPr>
            <p:ph idx="2" type="pic"/>
          </p:nvPr>
        </p:nvSpPr>
        <p:spPr>
          <a:xfrm>
            <a:off x="0" y="0"/>
            <a:ext cx="9144000" cy="5143500"/>
          </a:xfrm>
          <a:prstGeom prst="rect">
            <a:avLst/>
          </a:prstGeom>
          <a:noFill/>
          <a:ln>
            <a:noFill/>
          </a:ln>
        </p:spPr>
      </p:sp>
      <p:sp>
        <p:nvSpPr>
          <p:cNvPr id="286" name="Google Shape;286;p50"/>
          <p:cNvSpPr txBox="1"/>
          <p:nvPr>
            <p:ph idx="1" type="body"/>
          </p:nvPr>
        </p:nvSpPr>
        <p:spPr>
          <a:xfrm>
            <a:off x="4655675" y="956675"/>
            <a:ext cx="3965400" cy="775200"/>
          </a:xfrm>
          <a:prstGeom prst="rect">
            <a:avLst/>
          </a:prstGeom>
          <a:solidFill>
            <a:schemeClr val="lt1"/>
          </a:solidFill>
        </p:spPr>
        <p:txBody>
          <a:bodyPr anchorCtr="0" anchor="t" bIns="274300" lIns="274300" spcFirstLastPara="1" rIns="274300" wrap="square" tIns="0">
            <a:noAutofit/>
          </a:bodyPr>
          <a:lstStyle>
            <a:lvl1pPr indent="-298450" lvl="0" marL="457200">
              <a:spcBef>
                <a:spcPts val="0"/>
              </a:spcBef>
              <a:spcAft>
                <a:spcPts val="0"/>
              </a:spcAft>
              <a:buClr>
                <a:schemeClr val="dk1"/>
              </a:buClr>
              <a:buSzPts val="1100"/>
              <a:buFont typeface="Barlow"/>
              <a:buChar char="●"/>
              <a:defRPr sz="1100">
                <a:latin typeface="Barlow"/>
                <a:ea typeface="Barlow"/>
                <a:cs typeface="Barlow"/>
                <a:sym typeface="Barlow"/>
              </a:defRPr>
            </a:lvl1pPr>
            <a:lvl2pPr indent="-298450" lvl="1" marL="914400">
              <a:spcBef>
                <a:spcPts val="0"/>
              </a:spcBef>
              <a:spcAft>
                <a:spcPts val="0"/>
              </a:spcAft>
              <a:buClr>
                <a:schemeClr val="dk1"/>
              </a:buClr>
              <a:buSzPts val="1100"/>
              <a:buFont typeface="Barlow"/>
              <a:buChar char="○"/>
              <a:defRPr sz="1100">
                <a:latin typeface="Barlow"/>
                <a:ea typeface="Barlow"/>
                <a:cs typeface="Barlow"/>
                <a:sym typeface="Barlow"/>
              </a:defRPr>
            </a:lvl2pPr>
            <a:lvl3pPr indent="-298450" lvl="2" marL="1371600">
              <a:spcBef>
                <a:spcPts val="0"/>
              </a:spcBef>
              <a:spcAft>
                <a:spcPts val="0"/>
              </a:spcAft>
              <a:buClr>
                <a:schemeClr val="dk1"/>
              </a:buClr>
              <a:buSzPts val="1100"/>
              <a:buFont typeface="Barlow"/>
              <a:buChar char="■"/>
              <a:defRPr sz="1100">
                <a:latin typeface="Barlow"/>
                <a:ea typeface="Barlow"/>
                <a:cs typeface="Barlow"/>
                <a:sym typeface="Barlow"/>
              </a:defRPr>
            </a:lvl3pPr>
            <a:lvl4pPr indent="-298450" lvl="3" marL="1828800">
              <a:spcBef>
                <a:spcPts val="0"/>
              </a:spcBef>
              <a:spcAft>
                <a:spcPts val="0"/>
              </a:spcAft>
              <a:buClr>
                <a:schemeClr val="dk1"/>
              </a:buClr>
              <a:buSzPts val="1100"/>
              <a:buFont typeface="Barlow"/>
              <a:buChar char="●"/>
              <a:defRPr sz="1100">
                <a:latin typeface="Barlow"/>
                <a:ea typeface="Barlow"/>
                <a:cs typeface="Barlow"/>
                <a:sym typeface="Barlow"/>
              </a:defRPr>
            </a:lvl4pPr>
            <a:lvl5pPr indent="-298450" lvl="4" marL="2286000">
              <a:spcBef>
                <a:spcPts val="0"/>
              </a:spcBef>
              <a:spcAft>
                <a:spcPts val="0"/>
              </a:spcAft>
              <a:buClr>
                <a:schemeClr val="dk1"/>
              </a:buClr>
              <a:buSzPts val="1100"/>
              <a:buFont typeface="Barlow"/>
              <a:buChar char="○"/>
              <a:defRPr>
                <a:latin typeface="Barlow"/>
                <a:ea typeface="Barlow"/>
                <a:cs typeface="Barlow"/>
                <a:sym typeface="Barlow"/>
              </a:defRPr>
            </a:lvl5pPr>
            <a:lvl6pPr indent="-298450" lvl="5" marL="2743200">
              <a:spcBef>
                <a:spcPts val="0"/>
              </a:spcBef>
              <a:spcAft>
                <a:spcPts val="0"/>
              </a:spcAft>
              <a:buClr>
                <a:schemeClr val="dk1"/>
              </a:buClr>
              <a:buSzPts val="1100"/>
              <a:buFont typeface="Barlow"/>
              <a:buChar char="■"/>
              <a:defRPr sz="1100">
                <a:latin typeface="Barlow"/>
                <a:ea typeface="Barlow"/>
                <a:cs typeface="Barlow"/>
                <a:sym typeface="Barlow"/>
              </a:defRPr>
            </a:lvl6pPr>
            <a:lvl7pPr indent="-298450" lvl="6" marL="3200400">
              <a:spcBef>
                <a:spcPts val="0"/>
              </a:spcBef>
              <a:spcAft>
                <a:spcPts val="0"/>
              </a:spcAft>
              <a:buClr>
                <a:schemeClr val="dk1"/>
              </a:buClr>
              <a:buSzPts val="1100"/>
              <a:buFont typeface="Barlow"/>
              <a:buChar char="●"/>
              <a:defRPr sz="1100">
                <a:latin typeface="Barlow"/>
                <a:ea typeface="Barlow"/>
                <a:cs typeface="Barlow"/>
                <a:sym typeface="Barlow"/>
              </a:defRPr>
            </a:lvl7pPr>
            <a:lvl8pPr indent="-298450" lvl="7" marL="3657600">
              <a:spcBef>
                <a:spcPts val="0"/>
              </a:spcBef>
              <a:spcAft>
                <a:spcPts val="0"/>
              </a:spcAft>
              <a:buClr>
                <a:schemeClr val="dk1"/>
              </a:buClr>
              <a:buSzPts val="1100"/>
              <a:buFont typeface="Barlow"/>
              <a:buChar char="○"/>
              <a:defRPr sz="1100">
                <a:latin typeface="Barlow"/>
                <a:ea typeface="Barlow"/>
                <a:cs typeface="Barlow"/>
                <a:sym typeface="Barlow"/>
              </a:defRPr>
            </a:lvl8pPr>
            <a:lvl9pPr indent="-298450" lvl="8" marL="4114800">
              <a:spcBef>
                <a:spcPts val="0"/>
              </a:spcBef>
              <a:spcAft>
                <a:spcPts val="0"/>
              </a:spcAft>
              <a:buClr>
                <a:schemeClr val="dk1"/>
              </a:buClr>
              <a:buSzPts val="1100"/>
              <a:buFont typeface="Barlow"/>
              <a:buChar char="■"/>
              <a:defRPr sz="1100">
                <a:latin typeface="Barlow"/>
                <a:ea typeface="Barlow"/>
                <a:cs typeface="Barlow"/>
                <a:sym typeface="Barlow"/>
              </a:defRPr>
            </a:lvl9pPr>
          </a:lstStyle>
          <a:p/>
        </p:txBody>
      </p:sp>
      <p:sp>
        <p:nvSpPr>
          <p:cNvPr id="287" name="Google Shape;287;p50"/>
          <p:cNvSpPr txBox="1"/>
          <p:nvPr>
            <p:ph idx="3" type="subTitle"/>
          </p:nvPr>
        </p:nvSpPr>
        <p:spPr>
          <a:xfrm>
            <a:off x="4655675" y="522900"/>
            <a:ext cx="3965400" cy="442800"/>
          </a:xfrm>
          <a:prstGeom prst="rect">
            <a:avLst/>
          </a:prstGeom>
          <a:solidFill>
            <a:schemeClr val="lt1"/>
          </a:solidFill>
        </p:spPr>
        <p:txBody>
          <a:bodyPr anchorCtr="0" anchor="b" bIns="0" lIns="274300" spcFirstLastPara="1" rIns="274300" wrap="square" tIns="27430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88" name="Google Shape;288;p50"/>
          <p:cNvSpPr txBox="1"/>
          <p:nvPr>
            <p:ph idx="4" type="body"/>
          </p:nvPr>
        </p:nvSpPr>
        <p:spPr>
          <a:xfrm>
            <a:off x="524350" y="4144800"/>
            <a:ext cx="1558800" cy="475800"/>
          </a:xfrm>
          <a:prstGeom prst="rect">
            <a:avLst/>
          </a:prstGeom>
          <a:solidFill>
            <a:schemeClr val="lt1"/>
          </a:solidFill>
        </p:spPr>
        <p:txBody>
          <a:bodyPr anchorCtr="0" anchor="t" bIns="137150" lIns="137150" spcFirstLastPara="1" rIns="137150" wrap="square" tIns="137150">
            <a:noAutofit/>
          </a:bodyPr>
          <a:lstStyle>
            <a:lvl1pPr indent="-273050" lvl="0" marL="457200">
              <a:spcBef>
                <a:spcPts val="0"/>
              </a:spcBef>
              <a:spcAft>
                <a:spcPts val="0"/>
              </a:spcAft>
              <a:buClr>
                <a:schemeClr val="dk1"/>
              </a:buClr>
              <a:buSzPts val="700"/>
              <a:buFont typeface="Barlow"/>
              <a:buChar char="●"/>
              <a:defRPr sz="700">
                <a:latin typeface="Barlow"/>
                <a:ea typeface="Barlow"/>
                <a:cs typeface="Barlow"/>
                <a:sym typeface="Barlow"/>
              </a:defRPr>
            </a:lvl1pPr>
            <a:lvl2pPr indent="-273050" lvl="1" marL="914400">
              <a:spcBef>
                <a:spcPts val="0"/>
              </a:spcBef>
              <a:spcAft>
                <a:spcPts val="0"/>
              </a:spcAft>
              <a:buClr>
                <a:schemeClr val="dk1"/>
              </a:buClr>
              <a:buSzPts val="700"/>
              <a:buFont typeface="Barlow"/>
              <a:buChar char="○"/>
              <a:defRPr sz="700">
                <a:latin typeface="Barlow"/>
                <a:ea typeface="Barlow"/>
                <a:cs typeface="Barlow"/>
                <a:sym typeface="Barlow"/>
              </a:defRPr>
            </a:lvl2pPr>
            <a:lvl3pPr indent="-273050" lvl="2" marL="1371600">
              <a:spcBef>
                <a:spcPts val="0"/>
              </a:spcBef>
              <a:spcAft>
                <a:spcPts val="0"/>
              </a:spcAft>
              <a:buClr>
                <a:schemeClr val="dk1"/>
              </a:buClr>
              <a:buSzPts val="700"/>
              <a:buFont typeface="Barlow"/>
              <a:buChar char="■"/>
              <a:defRPr sz="700">
                <a:latin typeface="Barlow"/>
                <a:ea typeface="Barlow"/>
                <a:cs typeface="Barlow"/>
                <a:sym typeface="Barlow"/>
              </a:defRPr>
            </a:lvl3pPr>
            <a:lvl4pPr indent="-273050" lvl="3" marL="1828800">
              <a:spcBef>
                <a:spcPts val="0"/>
              </a:spcBef>
              <a:spcAft>
                <a:spcPts val="0"/>
              </a:spcAft>
              <a:buClr>
                <a:schemeClr val="dk1"/>
              </a:buClr>
              <a:buSzPts val="700"/>
              <a:buFont typeface="Barlow"/>
              <a:buChar char="●"/>
              <a:defRPr sz="700">
                <a:latin typeface="Barlow"/>
                <a:ea typeface="Barlow"/>
                <a:cs typeface="Barlow"/>
                <a:sym typeface="Barlow"/>
              </a:defRPr>
            </a:lvl4pPr>
            <a:lvl5pPr indent="-273050" lvl="4" marL="2286000">
              <a:spcBef>
                <a:spcPts val="0"/>
              </a:spcBef>
              <a:spcAft>
                <a:spcPts val="0"/>
              </a:spcAft>
              <a:buClr>
                <a:schemeClr val="dk1"/>
              </a:buClr>
              <a:buSzPts val="700"/>
              <a:buFont typeface="Barlow"/>
              <a:buChar char="○"/>
              <a:defRPr sz="700">
                <a:latin typeface="Barlow"/>
                <a:ea typeface="Barlow"/>
                <a:cs typeface="Barlow"/>
                <a:sym typeface="Barlow"/>
              </a:defRPr>
            </a:lvl5pPr>
            <a:lvl6pPr indent="-273050" lvl="5" marL="2743200">
              <a:spcBef>
                <a:spcPts val="0"/>
              </a:spcBef>
              <a:spcAft>
                <a:spcPts val="0"/>
              </a:spcAft>
              <a:buClr>
                <a:schemeClr val="dk1"/>
              </a:buClr>
              <a:buSzPts val="700"/>
              <a:buFont typeface="Barlow"/>
              <a:buChar char="■"/>
              <a:defRPr sz="700">
                <a:latin typeface="Barlow"/>
                <a:ea typeface="Barlow"/>
                <a:cs typeface="Barlow"/>
                <a:sym typeface="Barlow"/>
              </a:defRPr>
            </a:lvl6pPr>
            <a:lvl7pPr indent="-273050" lvl="6" marL="3200400">
              <a:spcBef>
                <a:spcPts val="0"/>
              </a:spcBef>
              <a:spcAft>
                <a:spcPts val="0"/>
              </a:spcAft>
              <a:buClr>
                <a:schemeClr val="dk1"/>
              </a:buClr>
              <a:buSzPts val="700"/>
              <a:buFont typeface="Barlow"/>
              <a:buChar char="●"/>
              <a:defRPr sz="700">
                <a:latin typeface="Barlow"/>
                <a:ea typeface="Barlow"/>
                <a:cs typeface="Barlow"/>
                <a:sym typeface="Barlow"/>
              </a:defRPr>
            </a:lvl7pPr>
            <a:lvl8pPr indent="-273050" lvl="7" marL="3657600">
              <a:spcBef>
                <a:spcPts val="0"/>
              </a:spcBef>
              <a:spcAft>
                <a:spcPts val="0"/>
              </a:spcAft>
              <a:buClr>
                <a:schemeClr val="dk1"/>
              </a:buClr>
              <a:buSzPts val="700"/>
              <a:buFont typeface="Barlow"/>
              <a:buChar char="○"/>
              <a:defRPr sz="700">
                <a:latin typeface="Barlow"/>
                <a:ea typeface="Barlow"/>
                <a:cs typeface="Barlow"/>
                <a:sym typeface="Barlow"/>
              </a:defRPr>
            </a:lvl8pPr>
            <a:lvl9pPr indent="-273050" lvl="8" marL="4114800">
              <a:spcBef>
                <a:spcPts val="0"/>
              </a:spcBef>
              <a:spcAft>
                <a:spcPts val="0"/>
              </a:spcAft>
              <a:buClr>
                <a:schemeClr val="dk1"/>
              </a:buClr>
              <a:buSzPts val="700"/>
              <a:buFont typeface="Barlow"/>
              <a:buChar char="■"/>
              <a:defRPr sz="700">
                <a:latin typeface="Barlow"/>
                <a:ea typeface="Barlow"/>
                <a:cs typeface="Barlow"/>
                <a:sym typeface="Barlow"/>
              </a:defRPr>
            </a:lvl9pPr>
          </a:lstStyle>
          <a:p/>
        </p:txBody>
      </p:sp>
      <p:sp>
        <p:nvSpPr>
          <p:cNvPr id="289" name="Google Shape;28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Image">
  <p:cSld name="CUSTOM_1">
    <p:bg>
      <p:bgPr>
        <a:solidFill>
          <a:schemeClr val="lt2"/>
        </a:solidFill>
      </p:bgPr>
    </p:bg>
    <p:spTree>
      <p:nvGrpSpPr>
        <p:cNvPr id="290" name="Shape 290"/>
        <p:cNvGrpSpPr/>
        <p:nvPr/>
      </p:nvGrpSpPr>
      <p:grpSpPr>
        <a:xfrm>
          <a:off x="0" y="0"/>
          <a:ext cx="0" cy="0"/>
          <a:chOff x="0" y="0"/>
          <a:chExt cx="0" cy="0"/>
        </a:xfrm>
      </p:grpSpPr>
      <p:sp>
        <p:nvSpPr>
          <p:cNvPr id="291" name="Google Shape;291;p51"/>
          <p:cNvSpPr/>
          <p:nvPr>
            <p:ph idx="2" type="pic"/>
          </p:nvPr>
        </p:nvSpPr>
        <p:spPr>
          <a:xfrm>
            <a:off x="5485725" y="523025"/>
            <a:ext cx="3135300" cy="4097700"/>
          </a:xfrm>
          <a:prstGeom prst="roundRect">
            <a:avLst>
              <a:gd fmla="val 16667" name="adj"/>
            </a:avLst>
          </a:prstGeom>
          <a:noFill/>
          <a:ln>
            <a:noFill/>
          </a:ln>
        </p:spPr>
      </p:sp>
      <p:sp>
        <p:nvSpPr>
          <p:cNvPr id="292" name="Google Shape;292;p51"/>
          <p:cNvSpPr txBox="1"/>
          <p:nvPr>
            <p:ph type="title"/>
          </p:nvPr>
        </p:nvSpPr>
        <p:spPr>
          <a:xfrm>
            <a:off x="591441" y="391675"/>
            <a:ext cx="4397400" cy="3178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93" name="Google Shape;293;p51"/>
          <p:cNvSpPr txBox="1"/>
          <p:nvPr>
            <p:ph idx="1" type="body"/>
          </p:nvPr>
        </p:nvSpPr>
        <p:spPr>
          <a:xfrm>
            <a:off x="638750" y="4413181"/>
            <a:ext cx="5537100" cy="3105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indent="-298450" lvl="1" marL="914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indent="-298450" lvl="2" marL="1371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indent="-298450" lvl="3" marL="1828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indent="-298450" lvl="4" marL="228600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indent="-298450" lvl="5" marL="2743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indent="-298450" lvl="6" marL="3200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indent="-298450" lvl="7" marL="3657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indent="-298450" lvl="8" marL="4114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p:txBody>
      </p:sp>
      <p:sp>
        <p:nvSpPr>
          <p:cNvPr id="294" name="Google Shape;294;p5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 5 Images">
  <p:cSld name="CUSTOM_2">
    <p:bg>
      <p:bgPr>
        <a:solidFill>
          <a:schemeClr val="dk1"/>
        </a:solidFill>
      </p:bgPr>
    </p:bg>
    <p:spTree>
      <p:nvGrpSpPr>
        <p:cNvPr id="295" name="Shape 295"/>
        <p:cNvGrpSpPr/>
        <p:nvPr/>
      </p:nvGrpSpPr>
      <p:grpSpPr>
        <a:xfrm>
          <a:off x="0" y="0"/>
          <a:ext cx="0" cy="0"/>
          <a:chOff x="0" y="0"/>
          <a:chExt cx="0" cy="0"/>
        </a:xfrm>
      </p:grpSpPr>
      <p:sp>
        <p:nvSpPr>
          <p:cNvPr id="296" name="Google Shape;296;p52"/>
          <p:cNvSpPr txBox="1"/>
          <p:nvPr>
            <p:ph idx="1" type="body"/>
          </p:nvPr>
        </p:nvSpPr>
        <p:spPr>
          <a:xfrm>
            <a:off x="5481425"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7" name="Google Shape;297;p52"/>
          <p:cNvSpPr txBox="1"/>
          <p:nvPr>
            <p:ph idx="2" type="body"/>
          </p:nvPr>
        </p:nvSpPr>
        <p:spPr>
          <a:xfrm>
            <a:off x="3918400" y="27157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8" name="Google Shape;298;p52"/>
          <p:cNvSpPr txBox="1"/>
          <p:nvPr>
            <p:ph idx="3" type="body"/>
          </p:nvPr>
        </p:nvSpPr>
        <p:spPr>
          <a:xfrm>
            <a:off x="2349550"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9" name="Google Shape;299;p52"/>
          <p:cNvSpPr txBox="1"/>
          <p:nvPr>
            <p:ph idx="4"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300" name="Google Shape;300;p52"/>
          <p:cNvSpPr txBox="1"/>
          <p:nvPr>
            <p:ph idx="5"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1" name="Google Shape;301;p52"/>
          <p:cNvSpPr txBox="1"/>
          <p:nvPr>
            <p:ph idx="6" type="body"/>
          </p:nvPr>
        </p:nvSpPr>
        <p:spPr>
          <a:xfrm>
            <a:off x="70444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302" name="Google Shape;302;p52"/>
          <p:cNvCxnSpPr/>
          <p:nvPr/>
        </p:nvCxnSpPr>
        <p:spPr>
          <a:xfrm rot="10800000">
            <a:off x="827250" y="1481375"/>
            <a:ext cx="7489500" cy="0"/>
          </a:xfrm>
          <a:prstGeom prst="straightConnector1">
            <a:avLst/>
          </a:prstGeom>
          <a:noFill/>
          <a:ln cap="flat" cmpd="sng" w="19050">
            <a:solidFill>
              <a:schemeClr val="accent1"/>
            </a:solidFill>
            <a:prstDash val="solid"/>
            <a:round/>
            <a:headEnd len="med" w="med" type="none"/>
            <a:tailEnd len="med" w="med" type="none"/>
          </a:ln>
        </p:spPr>
      </p:cxnSp>
      <p:sp>
        <p:nvSpPr>
          <p:cNvPr id="303" name="Google Shape;303;p52"/>
          <p:cNvSpPr/>
          <p:nvPr>
            <p:ph idx="7" type="pic"/>
          </p:nvPr>
        </p:nvSpPr>
        <p:spPr>
          <a:xfrm>
            <a:off x="7049625" y="523025"/>
            <a:ext cx="1305900" cy="1918500"/>
          </a:xfrm>
          <a:prstGeom prst="roundRect">
            <a:avLst>
              <a:gd fmla="val 16667" name="adj"/>
            </a:avLst>
          </a:prstGeom>
          <a:noFill/>
          <a:ln>
            <a:noFill/>
          </a:ln>
        </p:spPr>
      </p:sp>
      <p:sp>
        <p:nvSpPr>
          <p:cNvPr id="304" name="Google Shape;304;p52"/>
          <p:cNvSpPr/>
          <p:nvPr>
            <p:ph idx="8" type="pic"/>
          </p:nvPr>
        </p:nvSpPr>
        <p:spPr>
          <a:xfrm>
            <a:off x="784775" y="522100"/>
            <a:ext cx="1305900" cy="1918500"/>
          </a:xfrm>
          <a:prstGeom prst="roundRect">
            <a:avLst>
              <a:gd fmla="val 16667" name="adj"/>
            </a:avLst>
          </a:prstGeom>
          <a:noFill/>
          <a:ln>
            <a:noFill/>
          </a:ln>
        </p:spPr>
      </p:sp>
      <p:sp>
        <p:nvSpPr>
          <p:cNvPr id="305" name="Google Shape;305;p52"/>
          <p:cNvSpPr/>
          <p:nvPr>
            <p:ph idx="9" type="pic"/>
          </p:nvPr>
        </p:nvSpPr>
        <p:spPr>
          <a:xfrm>
            <a:off x="2343950" y="523500"/>
            <a:ext cx="1305900" cy="1918500"/>
          </a:xfrm>
          <a:prstGeom prst="roundRect">
            <a:avLst>
              <a:gd fmla="val 16667" name="adj"/>
            </a:avLst>
          </a:prstGeom>
          <a:noFill/>
          <a:ln>
            <a:noFill/>
          </a:ln>
        </p:spPr>
      </p:sp>
      <p:sp>
        <p:nvSpPr>
          <p:cNvPr id="306" name="Google Shape;306;p52"/>
          <p:cNvSpPr/>
          <p:nvPr>
            <p:ph idx="13" type="pic"/>
          </p:nvPr>
        </p:nvSpPr>
        <p:spPr>
          <a:xfrm>
            <a:off x="3915213" y="523500"/>
            <a:ext cx="1305900" cy="1918500"/>
          </a:xfrm>
          <a:prstGeom prst="roundRect">
            <a:avLst>
              <a:gd fmla="val 16667" name="adj"/>
            </a:avLst>
          </a:prstGeom>
          <a:noFill/>
          <a:ln>
            <a:noFill/>
          </a:ln>
        </p:spPr>
      </p:sp>
      <p:sp>
        <p:nvSpPr>
          <p:cNvPr id="307" name="Google Shape;307;p52"/>
          <p:cNvSpPr/>
          <p:nvPr>
            <p:ph idx="14" type="pic"/>
          </p:nvPr>
        </p:nvSpPr>
        <p:spPr>
          <a:xfrm>
            <a:off x="5490975" y="523500"/>
            <a:ext cx="1305900" cy="1918500"/>
          </a:xfrm>
          <a:prstGeom prst="roundRect">
            <a:avLst>
              <a:gd fmla="val 16667" name="adj"/>
            </a:avLst>
          </a:prstGeom>
          <a:noFill/>
          <a:ln>
            <a:noFill/>
          </a:ln>
        </p:spPr>
      </p:sp>
      <p:sp>
        <p:nvSpPr>
          <p:cNvPr id="308" name="Google Shape;308;p52"/>
          <p:cNvSpPr txBox="1"/>
          <p:nvPr>
            <p:ph idx="15"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09" name="Google Shape;309;p52"/>
          <p:cNvSpPr txBox="1"/>
          <p:nvPr>
            <p:ph idx="16"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310" name="Google Shape;310;p52"/>
          <p:cNvSpPr txBox="1"/>
          <p:nvPr>
            <p:ph idx="17"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311" name="Google Shape;311;p52"/>
          <p:cNvSpPr txBox="1"/>
          <p:nvPr>
            <p:ph idx="18" type="body"/>
          </p:nvPr>
        </p:nvSpPr>
        <p:spPr>
          <a:xfrm>
            <a:off x="391548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312" name="Google Shape;312;p52"/>
          <p:cNvSpPr txBox="1"/>
          <p:nvPr>
            <p:ph idx="19" type="body"/>
          </p:nvPr>
        </p:nvSpPr>
        <p:spPr>
          <a:xfrm>
            <a:off x="5479963"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313" name="Google Shape;313;p52"/>
          <p:cNvSpPr txBox="1"/>
          <p:nvPr>
            <p:ph idx="20" type="body"/>
          </p:nvPr>
        </p:nvSpPr>
        <p:spPr>
          <a:xfrm>
            <a:off x="704733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314" name="Google Shape;314;p52"/>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y Canvas / Line Graph">
  <p:cSld name="CUSTOM_3">
    <p:bg>
      <p:bgPr>
        <a:solidFill>
          <a:schemeClr val="dk1"/>
        </a:solidFill>
      </p:bgPr>
    </p:bg>
    <p:spTree>
      <p:nvGrpSpPr>
        <p:cNvPr id="315" name="Shape 315"/>
        <p:cNvGrpSpPr/>
        <p:nvPr/>
      </p:nvGrpSpPr>
      <p:grpSpPr>
        <a:xfrm>
          <a:off x="0" y="0"/>
          <a:ext cx="0" cy="0"/>
          <a:chOff x="0" y="0"/>
          <a:chExt cx="0" cy="0"/>
        </a:xfrm>
      </p:grpSpPr>
      <p:sp>
        <p:nvSpPr>
          <p:cNvPr id="316" name="Google Shape;316;p53"/>
          <p:cNvSpPr txBox="1"/>
          <p:nvPr>
            <p:ph idx="1" type="body"/>
          </p:nvPr>
        </p:nvSpPr>
        <p:spPr>
          <a:xfrm>
            <a:off x="3917825" y="4024920"/>
            <a:ext cx="44412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17" name="Google Shape;317;p53"/>
          <p:cNvSpPr txBox="1"/>
          <p:nvPr>
            <p:ph idx="2" type="subTitle"/>
          </p:nvPr>
        </p:nvSpPr>
        <p:spPr>
          <a:xfrm>
            <a:off x="783675" y="3967895"/>
            <a:ext cx="2877600" cy="4311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p:txBody>
      </p:sp>
      <p:sp>
        <p:nvSpPr>
          <p:cNvPr id="318" name="Google Shape;318;p5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4">
    <p:spTree>
      <p:nvGrpSpPr>
        <p:cNvPr id="319" name="Shape 319"/>
        <p:cNvGrpSpPr/>
        <p:nvPr/>
      </p:nvGrpSpPr>
      <p:grpSpPr>
        <a:xfrm>
          <a:off x="0" y="0"/>
          <a:ext cx="0" cy="0"/>
          <a:chOff x="0" y="0"/>
          <a:chExt cx="0" cy="0"/>
        </a:xfrm>
      </p:grpSpPr>
      <p:sp>
        <p:nvSpPr>
          <p:cNvPr id="320" name="Google Shape;320;p54"/>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321" name="Google Shape;321;p54"/>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p:txBody>
      </p:sp>
      <p:sp>
        <p:nvSpPr>
          <p:cNvPr id="322" name="Google Shape;32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 Objectives">
  <p:cSld name="CUSTOM_5">
    <p:bg>
      <p:bgPr>
        <a:solidFill>
          <a:schemeClr val="dk1"/>
        </a:solidFill>
      </p:bgPr>
    </p:bg>
    <p:spTree>
      <p:nvGrpSpPr>
        <p:cNvPr id="323" name="Shape 323"/>
        <p:cNvGrpSpPr/>
        <p:nvPr/>
      </p:nvGrpSpPr>
      <p:grpSpPr>
        <a:xfrm>
          <a:off x="0" y="0"/>
          <a:ext cx="0" cy="0"/>
          <a:chOff x="0" y="0"/>
          <a:chExt cx="0" cy="0"/>
        </a:xfrm>
      </p:grpSpPr>
      <p:sp>
        <p:nvSpPr>
          <p:cNvPr id="324" name="Google Shape;324;p55"/>
          <p:cNvSpPr/>
          <p:nvPr/>
        </p:nvSpPr>
        <p:spPr>
          <a:xfrm rot="-5400000">
            <a:off x="4090300" y="-436575"/>
            <a:ext cx="4099200" cy="6015000"/>
          </a:xfrm>
          <a:prstGeom prst="round2SameRect">
            <a:avLst>
              <a:gd fmla="val 16667"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25" name="Google Shape;325;p55"/>
          <p:cNvSpPr txBox="1"/>
          <p:nvPr>
            <p:ph idx="1" type="body"/>
          </p:nvPr>
        </p:nvSpPr>
        <p:spPr>
          <a:xfrm>
            <a:off x="3918400"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26" name="Google Shape;326;p55"/>
          <p:cNvSpPr txBox="1"/>
          <p:nvPr>
            <p:ph idx="2" type="body"/>
          </p:nvPr>
        </p:nvSpPr>
        <p:spPr>
          <a:xfrm>
            <a:off x="3918400"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27" name="Google Shape;327;p55"/>
          <p:cNvSpPr txBox="1"/>
          <p:nvPr>
            <p:ph idx="3" type="body"/>
          </p:nvPr>
        </p:nvSpPr>
        <p:spPr>
          <a:xfrm>
            <a:off x="7044450" y="36805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28" name="Google Shape;328;p55"/>
          <p:cNvSpPr txBox="1"/>
          <p:nvPr>
            <p:ph idx="4" type="body"/>
          </p:nvPr>
        </p:nvSpPr>
        <p:spPr>
          <a:xfrm>
            <a:off x="7044450" y="37806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29" name="Google Shape;329;p55"/>
          <p:cNvSpPr/>
          <p:nvPr>
            <p:ph idx="5" type="pic"/>
          </p:nvPr>
        </p:nvSpPr>
        <p:spPr>
          <a:xfrm>
            <a:off x="7049625" y="1588125"/>
            <a:ext cx="1305900" cy="1918500"/>
          </a:xfrm>
          <a:prstGeom prst="roundRect">
            <a:avLst>
              <a:gd fmla="val 16667" name="adj"/>
            </a:avLst>
          </a:prstGeom>
          <a:noFill/>
          <a:ln>
            <a:noFill/>
          </a:ln>
        </p:spPr>
      </p:sp>
      <p:sp>
        <p:nvSpPr>
          <p:cNvPr id="330" name="Google Shape;330;p55"/>
          <p:cNvSpPr/>
          <p:nvPr>
            <p:ph idx="6" type="pic"/>
          </p:nvPr>
        </p:nvSpPr>
        <p:spPr>
          <a:xfrm>
            <a:off x="3915213" y="1588600"/>
            <a:ext cx="1305900" cy="1918500"/>
          </a:xfrm>
          <a:prstGeom prst="roundRect">
            <a:avLst>
              <a:gd fmla="val 16667" name="adj"/>
            </a:avLst>
          </a:prstGeom>
          <a:noFill/>
          <a:ln>
            <a:noFill/>
          </a:ln>
        </p:spPr>
      </p:sp>
      <p:sp>
        <p:nvSpPr>
          <p:cNvPr id="331" name="Google Shape;331;p55"/>
          <p:cNvSpPr/>
          <p:nvPr>
            <p:ph idx="7" type="pic"/>
          </p:nvPr>
        </p:nvSpPr>
        <p:spPr>
          <a:xfrm>
            <a:off x="5490975" y="1588600"/>
            <a:ext cx="1305900" cy="1918500"/>
          </a:xfrm>
          <a:prstGeom prst="roundRect">
            <a:avLst>
              <a:gd fmla="val 16667" name="adj"/>
            </a:avLst>
          </a:prstGeom>
          <a:noFill/>
          <a:ln>
            <a:noFill/>
          </a:ln>
        </p:spPr>
      </p:sp>
      <p:sp>
        <p:nvSpPr>
          <p:cNvPr id="332" name="Google Shape;332;p55"/>
          <p:cNvSpPr txBox="1"/>
          <p:nvPr>
            <p:ph idx="8" type="subTitle"/>
          </p:nvPr>
        </p:nvSpPr>
        <p:spPr>
          <a:xfrm>
            <a:off x="3918800"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333" name="Google Shape;333;p55"/>
          <p:cNvSpPr txBox="1"/>
          <p:nvPr>
            <p:ph idx="9" type="subTitle"/>
          </p:nvPr>
        </p:nvSpPr>
        <p:spPr>
          <a:xfrm>
            <a:off x="5484775"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334" name="Google Shape;334;p55"/>
          <p:cNvSpPr txBox="1"/>
          <p:nvPr>
            <p:ph idx="13" type="subTitle"/>
          </p:nvPr>
        </p:nvSpPr>
        <p:spPr>
          <a:xfrm>
            <a:off x="7050750" y="10327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335" name="Google Shape;335;p55"/>
          <p:cNvSpPr txBox="1"/>
          <p:nvPr>
            <p:ph idx="14" type="body"/>
          </p:nvPr>
        </p:nvSpPr>
        <p:spPr>
          <a:xfrm>
            <a:off x="507400" y="1828050"/>
            <a:ext cx="2136300" cy="29733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2"/>
              </a:buClr>
              <a:buSzPts val="2800"/>
              <a:buChar char="●"/>
              <a:defRPr sz="2800">
                <a:solidFill>
                  <a:schemeClr val="accent2"/>
                </a:solidFill>
              </a:defRPr>
            </a:lvl1pPr>
            <a:lvl2pPr indent="-406400" lvl="1" marL="914400">
              <a:spcBef>
                <a:spcPts val="0"/>
              </a:spcBef>
              <a:spcAft>
                <a:spcPts val="0"/>
              </a:spcAft>
              <a:buClr>
                <a:schemeClr val="accent2"/>
              </a:buClr>
              <a:buSzPts val="2800"/>
              <a:buChar char="○"/>
              <a:defRPr sz="2800">
                <a:solidFill>
                  <a:schemeClr val="accent2"/>
                </a:solidFill>
              </a:defRPr>
            </a:lvl2pPr>
            <a:lvl3pPr indent="-406400" lvl="2" marL="1371600">
              <a:spcBef>
                <a:spcPts val="0"/>
              </a:spcBef>
              <a:spcAft>
                <a:spcPts val="0"/>
              </a:spcAft>
              <a:buClr>
                <a:schemeClr val="accent2"/>
              </a:buClr>
              <a:buSzPts val="2800"/>
              <a:buChar char="■"/>
              <a:defRPr sz="2800">
                <a:solidFill>
                  <a:schemeClr val="accent2"/>
                </a:solidFill>
              </a:defRPr>
            </a:lvl3pPr>
            <a:lvl4pPr indent="-406400" lvl="3" marL="1828800">
              <a:spcBef>
                <a:spcPts val="0"/>
              </a:spcBef>
              <a:spcAft>
                <a:spcPts val="0"/>
              </a:spcAft>
              <a:buClr>
                <a:schemeClr val="accent2"/>
              </a:buClr>
              <a:buSzPts val="2800"/>
              <a:buChar char="●"/>
              <a:defRPr sz="2800">
                <a:solidFill>
                  <a:schemeClr val="accent2"/>
                </a:solidFill>
              </a:defRPr>
            </a:lvl4pPr>
            <a:lvl5pPr indent="-406400" lvl="4" marL="2286000">
              <a:spcBef>
                <a:spcPts val="0"/>
              </a:spcBef>
              <a:spcAft>
                <a:spcPts val="0"/>
              </a:spcAft>
              <a:buClr>
                <a:schemeClr val="accent2"/>
              </a:buClr>
              <a:buSzPts val="2800"/>
              <a:buChar char="○"/>
              <a:defRPr sz="2800">
                <a:solidFill>
                  <a:schemeClr val="accent2"/>
                </a:solidFill>
              </a:defRPr>
            </a:lvl5pPr>
            <a:lvl6pPr indent="-406400" lvl="5" marL="2743200">
              <a:spcBef>
                <a:spcPts val="0"/>
              </a:spcBef>
              <a:spcAft>
                <a:spcPts val="0"/>
              </a:spcAft>
              <a:buClr>
                <a:schemeClr val="accent2"/>
              </a:buClr>
              <a:buSzPts val="2800"/>
              <a:buChar char="■"/>
              <a:defRPr sz="2800">
                <a:solidFill>
                  <a:schemeClr val="accent2"/>
                </a:solidFill>
              </a:defRPr>
            </a:lvl6pPr>
            <a:lvl7pPr indent="-406400" lvl="6" marL="3200400">
              <a:spcBef>
                <a:spcPts val="0"/>
              </a:spcBef>
              <a:spcAft>
                <a:spcPts val="0"/>
              </a:spcAft>
              <a:buClr>
                <a:schemeClr val="accent2"/>
              </a:buClr>
              <a:buSzPts val="2800"/>
              <a:buChar char="●"/>
              <a:defRPr sz="2800">
                <a:solidFill>
                  <a:schemeClr val="accent2"/>
                </a:solidFill>
              </a:defRPr>
            </a:lvl7pPr>
            <a:lvl8pPr indent="-406400" lvl="7" marL="3657600">
              <a:spcBef>
                <a:spcPts val="0"/>
              </a:spcBef>
              <a:spcAft>
                <a:spcPts val="0"/>
              </a:spcAft>
              <a:buClr>
                <a:schemeClr val="accent2"/>
              </a:buClr>
              <a:buSzPts val="2800"/>
              <a:buChar char="○"/>
              <a:defRPr sz="2800">
                <a:solidFill>
                  <a:schemeClr val="accent2"/>
                </a:solidFill>
              </a:defRPr>
            </a:lvl8pPr>
            <a:lvl9pPr indent="-406400" lvl="8" marL="4114800">
              <a:spcBef>
                <a:spcPts val="0"/>
              </a:spcBef>
              <a:spcAft>
                <a:spcPts val="0"/>
              </a:spcAft>
              <a:buClr>
                <a:schemeClr val="accent2"/>
              </a:buClr>
              <a:buSzPts val="2800"/>
              <a:buChar char="■"/>
              <a:defRPr sz="2800">
                <a:solidFill>
                  <a:schemeClr val="accent2"/>
                </a:solidFill>
              </a:defRPr>
            </a:lvl9pPr>
          </a:lstStyle>
          <a:p/>
        </p:txBody>
      </p:sp>
      <p:sp>
        <p:nvSpPr>
          <p:cNvPr id="336" name="Google Shape;336;p55"/>
          <p:cNvSpPr txBox="1"/>
          <p:nvPr>
            <p:ph idx="15" type="body"/>
          </p:nvPr>
        </p:nvSpPr>
        <p:spPr>
          <a:xfrm>
            <a:off x="5481425"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37" name="Google Shape;337;p55"/>
          <p:cNvSpPr txBox="1"/>
          <p:nvPr>
            <p:ph idx="16" type="body"/>
          </p:nvPr>
        </p:nvSpPr>
        <p:spPr>
          <a:xfrm>
            <a:off x="5481425"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38" name="Google Shape;338;p5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32">
          <p15:clr>
            <a:srgbClr val="E46962"/>
          </p15:clr>
        </p15:guide>
        <p15:guide id="2" orient="horz" pos="2088">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Plan + 5 Images">
  <p:cSld name="CUSTOM_6">
    <p:bg>
      <p:bgPr>
        <a:solidFill>
          <a:schemeClr val="accent6"/>
        </a:solidFill>
      </p:bgPr>
    </p:bg>
    <p:spTree>
      <p:nvGrpSpPr>
        <p:cNvPr id="339" name="Shape 339"/>
        <p:cNvGrpSpPr/>
        <p:nvPr/>
      </p:nvGrpSpPr>
      <p:grpSpPr>
        <a:xfrm>
          <a:off x="0" y="0"/>
          <a:ext cx="0" cy="0"/>
          <a:chOff x="0" y="0"/>
          <a:chExt cx="0" cy="0"/>
        </a:xfrm>
      </p:grpSpPr>
      <p:sp>
        <p:nvSpPr>
          <p:cNvPr id="340" name="Google Shape;340;p56"/>
          <p:cNvSpPr txBox="1"/>
          <p:nvPr>
            <p:ph idx="1"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41" name="Google Shape;341;p56"/>
          <p:cNvSpPr txBox="1"/>
          <p:nvPr>
            <p:ph idx="2"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342" name="Google Shape;342;p56"/>
          <p:cNvCxnSpPr/>
          <p:nvPr/>
        </p:nvCxnSpPr>
        <p:spPr>
          <a:xfrm rot="10800000">
            <a:off x="827250" y="1481375"/>
            <a:ext cx="7489500" cy="0"/>
          </a:xfrm>
          <a:prstGeom prst="straightConnector1">
            <a:avLst/>
          </a:prstGeom>
          <a:noFill/>
          <a:ln cap="flat" cmpd="sng" w="19050">
            <a:solidFill>
              <a:schemeClr val="accent2"/>
            </a:solidFill>
            <a:prstDash val="solid"/>
            <a:round/>
            <a:headEnd len="med" w="med" type="none"/>
            <a:tailEnd len="med" w="med" type="none"/>
          </a:ln>
        </p:spPr>
      </p:cxnSp>
      <p:sp>
        <p:nvSpPr>
          <p:cNvPr id="343" name="Google Shape;343;p56"/>
          <p:cNvSpPr/>
          <p:nvPr>
            <p:ph idx="3" type="pic"/>
          </p:nvPr>
        </p:nvSpPr>
        <p:spPr>
          <a:xfrm>
            <a:off x="7049625" y="523025"/>
            <a:ext cx="1305900" cy="1918500"/>
          </a:xfrm>
          <a:prstGeom prst="roundRect">
            <a:avLst>
              <a:gd fmla="val 16667" name="adj"/>
            </a:avLst>
          </a:prstGeom>
          <a:noFill/>
          <a:ln>
            <a:noFill/>
          </a:ln>
        </p:spPr>
      </p:sp>
      <p:sp>
        <p:nvSpPr>
          <p:cNvPr id="344" name="Google Shape;344;p56"/>
          <p:cNvSpPr/>
          <p:nvPr>
            <p:ph idx="4" type="pic"/>
          </p:nvPr>
        </p:nvSpPr>
        <p:spPr>
          <a:xfrm>
            <a:off x="784775" y="522100"/>
            <a:ext cx="1305900" cy="1918500"/>
          </a:xfrm>
          <a:prstGeom prst="roundRect">
            <a:avLst>
              <a:gd fmla="val 16667" name="adj"/>
            </a:avLst>
          </a:prstGeom>
          <a:noFill/>
          <a:ln>
            <a:noFill/>
          </a:ln>
        </p:spPr>
      </p:sp>
      <p:sp>
        <p:nvSpPr>
          <p:cNvPr id="345" name="Google Shape;345;p56"/>
          <p:cNvSpPr/>
          <p:nvPr>
            <p:ph idx="5" type="pic"/>
          </p:nvPr>
        </p:nvSpPr>
        <p:spPr>
          <a:xfrm>
            <a:off x="2343950" y="523500"/>
            <a:ext cx="1305900" cy="1918500"/>
          </a:xfrm>
          <a:prstGeom prst="roundRect">
            <a:avLst>
              <a:gd fmla="val 16667" name="adj"/>
            </a:avLst>
          </a:prstGeom>
          <a:noFill/>
          <a:ln>
            <a:noFill/>
          </a:ln>
        </p:spPr>
      </p:sp>
      <p:sp>
        <p:nvSpPr>
          <p:cNvPr id="346" name="Google Shape;346;p56"/>
          <p:cNvSpPr/>
          <p:nvPr>
            <p:ph idx="6" type="pic"/>
          </p:nvPr>
        </p:nvSpPr>
        <p:spPr>
          <a:xfrm>
            <a:off x="3915213" y="523500"/>
            <a:ext cx="1305900" cy="1918500"/>
          </a:xfrm>
          <a:prstGeom prst="roundRect">
            <a:avLst>
              <a:gd fmla="val 16667" name="adj"/>
            </a:avLst>
          </a:prstGeom>
          <a:noFill/>
          <a:ln>
            <a:noFill/>
          </a:ln>
        </p:spPr>
      </p:sp>
      <p:sp>
        <p:nvSpPr>
          <p:cNvPr id="347" name="Google Shape;347;p56"/>
          <p:cNvSpPr/>
          <p:nvPr>
            <p:ph idx="7" type="pic"/>
          </p:nvPr>
        </p:nvSpPr>
        <p:spPr>
          <a:xfrm>
            <a:off x="5490975" y="523500"/>
            <a:ext cx="1305900" cy="1918500"/>
          </a:xfrm>
          <a:prstGeom prst="roundRect">
            <a:avLst>
              <a:gd fmla="val 16667" name="adj"/>
            </a:avLst>
          </a:prstGeom>
          <a:noFill/>
          <a:ln>
            <a:noFill/>
          </a:ln>
        </p:spPr>
      </p:sp>
      <p:sp>
        <p:nvSpPr>
          <p:cNvPr id="348" name="Google Shape;348;p56"/>
          <p:cNvSpPr txBox="1"/>
          <p:nvPr>
            <p:ph idx="8"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49" name="Google Shape;349;p56"/>
          <p:cNvSpPr txBox="1"/>
          <p:nvPr>
            <p:ph idx="9"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p:txBody>
      </p:sp>
      <p:sp>
        <p:nvSpPr>
          <p:cNvPr id="350" name="Google Shape;350;p56"/>
          <p:cNvSpPr txBox="1"/>
          <p:nvPr>
            <p:ph idx="13"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51" name="Google Shape;351;p56"/>
          <p:cNvSpPr txBox="1"/>
          <p:nvPr>
            <p:ph idx="14" type="body"/>
          </p:nvPr>
        </p:nvSpPr>
        <p:spPr>
          <a:xfrm>
            <a:off x="23495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52" name="Google Shape;352;p56"/>
          <p:cNvSpPr txBox="1"/>
          <p:nvPr>
            <p:ph idx="15" type="body"/>
          </p:nvPr>
        </p:nvSpPr>
        <p:spPr>
          <a:xfrm>
            <a:off x="39078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53" name="Google Shape;353;p56"/>
          <p:cNvSpPr txBox="1"/>
          <p:nvPr>
            <p:ph idx="16" type="body"/>
          </p:nvPr>
        </p:nvSpPr>
        <p:spPr>
          <a:xfrm>
            <a:off x="39078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54" name="Google Shape;354;p56"/>
          <p:cNvSpPr txBox="1"/>
          <p:nvPr>
            <p:ph idx="17" type="body"/>
          </p:nvPr>
        </p:nvSpPr>
        <p:spPr>
          <a:xfrm>
            <a:off x="5496525"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55" name="Google Shape;355;p56"/>
          <p:cNvSpPr txBox="1"/>
          <p:nvPr>
            <p:ph idx="18" type="body"/>
          </p:nvPr>
        </p:nvSpPr>
        <p:spPr>
          <a:xfrm>
            <a:off x="5496525"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56" name="Google Shape;356;p56"/>
          <p:cNvSpPr txBox="1"/>
          <p:nvPr>
            <p:ph idx="19" type="body"/>
          </p:nvPr>
        </p:nvSpPr>
        <p:spPr>
          <a:xfrm>
            <a:off x="70852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57" name="Google Shape;357;p56"/>
          <p:cNvSpPr txBox="1"/>
          <p:nvPr>
            <p:ph idx="20" type="body"/>
          </p:nvPr>
        </p:nvSpPr>
        <p:spPr>
          <a:xfrm>
            <a:off x="70852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58" name="Google Shape;358;p5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Graphic">
  <p:cSld name="CUSTOM_9">
    <p:bg>
      <p:bgPr>
        <a:solidFill>
          <a:schemeClr val="dk1"/>
        </a:solidFill>
      </p:bgPr>
    </p:bg>
    <p:spTree>
      <p:nvGrpSpPr>
        <p:cNvPr id="359" name="Shape 359"/>
        <p:cNvGrpSpPr/>
        <p:nvPr/>
      </p:nvGrpSpPr>
      <p:grpSpPr>
        <a:xfrm>
          <a:off x="0" y="0"/>
          <a:ext cx="0" cy="0"/>
          <a:chOff x="0" y="0"/>
          <a:chExt cx="0" cy="0"/>
        </a:xfrm>
      </p:grpSpPr>
      <p:sp>
        <p:nvSpPr>
          <p:cNvPr id="360" name="Google Shape;360;p57"/>
          <p:cNvSpPr txBox="1"/>
          <p:nvPr>
            <p:ph idx="1" type="body"/>
          </p:nvPr>
        </p:nvSpPr>
        <p:spPr>
          <a:xfrm>
            <a:off x="3133000" y="514275"/>
            <a:ext cx="38907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61" name="Google Shape;361;p57"/>
          <p:cNvSpPr txBox="1"/>
          <p:nvPr>
            <p:ph idx="2" type="body"/>
          </p:nvPr>
        </p:nvSpPr>
        <p:spPr>
          <a:xfrm>
            <a:off x="657679" y="436194"/>
            <a:ext cx="2278800" cy="1985100"/>
          </a:xfrm>
          <a:prstGeom prst="rect">
            <a:avLst/>
          </a:prstGeom>
        </p:spPr>
        <p:txBody>
          <a:bodyPr anchorCtr="0" anchor="t" bIns="91425" lIns="91425" spcFirstLastPara="1" rIns="91425" wrap="square" tIns="91425">
            <a:noAutofit/>
          </a:bodyPr>
          <a:lstStyle>
            <a:lvl1pPr indent="-406400" lvl="0" marL="457200">
              <a:lnSpc>
                <a:spcPct val="80000"/>
              </a:lnSpc>
              <a:spcBef>
                <a:spcPts val="0"/>
              </a:spcBef>
              <a:spcAft>
                <a:spcPts val="0"/>
              </a:spcAft>
              <a:buClr>
                <a:schemeClr val="accent2"/>
              </a:buClr>
              <a:buSzPts val="2800"/>
              <a:buChar char="●"/>
              <a:defRPr sz="2800">
                <a:solidFill>
                  <a:schemeClr val="accent2"/>
                </a:solidFill>
              </a:defRPr>
            </a:lvl1pPr>
            <a:lvl2pPr indent="-406400" lvl="1" marL="914400">
              <a:lnSpc>
                <a:spcPct val="80000"/>
              </a:lnSpc>
              <a:spcBef>
                <a:spcPts val="0"/>
              </a:spcBef>
              <a:spcAft>
                <a:spcPts val="0"/>
              </a:spcAft>
              <a:buClr>
                <a:schemeClr val="accent2"/>
              </a:buClr>
              <a:buSzPts val="2800"/>
              <a:buChar char="○"/>
              <a:defRPr sz="2800">
                <a:solidFill>
                  <a:schemeClr val="accent2"/>
                </a:solidFill>
              </a:defRPr>
            </a:lvl2pPr>
            <a:lvl3pPr indent="-406400" lvl="2" marL="1371600">
              <a:lnSpc>
                <a:spcPct val="80000"/>
              </a:lnSpc>
              <a:spcBef>
                <a:spcPts val="0"/>
              </a:spcBef>
              <a:spcAft>
                <a:spcPts val="0"/>
              </a:spcAft>
              <a:buClr>
                <a:schemeClr val="accent2"/>
              </a:buClr>
              <a:buSzPts val="2800"/>
              <a:buChar char="■"/>
              <a:defRPr sz="2800">
                <a:solidFill>
                  <a:schemeClr val="accent2"/>
                </a:solidFill>
              </a:defRPr>
            </a:lvl3pPr>
            <a:lvl4pPr indent="-406400" lvl="3" marL="1828800">
              <a:lnSpc>
                <a:spcPct val="80000"/>
              </a:lnSpc>
              <a:spcBef>
                <a:spcPts val="0"/>
              </a:spcBef>
              <a:spcAft>
                <a:spcPts val="0"/>
              </a:spcAft>
              <a:buClr>
                <a:schemeClr val="accent2"/>
              </a:buClr>
              <a:buSzPts val="2800"/>
              <a:buChar char="●"/>
              <a:defRPr sz="2800">
                <a:solidFill>
                  <a:schemeClr val="accent2"/>
                </a:solidFill>
              </a:defRPr>
            </a:lvl4pPr>
            <a:lvl5pPr indent="-406400" lvl="4" marL="2286000">
              <a:lnSpc>
                <a:spcPct val="80000"/>
              </a:lnSpc>
              <a:spcBef>
                <a:spcPts val="0"/>
              </a:spcBef>
              <a:spcAft>
                <a:spcPts val="0"/>
              </a:spcAft>
              <a:buClr>
                <a:schemeClr val="accent2"/>
              </a:buClr>
              <a:buSzPts val="2800"/>
              <a:buChar char="○"/>
              <a:defRPr sz="2800">
                <a:solidFill>
                  <a:schemeClr val="accent2"/>
                </a:solidFill>
              </a:defRPr>
            </a:lvl5pPr>
            <a:lvl6pPr indent="-406400" lvl="5" marL="2743200">
              <a:lnSpc>
                <a:spcPct val="80000"/>
              </a:lnSpc>
              <a:spcBef>
                <a:spcPts val="0"/>
              </a:spcBef>
              <a:spcAft>
                <a:spcPts val="0"/>
              </a:spcAft>
              <a:buClr>
                <a:schemeClr val="accent2"/>
              </a:buClr>
              <a:buSzPts val="2800"/>
              <a:buChar char="■"/>
              <a:defRPr sz="2800">
                <a:solidFill>
                  <a:schemeClr val="accent2"/>
                </a:solidFill>
              </a:defRPr>
            </a:lvl6pPr>
            <a:lvl7pPr indent="-406400" lvl="6" marL="3200400">
              <a:lnSpc>
                <a:spcPct val="80000"/>
              </a:lnSpc>
              <a:spcBef>
                <a:spcPts val="0"/>
              </a:spcBef>
              <a:spcAft>
                <a:spcPts val="0"/>
              </a:spcAft>
              <a:buClr>
                <a:schemeClr val="accent2"/>
              </a:buClr>
              <a:buSzPts val="2800"/>
              <a:buChar char="●"/>
              <a:defRPr sz="2800">
                <a:solidFill>
                  <a:schemeClr val="accent2"/>
                </a:solidFill>
              </a:defRPr>
            </a:lvl7pPr>
            <a:lvl8pPr indent="-406400" lvl="7" marL="3657600">
              <a:lnSpc>
                <a:spcPct val="80000"/>
              </a:lnSpc>
              <a:spcBef>
                <a:spcPts val="0"/>
              </a:spcBef>
              <a:spcAft>
                <a:spcPts val="0"/>
              </a:spcAft>
              <a:buClr>
                <a:schemeClr val="accent2"/>
              </a:buClr>
              <a:buSzPts val="2800"/>
              <a:buChar char="○"/>
              <a:defRPr sz="2800">
                <a:solidFill>
                  <a:schemeClr val="accent2"/>
                </a:solidFill>
              </a:defRPr>
            </a:lvl8pPr>
            <a:lvl9pPr indent="-406400" lvl="8" marL="4114800">
              <a:lnSpc>
                <a:spcPct val="80000"/>
              </a:lnSpc>
              <a:spcBef>
                <a:spcPts val="0"/>
              </a:spcBef>
              <a:spcAft>
                <a:spcPts val="0"/>
              </a:spcAft>
              <a:buClr>
                <a:schemeClr val="accent2"/>
              </a:buClr>
              <a:buSzPts val="2800"/>
              <a:buChar char="■"/>
              <a:defRPr sz="2800">
                <a:solidFill>
                  <a:schemeClr val="accent2"/>
                </a:solidFill>
              </a:defRPr>
            </a:lvl9pPr>
          </a:lstStyle>
          <a:p/>
        </p:txBody>
      </p:sp>
      <p:sp>
        <p:nvSpPr>
          <p:cNvPr id="362" name="Google Shape;362;p5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94">
          <p15:clr>
            <a:srgbClr val="E46962"/>
          </p15:clr>
        </p15:guide>
        <p15:guide id="2" orient="horz" pos="504">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 Graphic">
  <p:cSld name="CUSTOM_12">
    <p:bg>
      <p:bgPr>
        <a:solidFill>
          <a:schemeClr val="dk1"/>
        </a:solidFill>
      </p:bgPr>
    </p:bg>
    <p:spTree>
      <p:nvGrpSpPr>
        <p:cNvPr id="363" name="Shape 363"/>
        <p:cNvGrpSpPr/>
        <p:nvPr/>
      </p:nvGrpSpPr>
      <p:grpSpPr>
        <a:xfrm>
          <a:off x="0" y="0"/>
          <a:ext cx="0" cy="0"/>
          <a:chOff x="0" y="0"/>
          <a:chExt cx="0" cy="0"/>
        </a:xfrm>
      </p:grpSpPr>
      <p:sp>
        <p:nvSpPr>
          <p:cNvPr id="364" name="Google Shape;364;p58"/>
          <p:cNvSpPr txBox="1"/>
          <p:nvPr>
            <p:ph idx="1" type="body"/>
          </p:nvPr>
        </p:nvSpPr>
        <p:spPr>
          <a:xfrm>
            <a:off x="569725" y="3435300"/>
            <a:ext cx="2884200" cy="11853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65" name="Google Shape;365;p58"/>
          <p:cNvSpPr txBox="1"/>
          <p:nvPr>
            <p:ph idx="2" type="subTitle"/>
          </p:nvPr>
        </p:nvSpPr>
        <p:spPr>
          <a:xfrm>
            <a:off x="466802" y="445100"/>
            <a:ext cx="2403600" cy="537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p:txBody>
      </p:sp>
      <p:sp>
        <p:nvSpPr>
          <p:cNvPr id="366" name="Google Shape;366;p5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1">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1.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9950" y="300125"/>
            <a:ext cx="8353800" cy="838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p:txBody>
      </p:sp>
      <p:sp>
        <p:nvSpPr>
          <p:cNvPr id="52" name="Google Shape;52;p13"/>
          <p:cNvSpPr txBox="1"/>
          <p:nvPr>
            <p:ph idx="1" type="body"/>
          </p:nvPr>
        </p:nvSpPr>
        <p:spPr>
          <a:xfrm>
            <a:off x="536575" y="2676025"/>
            <a:ext cx="5275500" cy="2201100"/>
          </a:xfrm>
          <a:prstGeom prst="rect">
            <a:avLst/>
          </a:prstGeom>
          <a:noFill/>
          <a:ln>
            <a:noFill/>
          </a:ln>
        </p:spPr>
        <p:txBody>
          <a:bodyPr anchorCtr="0" anchor="t" bIns="91425" lIns="91425" spcFirstLastPara="1" rIns="91425" wrap="square" tIns="91425">
            <a:noAutofit/>
          </a:bodyPr>
          <a:lstStyle>
            <a:lvl1pPr indent="-323850" lvl="0" marL="45720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indent="-317500" lvl="1" marL="9144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indent="-311150" lvl="2" marL="137160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indent="-304800" lvl="3" marL="1828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indent="-298450" lvl="4" marL="228600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indent="-292100" lvl="5" marL="27432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indent="-285750" lvl="6" marL="320040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indent="-279400" lvl="7" marL="36576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indent="-273050" lvl="8" marL="411480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jpg"/><Relationship Id="rId5" Type="http://schemas.openxmlformats.org/officeDocument/2006/relationships/image" Target="../media/image4.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9"/>
          <p:cNvSpPr txBox="1"/>
          <p:nvPr>
            <p:ph type="title"/>
          </p:nvPr>
        </p:nvSpPr>
        <p:spPr>
          <a:xfrm>
            <a:off x="632850" y="1124700"/>
            <a:ext cx="7878300" cy="17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100"/>
              <a:buNone/>
            </a:pPr>
            <a:r>
              <a:rPr lang="en"/>
              <a:t>Cyber Recon</a:t>
            </a:r>
            <a:endParaRPr/>
          </a:p>
        </p:txBody>
      </p:sp>
      <p:sp>
        <p:nvSpPr>
          <p:cNvPr id="372" name="Google Shape;372;p59"/>
          <p:cNvSpPr txBox="1"/>
          <p:nvPr>
            <p:ph idx="1" type="body"/>
          </p:nvPr>
        </p:nvSpPr>
        <p:spPr>
          <a:xfrm>
            <a:off x="4046100" y="4236450"/>
            <a:ext cx="1051800" cy="169200"/>
          </a:xfrm>
          <a:prstGeom prst="rect">
            <a:avLst/>
          </a:prstGeom>
        </p:spPr>
        <p:txBody>
          <a:bodyPr anchorCtr="0" anchor="ctr" bIns="0" lIns="0" spcFirstLastPara="1" rIns="0" wrap="square" tIns="0">
            <a:normAutofit/>
          </a:bodyPr>
          <a:lstStyle/>
          <a:p>
            <a:pPr indent="0" lvl="0" marL="0" rtl="0" algn="ctr">
              <a:spcBef>
                <a:spcPts val="0"/>
              </a:spcBef>
              <a:spcAft>
                <a:spcPts val="0"/>
              </a:spcAft>
              <a:buNone/>
            </a:pPr>
            <a:r>
              <a:rPr lang="en"/>
              <a:t>Spring 2025</a:t>
            </a:r>
            <a:endParaRPr/>
          </a:p>
        </p:txBody>
      </p:sp>
      <p:sp>
        <p:nvSpPr>
          <p:cNvPr id="373" name="Google Shape;373;p59"/>
          <p:cNvSpPr txBox="1"/>
          <p:nvPr>
            <p:ph idx="2" type="subTitle"/>
          </p:nvPr>
        </p:nvSpPr>
        <p:spPr>
          <a:xfrm>
            <a:off x="2467050" y="2866200"/>
            <a:ext cx="4209900" cy="93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None/>
            </a:pPr>
            <a:r>
              <a:rPr lang="en"/>
              <a:t>Using AI To</a:t>
            </a:r>
            <a:br>
              <a:rPr lang="en"/>
            </a:br>
            <a:r>
              <a:rPr lang="en"/>
              <a:t>“Uncover the Unseen”</a:t>
            </a:r>
            <a:endParaRPr/>
          </a:p>
        </p:txBody>
      </p:sp>
      <p:pic>
        <p:nvPicPr>
          <p:cNvPr id="374" name="Google Shape;374;p59"/>
          <p:cNvPicPr preferRelativeResize="0"/>
          <p:nvPr/>
        </p:nvPicPr>
        <p:blipFill>
          <a:blip r:embed="rId3">
            <a:alphaModFix/>
          </a:blip>
          <a:stretch>
            <a:fillRect/>
          </a:stretch>
        </p:blipFill>
        <p:spPr>
          <a:xfrm>
            <a:off x="7909200" y="3908700"/>
            <a:ext cx="1006200" cy="1006200"/>
          </a:xfrm>
          <a:prstGeom prst="ellipse">
            <a:avLst/>
          </a:prstGeom>
          <a:noFill/>
          <a:ln>
            <a:noFill/>
          </a:ln>
          <a:effectLst>
            <a:reflection blurRad="0" dir="5400000" dist="38100" endA="0" endPos="18000" fadeDir="5400012" kx="0" rotWithShape="0" algn="bl"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8"/>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Impact</a:t>
            </a:r>
            <a:endParaRPr/>
          </a:p>
        </p:txBody>
      </p:sp>
      <p:sp>
        <p:nvSpPr>
          <p:cNvPr id="459" name="Google Shape;459;p68"/>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By having team members spend time working on this report, they are pulled away from other projects </a:t>
            </a:r>
            <a:r>
              <a:rPr lang="en" sz="2000"/>
              <a:t>they</a:t>
            </a:r>
            <a:r>
              <a:rPr lang="en" sz="2000"/>
              <a:t> may be working on</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Manual work is often slower that automated work, meaning that not having an automated system results in longer time to complete</a:t>
            </a:r>
            <a:endParaRPr sz="2000"/>
          </a:p>
          <a:p>
            <a:pPr indent="0" lvl="0" marL="457200" rtl="0" algn="l">
              <a:spcBef>
                <a:spcPts val="0"/>
              </a:spcBef>
              <a:spcAft>
                <a:spcPts val="0"/>
              </a:spcAft>
              <a:buNone/>
            </a:pPr>
            <a:r>
              <a:t/>
            </a:r>
            <a:endParaRPr sz="2000"/>
          </a:p>
        </p:txBody>
      </p:sp>
      <p:sp>
        <p:nvSpPr>
          <p:cNvPr id="460" name="Google Shape;460;p6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9"/>
          <p:cNvSpPr txBox="1"/>
          <p:nvPr>
            <p:ph type="title"/>
          </p:nvPr>
        </p:nvSpPr>
        <p:spPr>
          <a:xfrm>
            <a:off x="697350" y="3048150"/>
            <a:ext cx="7749300" cy="90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Solution</a:t>
            </a:r>
            <a:endParaRPr/>
          </a:p>
        </p:txBody>
      </p:sp>
      <p:sp>
        <p:nvSpPr>
          <p:cNvPr id="466" name="Google Shape;466;p69"/>
          <p:cNvSpPr txBox="1"/>
          <p:nvPr>
            <p:ph idx="2" type="title"/>
          </p:nvPr>
        </p:nvSpPr>
        <p:spPr>
          <a:xfrm>
            <a:off x="3278250" y="1194450"/>
            <a:ext cx="2587500" cy="185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70"/>
          <p:cNvSpPr txBox="1"/>
          <p:nvPr>
            <p:ph idx="1" type="body"/>
          </p:nvPr>
        </p:nvSpPr>
        <p:spPr>
          <a:xfrm>
            <a:off x="483175" y="2417500"/>
            <a:ext cx="2663700" cy="2373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Arial"/>
              <a:buChar char="●"/>
            </a:pPr>
            <a:r>
              <a:rPr b="1" lang="en" sz="1100">
                <a:latin typeface="Arial"/>
                <a:ea typeface="Arial"/>
                <a:cs typeface="Arial"/>
                <a:sym typeface="Arial"/>
              </a:rPr>
              <a:t>Automated Scans</a:t>
            </a:r>
            <a:r>
              <a:rPr lang="en" sz="1100">
                <a:latin typeface="Arial"/>
                <a:ea typeface="Arial"/>
                <a:cs typeface="Arial"/>
                <a:sym typeface="Arial"/>
              </a:rPr>
              <a:t>: Use Nessus to identify vulnerabilities.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Spreadsheet Mapping</a:t>
            </a:r>
            <a:r>
              <a:rPr lang="en" sz="1100">
                <a:latin typeface="Arial"/>
                <a:ea typeface="Arial"/>
                <a:cs typeface="Arial"/>
                <a:sym typeface="Arial"/>
              </a:rPr>
              <a:t>: Convert .nessus files into CSV, map them to a custom spreadsheet, and track exploitability, false positives, etc.</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Final Reporting</a:t>
            </a:r>
            <a:r>
              <a:rPr lang="en" sz="1100">
                <a:latin typeface="Arial"/>
                <a:ea typeface="Arial"/>
                <a:cs typeface="Arial"/>
                <a:sym typeface="Arial"/>
              </a:rPr>
              <a:t>: Copy “Yes” findings into a Word doc for delivery.</a:t>
            </a:r>
            <a:endParaRPr sz="400"/>
          </a:p>
        </p:txBody>
      </p:sp>
      <p:sp>
        <p:nvSpPr>
          <p:cNvPr id="472" name="Google Shape;472;p70"/>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Testing Approach</a:t>
            </a:r>
            <a:endParaRPr/>
          </a:p>
        </p:txBody>
      </p:sp>
      <p:sp>
        <p:nvSpPr>
          <p:cNvPr id="473" name="Google Shape;473;p70"/>
          <p:cNvSpPr txBox="1"/>
          <p:nvPr>
            <p:ph idx="2" type="body"/>
          </p:nvPr>
        </p:nvSpPr>
        <p:spPr>
          <a:xfrm>
            <a:off x="3249950" y="2417500"/>
            <a:ext cx="2921400" cy="2373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Arial"/>
              <a:buChar char="●"/>
            </a:pPr>
            <a:r>
              <a:rPr b="1" lang="en" sz="1100">
                <a:latin typeface="Arial"/>
                <a:ea typeface="Arial"/>
                <a:cs typeface="Arial"/>
                <a:sym typeface="Arial"/>
              </a:rPr>
              <a:t>Native Mapping</a:t>
            </a:r>
            <a:r>
              <a:rPr lang="en" sz="1100">
                <a:latin typeface="Arial"/>
                <a:ea typeface="Arial"/>
                <a:cs typeface="Arial"/>
                <a:sym typeface="Arial"/>
              </a:rPr>
              <a:t>: Let AI handle parsing and mapping directly from .nessus files.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Enhanced Insights</a:t>
            </a:r>
            <a:r>
              <a:rPr lang="en" sz="1100">
                <a:latin typeface="Arial"/>
                <a:ea typeface="Arial"/>
                <a:cs typeface="Arial"/>
                <a:sym typeface="Arial"/>
              </a:rPr>
              <a:t>: Automate CVE lookups, recommend new findings or known exploits, and prioritize easily exploited vulnerabilities.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Interactive Process</a:t>
            </a:r>
            <a:r>
              <a:rPr lang="en" sz="1100">
                <a:latin typeface="Arial"/>
                <a:ea typeface="Arial"/>
                <a:cs typeface="Arial"/>
                <a:sym typeface="Arial"/>
              </a:rPr>
              <a:t>: Provide smaller “batches” of findings so testers can quickly confirm or reject issues in real time.</a:t>
            </a:r>
            <a:endParaRPr sz="1100">
              <a:latin typeface="Arial"/>
              <a:ea typeface="Arial"/>
              <a:cs typeface="Arial"/>
              <a:sym typeface="Arial"/>
            </a:endParaRPr>
          </a:p>
        </p:txBody>
      </p:sp>
      <p:sp>
        <p:nvSpPr>
          <p:cNvPr id="474" name="Google Shape;474;p70"/>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AI Integration</a:t>
            </a:r>
            <a:endParaRPr/>
          </a:p>
        </p:txBody>
      </p:sp>
      <p:sp>
        <p:nvSpPr>
          <p:cNvPr id="475" name="Google Shape;475;p70"/>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and Objectives</a:t>
            </a:r>
            <a:endParaRPr/>
          </a:p>
        </p:txBody>
      </p:sp>
      <p:sp>
        <p:nvSpPr>
          <p:cNvPr id="476" name="Google Shape;476;p70"/>
          <p:cNvSpPr txBox="1"/>
          <p:nvPr>
            <p:ph idx="3" type="body"/>
          </p:nvPr>
        </p:nvSpPr>
        <p:spPr>
          <a:xfrm>
            <a:off x="6212275" y="2417500"/>
            <a:ext cx="2821200" cy="2373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Arial"/>
              <a:buChar char="●"/>
            </a:pPr>
            <a:r>
              <a:rPr b="1" lang="en" sz="1100">
                <a:latin typeface="Arial"/>
                <a:ea typeface="Arial"/>
                <a:cs typeface="Arial"/>
                <a:sym typeface="Arial"/>
              </a:rPr>
              <a:t>Model Selection</a:t>
            </a:r>
            <a:r>
              <a:rPr lang="en" sz="1100">
                <a:latin typeface="Arial"/>
                <a:ea typeface="Arial"/>
                <a:cs typeface="Arial"/>
                <a:sym typeface="Arial"/>
              </a:rPr>
              <a:t>: Find an open‐source AI model that works locally on a MacBook Pro.</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Data Management</a:t>
            </a:r>
            <a:r>
              <a:rPr lang="en" sz="1100">
                <a:latin typeface="Arial"/>
                <a:ea typeface="Arial"/>
                <a:cs typeface="Arial"/>
                <a:sym typeface="Arial"/>
              </a:rPr>
              <a:t>: Maintain the “mapping file” and any new vulnerability DB with version control.</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 sz="1100">
                <a:latin typeface="Arial"/>
                <a:ea typeface="Arial"/>
                <a:cs typeface="Arial"/>
                <a:sym typeface="Arial"/>
              </a:rPr>
              <a:t>Scalable &amp; Secure</a:t>
            </a:r>
            <a:r>
              <a:rPr lang="en" sz="1100">
                <a:latin typeface="Arial"/>
                <a:ea typeface="Arial"/>
                <a:cs typeface="Arial"/>
                <a:sym typeface="Arial"/>
              </a:rPr>
              <a:t>: Ensure the solution can expand to handle large datasets and remain private (local or cloud as needed).</a:t>
            </a:r>
            <a:endParaRPr/>
          </a:p>
        </p:txBody>
      </p:sp>
      <p:sp>
        <p:nvSpPr>
          <p:cNvPr id="477" name="Google Shape;477;p7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Key Points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1"/>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Plan</a:t>
            </a:r>
            <a:endParaRPr/>
          </a:p>
        </p:txBody>
      </p:sp>
      <p:sp>
        <p:nvSpPr>
          <p:cNvPr id="483" name="Google Shape;483;p71"/>
          <p:cNvSpPr txBox="1"/>
          <p:nvPr>
            <p:ph idx="2" type="body"/>
          </p:nvPr>
        </p:nvSpPr>
        <p:spPr>
          <a:xfrm>
            <a:off x="515576" y="980550"/>
            <a:ext cx="12054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Step 1</a:t>
            </a:r>
            <a:endParaRPr/>
          </a:p>
        </p:txBody>
      </p:sp>
      <p:sp>
        <p:nvSpPr>
          <p:cNvPr id="484" name="Google Shape;484;p71"/>
          <p:cNvSpPr txBox="1"/>
          <p:nvPr>
            <p:ph idx="3" type="subTitle"/>
          </p:nvPr>
        </p:nvSpPr>
        <p:spPr>
          <a:xfrm>
            <a:off x="1639446" y="980554"/>
            <a:ext cx="23622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Ingestion</a:t>
            </a:r>
            <a:endParaRPr/>
          </a:p>
        </p:txBody>
      </p:sp>
      <p:sp>
        <p:nvSpPr>
          <p:cNvPr id="485" name="Google Shape;485;p71"/>
          <p:cNvSpPr txBox="1"/>
          <p:nvPr>
            <p:ph idx="4" type="body"/>
          </p:nvPr>
        </p:nvSpPr>
        <p:spPr>
          <a:xfrm>
            <a:off x="1639376" y="1226050"/>
            <a:ext cx="2481900" cy="1108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Font typeface="Arial"/>
              <a:buNone/>
            </a:pPr>
            <a:r>
              <a:rPr lang="en" sz="900"/>
              <a:t>Automate ingestion of .nessus files, plus CSV/JSON/XML outputs.</a:t>
            </a:r>
            <a:endParaRPr sz="900"/>
          </a:p>
          <a:p>
            <a:pPr indent="0" lvl="0" marL="0" rtl="0" algn="l">
              <a:lnSpc>
                <a:spcPct val="115000"/>
              </a:lnSpc>
              <a:spcBef>
                <a:spcPts val="1200"/>
              </a:spcBef>
              <a:spcAft>
                <a:spcPts val="0"/>
              </a:spcAft>
              <a:buClr>
                <a:schemeClr val="lt1"/>
              </a:buClr>
              <a:buSzPts val="1100"/>
              <a:buFont typeface="Arial"/>
              <a:buNone/>
            </a:pPr>
            <a:r>
              <a:rPr lang="en" sz="900"/>
              <a:t>Use scripts or libraries (e.g., parse-nessus.py, Pandas) for immediate processing.</a:t>
            </a:r>
            <a:endParaRPr sz="900"/>
          </a:p>
          <a:p>
            <a:pPr indent="0" lvl="0" marL="0" rtl="0" algn="l">
              <a:spcBef>
                <a:spcPts val="1200"/>
              </a:spcBef>
              <a:spcAft>
                <a:spcPts val="0"/>
              </a:spcAft>
              <a:buNone/>
            </a:pPr>
            <a:r>
              <a:t/>
            </a:r>
            <a:endParaRPr sz="900"/>
          </a:p>
        </p:txBody>
      </p:sp>
      <p:sp>
        <p:nvSpPr>
          <p:cNvPr id="486" name="Google Shape;486;p71"/>
          <p:cNvSpPr txBox="1"/>
          <p:nvPr>
            <p:ph idx="5" type="body"/>
          </p:nvPr>
        </p:nvSpPr>
        <p:spPr>
          <a:xfrm>
            <a:off x="497125" y="2191800"/>
            <a:ext cx="12423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Step 2</a:t>
            </a:r>
            <a:endParaRPr/>
          </a:p>
        </p:txBody>
      </p:sp>
      <p:sp>
        <p:nvSpPr>
          <p:cNvPr id="487" name="Google Shape;487;p71"/>
          <p:cNvSpPr txBox="1"/>
          <p:nvPr>
            <p:ph idx="6" type="subTitle"/>
          </p:nvPr>
        </p:nvSpPr>
        <p:spPr>
          <a:xfrm>
            <a:off x="1639446" y="2222391"/>
            <a:ext cx="23622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Preprocessing &amp; NLP</a:t>
            </a:r>
            <a:endParaRPr/>
          </a:p>
        </p:txBody>
      </p:sp>
      <p:sp>
        <p:nvSpPr>
          <p:cNvPr id="488" name="Google Shape;488;p71"/>
          <p:cNvSpPr txBox="1"/>
          <p:nvPr>
            <p:ph idx="7" type="body"/>
          </p:nvPr>
        </p:nvSpPr>
        <p:spPr>
          <a:xfrm>
            <a:off x="1668176" y="2447300"/>
            <a:ext cx="2424300" cy="843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900"/>
              <a:t>Clean up vulnerability descriptions (tokenization, stop‐word removal).</a:t>
            </a:r>
            <a:endParaRPr sz="900"/>
          </a:p>
          <a:p>
            <a:pPr indent="0" lvl="0" marL="0" rtl="0" algn="l">
              <a:lnSpc>
                <a:spcPct val="115000"/>
              </a:lnSpc>
              <a:spcBef>
                <a:spcPts val="1200"/>
              </a:spcBef>
              <a:spcAft>
                <a:spcPts val="0"/>
              </a:spcAft>
              <a:buClr>
                <a:schemeClr val="lt1"/>
              </a:buClr>
              <a:buSzPts val="1100"/>
              <a:buFont typeface="Arial"/>
              <a:buNone/>
            </a:pPr>
            <a:r>
              <a:rPr lang="en" sz="900"/>
              <a:t>Normalize data to standardize severities and references (e.g., CVEs).</a:t>
            </a:r>
            <a:endParaRPr sz="900"/>
          </a:p>
          <a:p>
            <a:pPr indent="0" lvl="0" marL="0" rtl="0" algn="l">
              <a:spcBef>
                <a:spcPts val="1200"/>
              </a:spcBef>
              <a:spcAft>
                <a:spcPts val="0"/>
              </a:spcAft>
              <a:buNone/>
            </a:pPr>
            <a:r>
              <a:t/>
            </a:r>
            <a:endParaRPr sz="900"/>
          </a:p>
        </p:txBody>
      </p:sp>
      <p:sp>
        <p:nvSpPr>
          <p:cNvPr id="489" name="Google Shape;489;p71"/>
          <p:cNvSpPr txBox="1"/>
          <p:nvPr>
            <p:ph idx="8" type="body"/>
          </p:nvPr>
        </p:nvSpPr>
        <p:spPr>
          <a:xfrm>
            <a:off x="537325" y="3403050"/>
            <a:ext cx="11619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Step 3</a:t>
            </a:r>
            <a:endParaRPr/>
          </a:p>
        </p:txBody>
      </p:sp>
      <p:sp>
        <p:nvSpPr>
          <p:cNvPr id="490" name="Google Shape;490;p71"/>
          <p:cNvSpPr txBox="1"/>
          <p:nvPr>
            <p:ph idx="9" type="subTitle"/>
          </p:nvPr>
        </p:nvSpPr>
        <p:spPr>
          <a:xfrm>
            <a:off x="1639446" y="3464243"/>
            <a:ext cx="23622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Feature Engineering</a:t>
            </a:r>
            <a:endParaRPr/>
          </a:p>
        </p:txBody>
      </p:sp>
      <p:sp>
        <p:nvSpPr>
          <p:cNvPr id="491" name="Google Shape;491;p71"/>
          <p:cNvSpPr txBox="1"/>
          <p:nvPr>
            <p:ph idx="13" type="body"/>
          </p:nvPr>
        </p:nvSpPr>
        <p:spPr>
          <a:xfrm>
            <a:off x="1659551" y="3675050"/>
            <a:ext cx="2322000" cy="8430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lt1"/>
              </a:buClr>
              <a:buSzPts val="1100"/>
              <a:buFont typeface="Arial"/>
              <a:buNone/>
            </a:pPr>
            <a:r>
              <a:rPr lang="en" sz="900"/>
              <a:t>Vectorize text (TF‐IDF) and classify vulnerabilities (valid vs. false positive).</a:t>
            </a:r>
            <a:endParaRPr sz="900"/>
          </a:p>
          <a:p>
            <a:pPr indent="0" lvl="0" marL="0" rtl="0" algn="l">
              <a:lnSpc>
                <a:spcPct val="100000"/>
              </a:lnSpc>
              <a:spcBef>
                <a:spcPts val="1200"/>
              </a:spcBef>
              <a:spcAft>
                <a:spcPts val="0"/>
              </a:spcAft>
              <a:buClr>
                <a:schemeClr val="lt1"/>
              </a:buClr>
              <a:buSzPts val="1100"/>
              <a:buFont typeface="Arial"/>
              <a:buNone/>
            </a:pPr>
            <a:r>
              <a:rPr lang="en" sz="900"/>
              <a:t>Cluster similar issues for easier grouping (KMeans).</a:t>
            </a:r>
            <a:endParaRPr sz="900"/>
          </a:p>
          <a:p>
            <a:pPr indent="0" lvl="0" marL="0" rtl="0" algn="l">
              <a:lnSpc>
                <a:spcPct val="100000"/>
              </a:lnSpc>
              <a:spcBef>
                <a:spcPts val="1200"/>
              </a:spcBef>
              <a:spcAft>
                <a:spcPts val="0"/>
              </a:spcAft>
              <a:buClr>
                <a:schemeClr val="lt1"/>
              </a:buClr>
              <a:buSzPts val="1100"/>
              <a:buFont typeface="Arial"/>
              <a:buNone/>
            </a:pPr>
            <a:r>
              <a:rPr lang="en" sz="900"/>
              <a:t> (Optional) Reinforcement Learning for exploit simulation.</a:t>
            </a:r>
            <a:endParaRPr sz="900"/>
          </a:p>
          <a:p>
            <a:pPr indent="0" lvl="0" marL="0" rtl="0" algn="l">
              <a:lnSpc>
                <a:spcPct val="100000"/>
              </a:lnSpc>
              <a:spcBef>
                <a:spcPts val="1200"/>
              </a:spcBef>
              <a:spcAft>
                <a:spcPts val="0"/>
              </a:spcAft>
              <a:buNone/>
            </a:pPr>
            <a:r>
              <a:t/>
            </a:r>
            <a:endParaRPr sz="900"/>
          </a:p>
        </p:txBody>
      </p:sp>
      <p:sp>
        <p:nvSpPr>
          <p:cNvPr id="492" name="Google Shape;492;p71"/>
          <p:cNvSpPr txBox="1"/>
          <p:nvPr>
            <p:ph idx="14" type="body"/>
          </p:nvPr>
        </p:nvSpPr>
        <p:spPr>
          <a:xfrm>
            <a:off x="4430373" y="980550"/>
            <a:ext cx="12423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Step 4</a:t>
            </a:r>
            <a:endParaRPr/>
          </a:p>
        </p:txBody>
      </p:sp>
      <p:sp>
        <p:nvSpPr>
          <p:cNvPr id="493" name="Google Shape;493;p71"/>
          <p:cNvSpPr txBox="1"/>
          <p:nvPr>
            <p:ph idx="15" type="subTitle"/>
          </p:nvPr>
        </p:nvSpPr>
        <p:spPr>
          <a:xfrm>
            <a:off x="5734705" y="980279"/>
            <a:ext cx="23622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Integration</a:t>
            </a:r>
            <a:endParaRPr/>
          </a:p>
        </p:txBody>
      </p:sp>
      <p:sp>
        <p:nvSpPr>
          <p:cNvPr id="494" name="Google Shape;494;p71"/>
          <p:cNvSpPr txBox="1"/>
          <p:nvPr>
            <p:ph idx="16" type="body"/>
          </p:nvPr>
        </p:nvSpPr>
        <p:spPr>
          <a:xfrm>
            <a:off x="5672675" y="1226050"/>
            <a:ext cx="2676600" cy="1108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Font typeface="Arial"/>
              <a:buNone/>
            </a:pPr>
            <a:r>
              <a:rPr lang="en" sz="900"/>
              <a:t>Build a local web app (Flask/FastAPI) to review test results in smaller “chunks.”</a:t>
            </a:r>
            <a:endParaRPr sz="900"/>
          </a:p>
          <a:p>
            <a:pPr indent="0" lvl="0" marL="0" rtl="0" algn="l">
              <a:lnSpc>
                <a:spcPct val="115000"/>
              </a:lnSpc>
              <a:spcBef>
                <a:spcPts val="1200"/>
              </a:spcBef>
              <a:spcAft>
                <a:spcPts val="0"/>
              </a:spcAft>
              <a:buClr>
                <a:schemeClr val="lt1"/>
              </a:buClr>
              <a:buSzPts val="1100"/>
              <a:buFont typeface="Arial"/>
              <a:buNone/>
            </a:pPr>
            <a:r>
              <a:rPr lang="en" sz="900"/>
              <a:t>• Let testers mark successes or new findings in real time; store feedback in a local DB.</a:t>
            </a:r>
            <a:endParaRPr sz="900"/>
          </a:p>
          <a:p>
            <a:pPr indent="0" lvl="0" marL="0" rtl="0" algn="l">
              <a:spcBef>
                <a:spcPts val="1200"/>
              </a:spcBef>
              <a:spcAft>
                <a:spcPts val="0"/>
              </a:spcAft>
              <a:buNone/>
            </a:pPr>
            <a:r>
              <a:t/>
            </a:r>
            <a:endParaRPr sz="900"/>
          </a:p>
        </p:txBody>
      </p:sp>
      <p:sp>
        <p:nvSpPr>
          <p:cNvPr id="495" name="Google Shape;495;p71"/>
          <p:cNvSpPr txBox="1"/>
          <p:nvPr>
            <p:ph idx="17" type="body"/>
          </p:nvPr>
        </p:nvSpPr>
        <p:spPr>
          <a:xfrm>
            <a:off x="4492500" y="2222400"/>
            <a:ext cx="1161900" cy="474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Step 5</a:t>
            </a:r>
            <a:endParaRPr/>
          </a:p>
        </p:txBody>
      </p:sp>
      <p:sp>
        <p:nvSpPr>
          <p:cNvPr id="496" name="Google Shape;496;p71"/>
          <p:cNvSpPr txBox="1"/>
          <p:nvPr>
            <p:ph idx="18" type="subTitle"/>
          </p:nvPr>
        </p:nvSpPr>
        <p:spPr>
          <a:xfrm>
            <a:off x="5734705" y="2222391"/>
            <a:ext cx="23622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Ongoing Feedback</a:t>
            </a:r>
            <a:endParaRPr/>
          </a:p>
        </p:txBody>
      </p:sp>
      <p:sp>
        <p:nvSpPr>
          <p:cNvPr id="497" name="Google Shape;497;p71"/>
          <p:cNvSpPr txBox="1"/>
          <p:nvPr>
            <p:ph idx="19" type="body"/>
          </p:nvPr>
        </p:nvSpPr>
        <p:spPr>
          <a:xfrm>
            <a:off x="5734697" y="2527050"/>
            <a:ext cx="2614500" cy="8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 Maintain a separate DB of exploited findings for quick references.</a:t>
            </a:r>
            <a:endParaRPr sz="900"/>
          </a:p>
          <a:p>
            <a:pPr indent="0" lvl="0" marL="0" rtl="0" algn="l">
              <a:lnSpc>
                <a:spcPct val="115000"/>
              </a:lnSpc>
              <a:spcBef>
                <a:spcPts val="1200"/>
              </a:spcBef>
              <a:spcAft>
                <a:spcPts val="0"/>
              </a:spcAft>
              <a:buClr>
                <a:schemeClr val="lt1"/>
              </a:buClr>
              <a:buSzPts val="1100"/>
              <a:buFont typeface="Arial"/>
              <a:buNone/>
            </a:pPr>
            <a:r>
              <a:rPr lang="en" sz="900"/>
              <a:t>• Dynamically rank vulnerabilities higher if they’re commonly or easily exploited.</a:t>
            </a:r>
            <a:endParaRPr sz="900"/>
          </a:p>
          <a:p>
            <a:pPr indent="0" lvl="0" marL="0" rtl="0" algn="l">
              <a:lnSpc>
                <a:spcPct val="115000"/>
              </a:lnSpc>
              <a:spcBef>
                <a:spcPts val="1200"/>
              </a:spcBef>
              <a:spcAft>
                <a:spcPts val="0"/>
              </a:spcAft>
              <a:buClr>
                <a:schemeClr val="lt1"/>
              </a:buClr>
              <a:buSzPts val="1100"/>
              <a:buFont typeface="Arial"/>
              <a:buNone/>
            </a:pPr>
            <a:r>
              <a:rPr lang="en" sz="900"/>
              <a:t>• Adjust risk levels and output grouping based on real‐time tester input.</a:t>
            </a:r>
            <a:endParaRPr sz="900"/>
          </a:p>
          <a:p>
            <a:pPr indent="0" lvl="0" marL="0" rtl="0" algn="l">
              <a:spcBef>
                <a:spcPts val="1200"/>
              </a:spcBef>
              <a:spcAft>
                <a:spcPts val="0"/>
              </a:spcAft>
              <a:buNone/>
            </a:pPr>
            <a:r>
              <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2"/>
          <p:cNvSpPr txBox="1"/>
          <p:nvPr>
            <p:ph idx="1" type="subTitle"/>
          </p:nvPr>
        </p:nvSpPr>
        <p:spPr>
          <a:xfrm>
            <a:off x="2612850" y="522625"/>
            <a:ext cx="3918300" cy="750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Conclusion</a:t>
            </a:r>
            <a:endParaRPr/>
          </a:p>
        </p:txBody>
      </p:sp>
      <p:sp>
        <p:nvSpPr>
          <p:cNvPr id="503" name="Google Shape;503;p72"/>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4" name="Google Shape;504;p72"/>
          <p:cNvSpPr txBox="1"/>
          <p:nvPr/>
        </p:nvSpPr>
        <p:spPr>
          <a:xfrm>
            <a:off x="3072000" y="22639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accent3"/>
              </a:solidFill>
              <a:latin typeface="Hepta Slab Medium"/>
              <a:ea typeface="Hepta Slab Medium"/>
              <a:cs typeface="Hepta Slab Medium"/>
              <a:sym typeface="Hepta Slab Medium"/>
            </a:endParaRPr>
          </a:p>
        </p:txBody>
      </p:sp>
      <p:pic>
        <p:nvPicPr>
          <p:cNvPr id="505" name="Google Shape;505;p72"/>
          <p:cNvPicPr preferRelativeResize="0"/>
          <p:nvPr/>
        </p:nvPicPr>
        <p:blipFill>
          <a:blip r:embed="rId3">
            <a:alphaModFix/>
          </a:blip>
          <a:stretch>
            <a:fillRect/>
          </a:stretch>
        </p:blipFill>
        <p:spPr>
          <a:xfrm>
            <a:off x="2501000" y="2360400"/>
            <a:ext cx="4142001" cy="21745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3"/>
          <p:cNvSpPr txBox="1"/>
          <p:nvPr>
            <p:ph idx="1" type="subTitle"/>
          </p:nvPr>
        </p:nvSpPr>
        <p:spPr>
          <a:xfrm>
            <a:off x="791150" y="522625"/>
            <a:ext cx="3918300" cy="75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Questions?</a:t>
            </a:r>
            <a:endParaRPr/>
          </a:p>
        </p:txBody>
      </p:sp>
      <p:sp>
        <p:nvSpPr>
          <p:cNvPr id="511" name="Google Shape;511;p7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4"/>
          <p:cNvSpPr txBox="1"/>
          <p:nvPr>
            <p:ph type="title"/>
          </p:nvPr>
        </p:nvSpPr>
        <p:spPr>
          <a:xfrm>
            <a:off x="455221" y="1321125"/>
            <a:ext cx="5094600" cy="174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517" name="Google Shape;517;p74"/>
          <p:cNvSpPr txBox="1"/>
          <p:nvPr>
            <p:ph idx="1" type="body"/>
          </p:nvPr>
        </p:nvSpPr>
        <p:spPr>
          <a:xfrm>
            <a:off x="567029" y="4500404"/>
            <a:ext cx="1015800" cy="169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Cyber Recon</a:t>
            </a:r>
            <a:endParaRPr/>
          </a:p>
        </p:txBody>
      </p:sp>
      <p:pic>
        <p:nvPicPr>
          <p:cNvPr id="518" name="Google Shape;518;p74"/>
          <p:cNvPicPr preferRelativeResize="0"/>
          <p:nvPr/>
        </p:nvPicPr>
        <p:blipFill>
          <a:blip r:embed="rId3">
            <a:alphaModFix/>
          </a:blip>
          <a:stretch>
            <a:fillRect/>
          </a:stretch>
        </p:blipFill>
        <p:spPr>
          <a:xfrm>
            <a:off x="7909200" y="3908700"/>
            <a:ext cx="1006200" cy="1006200"/>
          </a:xfrm>
          <a:prstGeom prst="ellipse">
            <a:avLst/>
          </a:prstGeom>
          <a:noFill/>
          <a:ln>
            <a:noFill/>
          </a:ln>
          <a:effectLst>
            <a:reflection blurRad="0" dir="5400000" dist="38100" endA="0" endPos="18000" fadeDir="5400012" kx="0" rotWithShape="0" algn="bl"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0"/>
          <p:cNvSpPr txBox="1"/>
          <p:nvPr>
            <p:ph type="title"/>
          </p:nvPr>
        </p:nvSpPr>
        <p:spPr>
          <a:xfrm>
            <a:off x="697350" y="3071825"/>
            <a:ext cx="7749300" cy="87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380" name="Google Shape;380;p60"/>
          <p:cNvSpPr txBox="1"/>
          <p:nvPr>
            <p:ph idx="2" type="title"/>
          </p:nvPr>
        </p:nvSpPr>
        <p:spPr>
          <a:xfrm>
            <a:off x="3278250" y="1194450"/>
            <a:ext cx="2587500" cy="182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1"/>
          <p:cNvSpPr txBox="1"/>
          <p:nvPr>
            <p:ph idx="6" type="body"/>
          </p:nvPr>
        </p:nvSpPr>
        <p:spPr>
          <a:xfrm>
            <a:off x="2514100" y="3377100"/>
            <a:ext cx="5640000" cy="1165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None/>
            </a:pPr>
            <a:r>
              <a:rPr lang="en"/>
              <a:t>We’re a group of NAU students who love tackling real-world problems using our combined expertise in software engineering, computer science, and cybersecurity. From building full‐stack apps and mobile solutions to exploring AI, LLM‐based NLP, and advanced security testing, we strive to create practical, user‐friendly technology. We’re driven by a shared passion for continuous learning, innovation, and collaboration, ensuring we never stop growing or supporting each other as we shape tomorrow’s digital landscape.</a:t>
            </a:r>
            <a:endParaRPr/>
          </a:p>
          <a:p>
            <a:pPr indent="0" lvl="0" marL="0" rtl="0" algn="l">
              <a:spcBef>
                <a:spcPts val="1200"/>
              </a:spcBef>
              <a:spcAft>
                <a:spcPts val="0"/>
              </a:spcAft>
              <a:buClr>
                <a:schemeClr val="lt1"/>
              </a:buClr>
              <a:buSzPts val="1100"/>
              <a:buNone/>
            </a:pPr>
            <a:r>
              <a:t/>
            </a:r>
            <a:endParaRPr/>
          </a:p>
        </p:txBody>
      </p:sp>
      <p:sp>
        <p:nvSpPr>
          <p:cNvPr id="386" name="Google Shape;386;p61"/>
          <p:cNvSpPr txBox="1"/>
          <p:nvPr>
            <p:ph idx="4294967295" type="subTitle"/>
          </p:nvPr>
        </p:nvSpPr>
        <p:spPr>
          <a:xfrm>
            <a:off x="3918800" y="1966563"/>
            <a:ext cx="1307100" cy="3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387" name="Google Shape;387;p61"/>
          <p:cNvSpPr txBox="1"/>
          <p:nvPr>
            <p:ph idx="9" type="body"/>
          </p:nvPr>
        </p:nvSpPr>
        <p:spPr>
          <a:xfrm>
            <a:off x="3827513" y="2746902"/>
            <a:ext cx="1294800" cy="2598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None/>
            </a:pPr>
            <a:r>
              <a:rPr i="1" lang="en">
                <a:latin typeface="Arial"/>
                <a:ea typeface="Arial"/>
                <a:cs typeface="Arial"/>
                <a:sym typeface="Arial"/>
              </a:rPr>
              <a:t>Computer Science Major (Cybersecurity Minor)</a:t>
            </a:r>
            <a:br>
              <a:rPr i="1" lang="en">
                <a:latin typeface="Arial"/>
                <a:ea typeface="Arial"/>
                <a:cs typeface="Arial"/>
                <a:sym typeface="Arial"/>
              </a:rPr>
            </a:br>
            <a:r>
              <a:rPr i="1" lang="en">
                <a:latin typeface="Arial"/>
                <a:ea typeface="Arial"/>
                <a:cs typeface="Arial"/>
                <a:sym typeface="Arial"/>
              </a:rPr>
              <a:t>Release Manager</a:t>
            </a:r>
            <a:endParaRPr i="1">
              <a:latin typeface="Arial"/>
              <a:ea typeface="Arial"/>
              <a:cs typeface="Arial"/>
              <a:sym typeface="Arial"/>
            </a:endParaRPr>
          </a:p>
          <a:p>
            <a:pPr indent="0" lvl="0" marL="0" rtl="0" algn="l">
              <a:spcBef>
                <a:spcPts val="1200"/>
              </a:spcBef>
              <a:spcAft>
                <a:spcPts val="0"/>
              </a:spcAft>
              <a:buClr>
                <a:schemeClr val="lt1"/>
              </a:buClr>
              <a:buSzPts val="1100"/>
              <a:buNone/>
            </a:pPr>
            <a:r>
              <a:t/>
            </a:r>
            <a:endParaRPr i="1" sz="300"/>
          </a:p>
        </p:txBody>
      </p:sp>
      <p:sp>
        <p:nvSpPr>
          <p:cNvPr id="388" name="Google Shape;388;p61"/>
          <p:cNvSpPr txBox="1"/>
          <p:nvPr>
            <p:ph idx="1" type="body"/>
          </p:nvPr>
        </p:nvSpPr>
        <p:spPr>
          <a:xfrm>
            <a:off x="680850" y="3443850"/>
            <a:ext cx="3074700" cy="10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Team</a:t>
            </a:r>
            <a:endParaRPr/>
          </a:p>
        </p:txBody>
      </p:sp>
      <p:sp>
        <p:nvSpPr>
          <p:cNvPr id="389" name="Google Shape;389;p61"/>
          <p:cNvSpPr txBox="1"/>
          <p:nvPr>
            <p:ph idx="8" type="body"/>
          </p:nvPr>
        </p:nvSpPr>
        <p:spPr>
          <a:xfrm>
            <a:off x="2258888" y="2737270"/>
            <a:ext cx="1294800" cy="2598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None/>
            </a:pPr>
            <a:r>
              <a:rPr i="1" lang="en">
                <a:latin typeface="Arial"/>
                <a:ea typeface="Arial"/>
                <a:cs typeface="Arial"/>
                <a:sym typeface="Arial"/>
              </a:rPr>
              <a:t>Software Engineering Major</a:t>
            </a:r>
            <a:br>
              <a:rPr i="1" lang="en">
                <a:latin typeface="Arial"/>
                <a:ea typeface="Arial"/>
                <a:cs typeface="Arial"/>
                <a:sym typeface="Arial"/>
              </a:rPr>
            </a:br>
            <a:r>
              <a:rPr i="1" lang="en">
                <a:latin typeface="Arial"/>
                <a:ea typeface="Arial"/>
                <a:cs typeface="Arial"/>
                <a:sym typeface="Arial"/>
              </a:rPr>
              <a:t>UI/UX Designer</a:t>
            </a:r>
            <a:endParaRPr i="1">
              <a:latin typeface="Arial"/>
              <a:ea typeface="Arial"/>
              <a:cs typeface="Arial"/>
              <a:sym typeface="Arial"/>
            </a:endParaRPr>
          </a:p>
          <a:p>
            <a:pPr indent="0" lvl="0" marL="0" rtl="0" algn="l">
              <a:spcBef>
                <a:spcPts val="1200"/>
              </a:spcBef>
              <a:spcAft>
                <a:spcPts val="0"/>
              </a:spcAft>
              <a:buClr>
                <a:schemeClr val="lt1"/>
              </a:buClr>
              <a:buSzPts val="1100"/>
              <a:buNone/>
            </a:pPr>
            <a:r>
              <a:t/>
            </a:r>
            <a:endParaRPr i="1" sz="300"/>
          </a:p>
        </p:txBody>
      </p:sp>
      <p:sp>
        <p:nvSpPr>
          <p:cNvPr id="390" name="Google Shape;390;p61"/>
          <p:cNvSpPr txBox="1"/>
          <p:nvPr>
            <p:ph idx="13" type="body"/>
          </p:nvPr>
        </p:nvSpPr>
        <p:spPr>
          <a:xfrm>
            <a:off x="5395113" y="2737270"/>
            <a:ext cx="1294800" cy="2598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None/>
            </a:pPr>
            <a:r>
              <a:rPr i="1" lang="en">
                <a:latin typeface="Arial"/>
                <a:ea typeface="Arial"/>
                <a:cs typeface="Arial"/>
                <a:sym typeface="Arial"/>
              </a:rPr>
              <a:t>Software Engineering Major</a:t>
            </a:r>
            <a:br>
              <a:rPr i="1" lang="en">
                <a:latin typeface="Arial"/>
                <a:ea typeface="Arial"/>
                <a:cs typeface="Arial"/>
                <a:sym typeface="Arial"/>
              </a:rPr>
            </a:br>
            <a:r>
              <a:rPr i="1" lang="en">
                <a:latin typeface="Arial"/>
                <a:ea typeface="Arial"/>
                <a:cs typeface="Arial"/>
                <a:sym typeface="Arial"/>
              </a:rPr>
              <a:t>Recorder</a:t>
            </a:r>
            <a:endParaRPr i="1">
              <a:latin typeface="Arial"/>
              <a:ea typeface="Arial"/>
              <a:cs typeface="Arial"/>
              <a:sym typeface="Arial"/>
            </a:endParaRPr>
          </a:p>
          <a:p>
            <a:pPr indent="0" lvl="0" marL="0" rtl="0" algn="l">
              <a:spcBef>
                <a:spcPts val="1200"/>
              </a:spcBef>
              <a:spcAft>
                <a:spcPts val="0"/>
              </a:spcAft>
              <a:buClr>
                <a:schemeClr val="lt1"/>
              </a:buClr>
              <a:buSzPts val="1100"/>
              <a:buNone/>
            </a:pPr>
            <a:r>
              <a:t/>
            </a:r>
            <a:endParaRPr i="1" sz="200"/>
          </a:p>
        </p:txBody>
      </p:sp>
      <p:sp>
        <p:nvSpPr>
          <p:cNvPr id="391" name="Google Shape;391;p61"/>
          <p:cNvSpPr txBox="1"/>
          <p:nvPr>
            <p:ph idx="14" type="body"/>
          </p:nvPr>
        </p:nvSpPr>
        <p:spPr>
          <a:xfrm>
            <a:off x="705091" y="2464123"/>
            <a:ext cx="1294800" cy="2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Zachary Garza</a:t>
            </a:r>
            <a:endParaRPr/>
          </a:p>
        </p:txBody>
      </p:sp>
      <p:sp>
        <p:nvSpPr>
          <p:cNvPr id="392" name="Google Shape;392;p61"/>
          <p:cNvSpPr txBox="1"/>
          <p:nvPr>
            <p:ph idx="15" type="body"/>
          </p:nvPr>
        </p:nvSpPr>
        <p:spPr>
          <a:xfrm>
            <a:off x="2258891" y="2464123"/>
            <a:ext cx="1294800" cy="2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None/>
            </a:pPr>
            <a:r>
              <a:rPr lang="en"/>
              <a:t>Sean Weston</a:t>
            </a:r>
            <a:endParaRPr/>
          </a:p>
        </p:txBody>
      </p:sp>
      <p:sp>
        <p:nvSpPr>
          <p:cNvPr id="393" name="Google Shape;393;p61"/>
          <p:cNvSpPr txBox="1"/>
          <p:nvPr>
            <p:ph idx="16" type="body"/>
          </p:nvPr>
        </p:nvSpPr>
        <p:spPr>
          <a:xfrm>
            <a:off x="3827003" y="2464123"/>
            <a:ext cx="1294800" cy="2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None/>
            </a:pPr>
            <a:r>
              <a:rPr lang="en"/>
              <a:t>Christian Butler</a:t>
            </a:r>
            <a:endParaRPr/>
          </a:p>
        </p:txBody>
      </p:sp>
      <p:sp>
        <p:nvSpPr>
          <p:cNvPr id="394" name="Google Shape;394;p61"/>
          <p:cNvSpPr txBox="1"/>
          <p:nvPr>
            <p:ph idx="17" type="body"/>
          </p:nvPr>
        </p:nvSpPr>
        <p:spPr>
          <a:xfrm>
            <a:off x="5396128" y="2464123"/>
            <a:ext cx="1294800" cy="2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None/>
            </a:pPr>
            <a:r>
              <a:rPr lang="en"/>
              <a:t>Jared Kagie</a:t>
            </a:r>
            <a:endParaRPr/>
          </a:p>
        </p:txBody>
      </p:sp>
      <p:sp>
        <p:nvSpPr>
          <p:cNvPr id="395" name="Google Shape;395;p61"/>
          <p:cNvSpPr txBox="1"/>
          <p:nvPr>
            <p:ph idx="8" type="body"/>
          </p:nvPr>
        </p:nvSpPr>
        <p:spPr>
          <a:xfrm>
            <a:off x="705088" y="2737270"/>
            <a:ext cx="1294800" cy="2598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lt1"/>
              </a:buClr>
              <a:buSzPts val="1100"/>
              <a:buNone/>
            </a:pPr>
            <a:r>
              <a:rPr i="1" lang="en">
                <a:latin typeface="Arial"/>
                <a:ea typeface="Arial"/>
                <a:cs typeface="Arial"/>
                <a:sym typeface="Arial"/>
              </a:rPr>
              <a:t>Computer Science Major</a:t>
            </a:r>
            <a:br>
              <a:rPr i="1" lang="en">
                <a:latin typeface="Arial"/>
                <a:ea typeface="Arial"/>
                <a:cs typeface="Arial"/>
                <a:sym typeface="Arial"/>
              </a:rPr>
            </a:br>
            <a:r>
              <a:rPr i="1" lang="en">
                <a:latin typeface="Arial"/>
                <a:ea typeface="Arial"/>
                <a:cs typeface="Arial"/>
                <a:sym typeface="Arial"/>
              </a:rPr>
              <a:t>Team Lead</a:t>
            </a:r>
            <a:endParaRPr i="1">
              <a:latin typeface="Arial"/>
              <a:ea typeface="Arial"/>
              <a:cs typeface="Arial"/>
              <a:sym typeface="Arial"/>
            </a:endParaRPr>
          </a:p>
          <a:p>
            <a:pPr indent="0" lvl="0" marL="0" rtl="0" algn="l">
              <a:spcBef>
                <a:spcPts val="1200"/>
              </a:spcBef>
              <a:spcAft>
                <a:spcPts val="0"/>
              </a:spcAft>
              <a:buClr>
                <a:schemeClr val="lt1"/>
              </a:buClr>
              <a:buSzPts val="1100"/>
              <a:buNone/>
            </a:pPr>
            <a:r>
              <a:t/>
            </a:r>
            <a:endParaRPr i="1" sz="300"/>
          </a:p>
        </p:txBody>
      </p:sp>
      <p:sp>
        <p:nvSpPr>
          <p:cNvPr id="396" name="Google Shape;396;p6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7" name="Google Shape;397;p61"/>
          <p:cNvPicPr preferRelativeResize="0"/>
          <p:nvPr/>
        </p:nvPicPr>
        <p:blipFill rotWithShape="1">
          <a:blip r:embed="rId3">
            <a:alphaModFix/>
          </a:blip>
          <a:srcRect b="0" l="15163" r="18214" t="0"/>
          <a:stretch/>
        </p:blipFill>
        <p:spPr>
          <a:xfrm>
            <a:off x="3964064" y="511538"/>
            <a:ext cx="1118185" cy="1941226"/>
          </a:xfrm>
          <a:prstGeom prst="rect">
            <a:avLst/>
          </a:prstGeom>
          <a:noFill/>
          <a:ln>
            <a:noFill/>
          </a:ln>
        </p:spPr>
      </p:pic>
      <p:pic>
        <p:nvPicPr>
          <p:cNvPr id="398" name="Google Shape;398;p61"/>
          <p:cNvPicPr preferRelativeResize="0"/>
          <p:nvPr/>
        </p:nvPicPr>
        <p:blipFill rotWithShape="1">
          <a:blip r:embed="rId4">
            <a:alphaModFix/>
          </a:blip>
          <a:srcRect b="0" l="11838" r="13467" t="0"/>
          <a:stretch/>
        </p:blipFill>
        <p:spPr>
          <a:xfrm>
            <a:off x="5300675" y="483004"/>
            <a:ext cx="1294801" cy="1981119"/>
          </a:xfrm>
          <a:prstGeom prst="rect">
            <a:avLst/>
          </a:prstGeom>
          <a:noFill/>
          <a:ln>
            <a:noFill/>
          </a:ln>
        </p:spPr>
      </p:pic>
      <p:pic>
        <p:nvPicPr>
          <p:cNvPr id="399" name="Google Shape;399;p61"/>
          <p:cNvPicPr preferRelativeResize="0"/>
          <p:nvPr/>
        </p:nvPicPr>
        <p:blipFill rotWithShape="1">
          <a:blip r:embed="rId5">
            <a:alphaModFix/>
          </a:blip>
          <a:srcRect b="0" l="15677" r="19082" t="0"/>
          <a:stretch/>
        </p:blipFill>
        <p:spPr>
          <a:xfrm>
            <a:off x="2422650" y="488675"/>
            <a:ext cx="1268725" cy="1962100"/>
          </a:xfrm>
          <a:prstGeom prst="rect">
            <a:avLst/>
          </a:prstGeom>
          <a:noFill/>
          <a:ln>
            <a:noFill/>
          </a:ln>
        </p:spPr>
      </p:pic>
      <p:pic>
        <p:nvPicPr>
          <p:cNvPr id="400" name="Google Shape;400;p61"/>
          <p:cNvPicPr preferRelativeResize="0"/>
          <p:nvPr/>
        </p:nvPicPr>
        <p:blipFill rotWithShape="1">
          <a:blip r:embed="rId6">
            <a:alphaModFix/>
          </a:blip>
          <a:srcRect b="0" l="13969" r="8294" t="0"/>
          <a:stretch/>
        </p:blipFill>
        <p:spPr>
          <a:xfrm>
            <a:off x="791150" y="469650"/>
            <a:ext cx="1268725" cy="1981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2"/>
          <p:cNvSpPr txBox="1"/>
          <p:nvPr>
            <p:ph idx="1" type="subTitle"/>
          </p:nvPr>
        </p:nvSpPr>
        <p:spPr>
          <a:xfrm>
            <a:off x="2744400" y="2717225"/>
            <a:ext cx="3655200" cy="35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do YOU think it’s important?</a:t>
            </a:r>
            <a:endParaRPr/>
          </a:p>
        </p:txBody>
      </p:sp>
      <p:sp>
        <p:nvSpPr>
          <p:cNvPr id="406" name="Google Shape;406;p62"/>
          <p:cNvSpPr txBox="1"/>
          <p:nvPr>
            <p:ph idx="14" type="body"/>
          </p:nvPr>
        </p:nvSpPr>
        <p:spPr>
          <a:xfrm>
            <a:off x="2523450" y="429025"/>
            <a:ext cx="4097100" cy="47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t>Cybersecurity</a:t>
            </a:r>
            <a:endParaRPr sz="4500"/>
          </a:p>
        </p:txBody>
      </p:sp>
      <p:sp>
        <p:nvSpPr>
          <p:cNvPr id="407" name="Google Shape;407;p62"/>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3"/>
          <p:cNvSpPr txBox="1"/>
          <p:nvPr>
            <p:ph type="title"/>
          </p:nvPr>
        </p:nvSpPr>
        <p:spPr>
          <a:xfrm>
            <a:off x="697350" y="3087700"/>
            <a:ext cx="7749300" cy="86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Client</a:t>
            </a:r>
            <a:endParaRPr/>
          </a:p>
        </p:txBody>
      </p:sp>
      <p:sp>
        <p:nvSpPr>
          <p:cNvPr id="413" name="Google Shape;413;p63"/>
          <p:cNvSpPr txBox="1"/>
          <p:nvPr>
            <p:ph idx="2" type="title"/>
          </p:nvPr>
        </p:nvSpPr>
        <p:spPr>
          <a:xfrm>
            <a:off x="3278250" y="1194450"/>
            <a:ext cx="2587500" cy="184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414" name="Google Shape;414;p63"/>
          <p:cNvSpPr txBox="1"/>
          <p:nvPr/>
        </p:nvSpPr>
        <p:spPr>
          <a:xfrm>
            <a:off x="837200" y="178025"/>
            <a:ext cx="7833000" cy="8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Barlow Light"/>
              <a:ea typeface="Barlow Light"/>
              <a:cs typeface="Barlow Light"/>
              <a:sym typeface="Barlow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4"/>
          <p:cNvSpPr txBox="1"/>
          <p:nvPr>
            <p:ph idx="1" type="subTitle"/>
          </p:nvPr>
        </p:nvSpPr>
        <p:spPr>
          <a:xfrm>
            <a:off x="791150" y="522625"/>
            <a:ext cx="4977300" cy="11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HighViz Security</a:t>
            </a:r>
            <a:endParaRPr/>
          </a:p>
        </p:txBody>
      </p:sp>
      <p:sp>
        <p:nvSpPr>
          <p:cNvPr id="420" name="Google Shape;420;p64"/>
          <p:cNvSpPr txBox="1"/>
          <p:nvPr>
            <p:ph idx="2" type="body"/>
          </p:nvPr>
        </p:nvSpPr>
        <p:spPr>
          <a:xfrm>
            <a:off x="714950" y="1989025"/>
            <a:ext cx="2792400" cy="2804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a:t>Rick Belisle is the CEO and co-founder of the company with over 25 years of experience. </a:t>
            </a:r>
            <a:endParaRPr/>
          </a:p>
          <a:p>
            <a:pPr indent="-323850" lvl="0" marL="457200" rtl="0" algn="l">
              <a:spcBef>
                <a:spcPts val="0"/>
              </a:spcBef>
              <a:spcAft>
                <a:spcPts val="0"/>
              </a:spcAft>
              <a:buSzPts val="1500"/>
              <a:buChar char="●"/>
            </a:pPr>
            <a:r>
              <a:rPr lang="en"/>
              <a:t>Had training from the Army in cyber-warfare and created the first defense unit</a:t>
            </a:r>
            <a:endParaRPr/>
          </a:p>
          <a:p>
            <a:pPr indent="-323850" lvl="0" marL="457200" rtl="0" algn="l">
              <a:spcBef>
                <a:spcPts val="0"/>
              </a:spcBef>
              <a:spcAft>
                <a:spcPts val="0"/>
              </a:spcAft>
              <a:buSzPts val="1500"/>
              <a:buChar char="●"/>
            </a:pPr>
            <a:r>
              <a:rPr lang="en"/>
              <a:t>Other co-founders include Greag Johnson, Scott Miles, and Marty Sells</a:t>
            </a:r>
            <a:endParaRPr/>
          </a:p>
        </p:txBody>
      </p:sp>
      <p:sp>
        <p:nvSpPr>
          <p:cNvPr id="421" name="Google Shape;421;p6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2" name="Google Shape;422;p64" title="headshot-belisle-sml.jpg"/>
          <p:cNvPicPr preferRelativeResize="0"/>
          <p:nvPr/>
        </p:nvPicPr>
        <p:blipFill>
          <a:blip r:embed="rId3">
            <a:alphaModFix/>
          </a:blip>
          <a:stretch>
            <a:fillRect/>
          </a:stretch>
        </p:blipFill>
        <p:spPr>
          <a:xfrm>
            <a:off x="5584875" y="2316625"/>
            <a:ext cx="2038350" cy="2476500"/>
          </a:xfrm>
          <a:prstGeom prst="rect">
            <a:avLst/>
          </a:prstGeom>
          <a:noFill/>
          <a:ln>
            <a:noFill/>
          </a:ln>
        </p:spPr>
      </p:pic>
      <p:pic>
        <p:nvPicPr>
          <p:cNvPr id="423" name="Google Shape;423;p64"/>
          <p:cNvPicPr preferRelativeResize="0"/>
          <p:nvPr/>
        </p:nvPicPr>
        <p:blipFill>
          <a:blip r:embed="rId4">
            <a:alphaModFix/>
          </a:blip>
          <a:stretch>
            <a:fillRect/>
          </a:stretch>
        </p:blipFill>
        <p:spPr>
          <a:xfrm>
            <a:off x="5413425" y="2061200"/>
            <a:ext cx="2381250" cy="17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5"/>
          <p:cNvSpPr txBox="1"/>
          <p:nvPr/>
        </p:nvSpPr>
        <p:spPr>
          <a:xfrm>
            <a:off x="480425" y="610475"/>
            <a:ext cx="8185200" cy="9630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1100">
                <a:solidFill>
                  <a:schemeClr val="lt1"/>
                </a:solidFill>
                <a:latin typeface="Barlow"/>
                <a:ea typeface="Barlow"/>
                <a:cs typeface="Barlow"/>
                <a:sym typeface="Barlow"/>
              </a:rPr>
              <a:t>There are four main services that they provide, being penetration testing, app assessments, enterprise testing, and device security. Each service coincides with their skills that allow them to probe into the network and get a sense of what is a problem. The information and documentation of these findings is then assessed by the team by severity level and sent to the client.</a:t>
            </a:r>
            <a:endParaRPr sz="1100">
              <a:solidFill>
                <a:schemeClr val="lt1"/>
              </a:solidFill>
              <a:latin typeface="Barlow"/>
              <a:ea typeface="Barlow"/>
              <a:cs typeface="Barlow"/>
              <a:sym typeface="Barlow"/>
            </a:endParaRPr>
          </a:p>
        </p:txBody>
      </p:sp>
      <p:sp>
        <p:nvSpPr>
          <p:cNvPr id="429" name="Google Shape;429;p65"/>
          <p:cNvSpPr txBox="1"/>
          <p:nvPr/>
        </p:nvSpPr>
        <p:spPr>
          <a:xfrm>
            <a:off x="480420" y="290626"/>
            <a:ext cx="3592200" cy="3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Hepta Slab Medium"/>
                <a:ea typeface="Hepta Slab Medium"/>
                <a:cs typeface="Hepta Slab Medium"/>
                <a:sym typeface="Hepta Slab Medium"/>
              </a:rPr>
              <a:t>Operation</a:t>
            </a:r>
            <a:endParaRPr>
              <a:solidFill>
                <a:schemeClr val="accent3"/>
              </a:solidFill>
              <a:latin typeface="Hepta Slab Medium"/>
              <a:ea typeface="Hepta Slab Medium"/>
              <a:cs typeface="Hepta Slab Medium"/>
              <a:sym typeface="Hepta Slab Medium"/>
            </a:endParaRPr>
          </a:p>
        </p:txBody>
      </p:sp>
      <p:sp>
        <p:nvSpPr>
          <p:cNvPr id="430" name="Google Shape;430;p6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65"/>
          <p:cNvSpPr/>
          <p:nvPr/>
        </p:nvSpPr>
        <p:spPr>
          <a:xfrm>
            <a:off x="480425" y="1698625"/>
            <a:ext cx="8010000" cy="3156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Light"/>
              <a:ea typeface="Barlow Light"/>
              <a:cs typeface="Barlow Light"/>
              <a:sym typeface="Barlow Light"/>
            </a:endParaRPr>
          </a:p>
        </p:txBody>
      </p:sp>
      <p:pic>
        <p:nvPicPr>
          <p:cNvPr id="432" name="Google Shape;432;p65"/>
          <p:cNvPicPr preferRelativeResize="0"/>
          <p:nvPr/>
        </p:nvPicPr>
        <p:blipFill>
          <a:blip r:embed="rId3">
            <a:alphaModFix/>
          </a:blip>
          <a:stretch>
            <a:fillRect/>
          </a:stretch>
        </p:blipFill>
        <p:spPr>
          <a:xfrm>
            <a:off x="3400575" y="1988947"/>
            <a:ext cx="2342850" cy="2575650"/>
          </a:xfrm>
          <a:prstGeom prst="rect">
            <a:avLst/>
          </a:prstGeom>
          <a:noFill/>
          <a:ln>
            <a:noFill/>
          </a:ln>
        </p:spPr>
      </p:pic>
      <p:sp>
        <p:nvSpPr>
          <p:cNvPr id="433" name="Google Shape;433;p65"/>
          <p:cNvSpPr/>
          <p:nvPr/>
        </p:nvSpPr>
        <p:spPr>
          <a:xfrm>
            <a:off x="1712900" y="1938200"/>
            <a:ext cx="717000" cy="987300"/>
          </a:xfrm>
          <a:prstGeom prst="roundRect">
            <a:avLst>
              <a:gd fmla="val 16667" name="adj"/>
            </a:avLst>
          </a:prstGeom>
          <a:solidFill>
            <a:srgbClr val="E5E4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Light"/>
              <a:ea typeface="Barlow Light"/>
              <a:cs typeface="Barlow Light"/>
              <a:sym typeface="Barlow Light"/>
            </a:endParaRPr>
          </a:p>
        </p:txBody>
      </p:sp>
      <p:pic>
        <p:nvPicPr>
          <p:cNvPr id="434" name="Google Shape;434;p65"/>
          <p:cNvPicPr preferRelativeResize="0"/>
          <p:nvPr/>
        </p:nvPicPr>
        <p:blipFill>
          <a:blip r:embed="rId4">
            <a:alphaModFix/>
          </a:blip>
          <a:stretch>
            <a:fillRect/>
          </a:stretch>
        </p:blipFill>
        <p:spPr>
          <a:xfrm>
            <a:off x="1755844" y="1988950"/>
            <a:ext cx="633925" cy="886550"/>
          </a:xfrm>
          <a:prstGeom prst="rect">
            <a:avLst/>
          </a:prstGeom>
          <a:noFill/>
          <a:ln>
            <a:noFill/>
          </a:ln>
        </p:spPr>
      </p:pic>
      <p:sp>
        <p:nvSpPr>
          <p:cNvPr id="435" name="Google Shape;435;p65"/>
          <p:cNvSpPr/>
          <p:nvPr/>
        </p:nvSpPr>
        <p:spPr>
          <a:xfrm>
            <a:off x="6714100" y="1938575"/>
            <a:ext cx="717000" cy="987300"/>
          </a:xfrm>
          <a:prstGeom prst="roundRect">
            <a:avLst>
              <a:gd fmla="val 16667" name="adj"/>
            </a:avLst>
          </a:prstGeom>
          <a:solidFill>
            <a:srgbClr val="E5E4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Light"/>
              <a:ea typeface="Barlow Light"/>
              <a:cs typeface="Barlow Light"/>
              <a:sym typeface="Barlow Light"/>
            </a:endParaRPr>
          </a:p>
        </p:txBody>
      </p:sp>
      <p:pic>
        <p:nvPicPr>
          <p:cNvPr id="436" name="Google Shape;436;p65"/>
          <p:cNvPicPr preferRelativeResize="0"/>
          <p:nvPr/>
        </p:nvPicPr>
        <p:blipFill>
          <a:blip r:embed="rId5">
            <a:alphaModFix/>
          </a:blip>
          <a:stretch>
            <a:fillRect/>
          </a:stretch>
        </p:blipFill>
        <p:spPr>
          <a:xfrm>
            <a:off x="6754225" y="1988906"/>
            <a:ext cx="633925" cy="886638"/>
          </a:xfrm>
          <a:prstGeom prst="rect">
            <a:avLst/>
          </a:prstGeom>
          <a:noFill/>
          <a:ln>
            <a:noFill/>
          </a:ln>
        </p:spPr>
      </p:pic>
      <p:sp>
        <p:nvSpPr>
          <p:cNvPr id="437" name="Google Shape;437;p65"/>
          <p:cNvSpPr/>
          <p:nvPr/>
        </p:nvSpPr>
        <p:spPr>
          <a:xfrm>
            <a:off x="6714100" y="3627625"/>
            <a:ext cx="717000" cy="987300"/>
          </a:xfrm>
          <a:prstGeom prst="roundRect">
            <a:avLst>
              <a:gd fmla="val 16667" name="adj"/>
            </a:avLst>
          </a:prstGeom>
          <a:solidFill>
            <a:srgbClr val="E5E4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Light"/>
              <a:ea typeface="Barlow Light"/>
              <a:cs typeface="Barlow Light"/>
              <a:sym typeface="Barlow Light"/>
            </a:endParaRPr>
          </a:p>
        </p:txBody>
      </p:sp>
      <p:pic>
        <p:nvPicPr>
          <p:cNvPr id="438" name="Google Shape;438;p65"/>
          <p:cNvPicPr preferRelativeResize="0"/>
          <p:nvPr/>
        </p:nvPicPr>
        <p:blipFill>
          <a:blip r:embed="rId6">
            <a:alphaModFix/>
          </a:blip>
          <a:stretch>
            <a:fillRect/>
          </a:stretch>
        </p:blipFill>
        <p:spPr>
          <a:xfrm>
            <a:off x="6754225" y="3677950"/>
            <a:ext cx="633925" cy="886650"/>
          </a:xfrm>
          <a:prstGeom prst="rect">
            <a:avLst/>
          </a:prstGeom>
          <a:noFill/>
          <a:ln>
            <a:noFill/>
          </a:ln>
        </p:spPr>
      </p:pic>
      <p:sp>
        <p:nvSpPr>
          <p:cNvPr id="439" name="Google Shape;439;p65"/>
          <p:cNvSpPr/>
          <p:nvPr/>
        </p:nvSpPr>
        <p:spPr>
          <a:xfrm>
            <a:off x="1712900" y="3627625"/>
            <a:ext cx="717000" cy="987300"/>
          </a:xfrm>
          <a:prstGeom prst="roundRect">
            <a:avLst>
              <a:gd fmla="val 16667" name="adj"/>
            </a:avLst>
          </a:prstGeom>
          <a:solidFill>
            <a:srgbClr val="E5E4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Light"/>
              <a:ea typeface="Barlow Light"/>
              <a:cs typeface="Barlow Light"/>
              <a:sym typeface="Barlow Light"/>
            </a:endParaRPr>
          </a:p>
        </p:txBody>
      </p:sp>
      <p:pic>
        <p:nvPicPr>
          <p:cNvPr id="440" name="Google Shape;440;p65"/>
          <p:cNvPicPr preferRelativeResize="0"/>
          <p:nvPr/>
        </p:nvPicPr>
        <p:blipFill>
          <a:blip r:embed="rId7">
            <a:alphaModFix/>
          </a:blip>
          <a:stretch>
            <a:fillRect/>
          </a:stretch>
        </p:blipFill>
        <p:spPr>
          <a:xfrm>
            <a:off x="1755849" y="3678000"/>
            <a:ext cx="633925" cy="88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6"/>
          <p:cNvSpPr txBox="1"/>
          <p:nvPr>
            <p:ph type="title"/>
          </p:nvPr>
        </p:nvSpPr>
        <p:spPr>
          <a:xfrm>
            <a:off x="697350" y="3063750"/>
            <a:ext cx="7749300" cy="88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Problem</a:t>
            </a:r>
            <a:endParaRPr/>
          </a:p>
        </p:txBody>
      </p:sp>
      <p:sp>
        <p:nvSpPr>
          <p:cNvPr id="446" name="Google Shape;446;p66"/>
          <p:cNvSpPr txBox="1"/>
          <p:nvPr>
            <p:ph idx="2" type="title"/>
          </p:nvPr>
        </p:nvSpPr>
        <p:spPr>
          <a:xfrm>
            <a:off x="3278250" y="1194450"/>
            <a:ext cx="2587500" cy="18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7"/>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Current Issues</a:t>
            </a:r>
            <a:endParaRPr/>
          </a:p>
        </p:txBody>
      </p:sp>
      <p:sp>
        <p:nvSpPr>
          <p:cNvPr id="452" name="Google Shape;452;p67"/>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Their initial automated vulnerability scanner is the only automated section of the process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Much of the remaining processes are manual, requiring individuals to add to the data given by the automated scanner</a:t>
            </a:r>
            <a:endParaRPr sz="2000"/>
          </a:p>
          <a:p>
            <a:pPr indent="0" lvl="0" marL="0" rtl="0" algn="l">
              <a:spcBef>
                <a:spcPts val="0"/>
              </a:spcBef>
              <a:spcAft>
                <a:spcPts val="0"/>
              </a:spcAft>
              <a:buNone/>
            </a:pPr>
            <a:r>
              <a:t/>
            </a:r>
            <a:endParaRPr sz="2000"/>
          </a:p>
        </p:txBody>
      </p:sp>
      <p:sp>
        <p:nvSpPr>
          <p:cNvPr id="453" name="Google Shape;453;p6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