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47644370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47644370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47644370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47644370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47644370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47644370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476443704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476443704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47644370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f47644370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476443704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476443704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GeoKings Intro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Andrew Usvat, Zack Bryant, Alex Poole, John Cardeccia, Jackson Brittain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363" y="334150"/>
            <a:ext cx="1443274" cy="14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we analyze digital data nowadays?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is spatial data?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 advantage of spatial data is…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is the USGS contributing to this matter?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Client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73" y="1017725"/>
            <a:ext cx="1816450" cy="1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763500" y="2834175"/>
            <a:ext cx="16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Dr. Jay Laura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9074" y="3690100"/>
            <a:ext cx="3945851" cy="14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900" y="1663525"/>
            <a:ext cx="1816450" cy="1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776025" y="3539175"/>
            <a:ext cx="11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Amy Stamile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5650" y="1663525"/>
            <a:ext cx="1816450" cy="18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7059525" y="3539175"/>
            <a:ext cx="14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Trent Hare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225675" y="3366025"/>
            <a:ext cx="27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United States Geological Survey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480225" y="4930400"/>
            <a:ext cx="1637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https://www.usgs.gov/</a:t>
            </a:r>
            <a:endParaRPr sz="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USGS Operates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73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CartoCosmo       GeoSTAC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Only supports </a:t>
            </a:r>
            <a:r>
              <a:rPr lang="en"/>
              <a:t>Raster</a:t>
            </a:r>
            <a:r>
              <a:rPr lang="en"/>
              <a:t> Data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Simple searches with only a few parameters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Minimal visualizations basic leaflet styling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 support for vector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Update searching to be more specific and interactive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Updated styling and add visualizations on web map to support </a:t>
            </a:r>
            <a:r>
              <a:rPr lang="en"/>
              <a:t>vector</a:t>
            </a:r>
            <a:r>
              <a:rPr lang="en"/>
              <a:t> data</a:t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2023450" y="632375"/>
            <a:ext cx="403200" cy="1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acquisition/refinement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</a:t>
            </a:r>
            <a:r>
              <a:rPr lang="en"/>
              <a:t>eekly</a:t>
            </a:r>
            <a:r>
              <a:rPr lang="en"/>
              <a:t> meeting with client’s to discuss requirements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Review design choices with client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Technical Investigation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Rendering visualization of the vector data to the 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Ability to search and download data of spatial data from maps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Ability to stylize the vector features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950" y="445025"/>
            <a:ext cx="2073024" cy="15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6445925" y="2034800"/>
            <a:ext cx="207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Vector data bering visually represented with polygons on a map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value of GeoSTAC: Easy access to raster map data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value that this project will add: Vector data, UI enhancements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Challenges will be in the detail: Accessible styling rules for the vector data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Anticipated Result: Increased research value and accessibility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