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Chris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Grant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Anthony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Jack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Cherie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Cherie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Cherie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KineJax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0" y="3049450"/>
            <a:ext cx="5783400" cy="133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Mentor: Kyle Winfree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Team: Anthony Black, Cherie Parsons, Christopher Whitney, Grant Swenson, Jack Jenkins</a:t>
            </a:r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Intro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87900" y="13061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Slab"/>
              <a:buChar char="●"/>
            </a:pPr>
            <a:r>
              <a:rPr lang="en" u="sng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Lead</a:t>
            </a: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: Christopher D. Whitney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Slab"/>
              <a:buChar char="●"/>
            </a:pPr>
            <a:r>
              <a:rPr lang="en" u="sng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Security Assurance</a:t>
            </a: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: Anthony Black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Slab"/>
              <a:buChar char="●"/>
            </a:pPr>
            <a:r>
              <a:rPr lang="en" u="sng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Recorder</a:t>
            </a: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: Cherie Parsons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Slab"/>
              <a:buChar char="●"/>
            </a:pPr>
            <a:r>
              <a:rPr lang="en" u="sng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Editor</a:t>
            </a: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: Grant Swenson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 Slab"/>
              <a:buChar char="●"/>
            </a:pPr>
            <a:r>
              <a:rPr lang="en" u="sng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Release Manager</a:t>
            </a:r>
            <a:r>
              <a:rPr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: Jack Jenkins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Client: Kyle Winfree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87900" y="1345500"/>
            <a:ext cx="6757800" cy="326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Education: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PhD, Biomechanics and Movement Science, University of Delaware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MSE, Robotics, University of Pennsylvania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BS, Physics, Northern Arizona University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</a:t>
            </a:r>
            <a:r>
              <a:rPr lang="en"/>
              <a:t>ses wearable devices to measure and improve health care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Interested in studying neurological impairments including: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Stroke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Parkinsons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“Locked-in” Syndrome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 analysis &amp; machine learning algorithms to diagnose conditions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700" y="1489825"/>
            <a:ext cx="1489399" cy="18617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548350" y="1280000"/>
            <a:ext cx="7871100" cy="249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Approximately 500,000 people in the US alone have Parkinson’s disease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Over 20,000 have Amyotrophic Lateral Sclerosis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Over 400,000 have Multiple Sclerosis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One in every 360 children have Tourette Syndrome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Approximately 10 million Americans have essential tremor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All of these disabilities cause mobility issues </a:t>
            </a: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 Limitation 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87900" y="130257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Current data collection methods of </a:t>
            </a:r>
            <a:r>
              <a:rPr lang="en"/>
              <a:t>individuals</a:t>
            </a:r>
            <a:r>
              <a:rPr lang="en"/>
              <a:t> with mobility impairments are extremely limited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Require clinical examinations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Examinations are timely to set up and perform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Limited in the scope of measureable activity (i.e. number of steps)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Can’t evaluate different treatments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</a:pPr>
            <a:r>
              <a:rPr lang="en"/>
              <a:t>These clinical </a:t>
            </a:r>
            <a:r>
              <a:rPr lang="en"/>
              <a:t>examinations</a:t>
            </a:r>
            <a:r>
              <a:rPr lang="en"/>
              <a:t> do not tell the full story of the individual's activity which can lead to inadequate treatment </a:t>
            </a: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87900" y="458025"/>
            <a:ext cx="58263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Solution: KineTrax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516150" y="1348400"/>
            <a:ext cx="5739600" cy="114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</a:pPr>
            <a:r>
              <a:rPr lang="en"/>
              <a:t>A meshed network of wearable devices that can log individual's gait over an extend period of time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Collect up to a month of</a:t>
            </a:r>
            <a:br>
              <a:rPr lang="en"/>
            </a:br>
            <a:r>
              <a:rPr lang="en"/>
              <a:t>d</a:t>
            </a:r>
            <a:r>
              <a:rPr lang="en"/>
              <a:t>ata at a time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Inexpensive compared to</a:t>
            </a:r>
            <a:br>
              <a:rPr lang="en"/>
            </a:br>
            <a:r>
              <a:rPr lang="en"/>
              <a:t>u</a:t>
            </a:r>
            <a:r>
              <a:rPr lang="en"/>
              <a:t>sual lab techniques</a:t>
            </a:r>
          </a:p>
        </p:txBody>
      </p:sp>
      <p:pic>
        <p:nvPicPr>
          <p:cNvPr descr="body.jpg"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649" y="345362"/>
            <a:ext cx="1983499" cy="4452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netrax_board.jpg"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725" y="2328150"/>
            <a:ext cx="2283926" cy="2432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Shape 103"/>
          <p:cNvCxnSpPr>
            <a:stCxn id="102" idx="3"/>
          </p:cNvCxnSpPr>
          <p:nvPr/>
        </p:nvCxnSpPr>
        <p:spPr>
          <a:xfrm flipH="1" rot="10800000">
            <a:off x="6255651" y="2738775"/>
            <a:ext cx="1777500" cy="805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4" name="Shape 104"/>
          <p:cNvCxnSpPr>
            <a:stCxn id="102" idx="3"/>
          </p:cNvCxnSpPr>
          <p:nvPr/>
        </p:nvCxnSpPr>
        <p:spPr>
          <a:xfrm>
            <a:off x="6255651" y="3544575"/>
            <a:ext cx="1662000" cy="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5" name="Shape 105"/>
          <p:cNvCxnSpPr>
            <a:stCxn id="102" idx="3"/>
          </p:cNvCxnSpPr>
          <p:nvPr/>
        </p:nvCxnSpPr>
        <p:spPr>
          <a:xfrm>
            <a:off x="6255651" y="3544575"/>
            <a:ext cx="1680900" cy="860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6" name="Shape 10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07" name="Shape 107"/>
          <p:cNvSpPr/>
          <p:nvPr/>
        </p:nvSpPr>
        <p:spPr>
          <a:xfrm>
            <a:off x="7667950" y="1476750"/>
            <a:ext cx="342900" cy="342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7384775" y="2510662"/>
            <a:ext cx="342900" cy="342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7325050" y="3293237"/>
            <a:ext cx="342900" cy="342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7384775" y="4237962"/>
            <a:ext cx="342900" cy="342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 of Action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Methods: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Weekly meetings with sponsor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Weekly group lab development (Kanban)  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Bi-weekly reviews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Code reviews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Presentation review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Documentation review</a:t>
            </a:r>
          </a:p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Semester Objectives: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Prototype wireless network 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Prototype device time synchronization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Prototype GUI (processing.org)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Prototype data logging 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Initial validation test using NAU’s Human Performance Lab</a:t>
            </a:r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Summary...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87900" y="1489825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/>
              <a:t>Sponsor:</a:t>
            </a:r>
            <a:r>
              <a:rPr lang="en" sz="1800"/>
              <a:t> Kyle Winfree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/>
              <a:t>Problem:</a:t>
            </a:r>
            <a:r>
              <a:rPr lang="en" sz="1800"/>
              <a:t> Millions of people worldwide suffer from walking impairments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/>
              <a:t>Solution: </a:t>
            </a:r>
            <a:r>
              <a:rPr lang="en" sz="1800"/>
              <a:t>The KineTrax project will allow doctors to collect essential data </a:t>
            </a:r>
            <a:r>
              <a:rPr lang="en" sz="1800"/>
              <a:t>required to better treat these patients</a:t>
            </a:r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94050" y="1811100"/>
            <a:ext cx="8355900" cy="20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“</a:t>
            </a: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 think in this century we’ll largely eliminate disability through a sophisticated machine-human interaction”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- Hugh Herr, 2010</a:t>
            </a: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