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8397E-D8CD-7341-A456-163F6E29BC9C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51A9F-70AA-804A-B324-5C78C9D78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59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4190537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Last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999"/>
            <a:ext cx="9144000" cy="287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87336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78611"/>
            <a:ext cx="4617372" cy="761460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801"/>
            <a:ext cx="9144000" cy="5307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87336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49510"/>
            <a:ext cx="4617372" cy="761460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801"/>
            <a:ext cx="9144000" cy="5307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49510"/>
            <a:ext cx="4617372" cy="761460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87336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801"/>
            <a:ext cx="9144000" cy="5307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87336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49510"/>
            <a:ext cx="4617372" cy="761460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5"/>
            <a:ext cx="4617372" cy="787336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2157"/>
            <a:ext cx="4617372" cy="761460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3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347528" y="493632"/>
            <a:ext cx="4710000" cy="320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buNone/>
            </a:pPr>
            <a:r>
              <a:rPr lang="en" sz="3600" dirty="0" smtClean="0"/>
              <a:t>File-Mate 1500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</a:t>
            </a:r>
            <a:r>
              <a:rPr lang="en" sz="3600" dirty="0" smtClean="0"/>
              <a:t>Requirements</a:t>
            </a:r>
          </a:p>
          <a:p>
            <a:pPr algn="l">
              <a:buNone/>
            </a:pPr>
            <a:r>
              <a:rPr lang="en" sz="2400" dirty="0" smtClean="0"/>
              <a:t/>
            </a:r>
            <a:br>
              <a:rPr lang="en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" sz="2400" dirty="0" smtClean="0"/>
              <a:t>November 5, 2013</a:t>
            </a:r>
            <a:endParaRPr lang="en" sz="2400" dirty="0"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217000" y="4224401"/>
            <a:ext cx="4710000" cy="218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0" dirty="0"/>
              <a:t>Keven Abbott</a:t>
            </a:r>
          </a:p>
          <a:p>
            <a:pPr lvl="0" rtl="0">
              <a:buNone/>
            </a:pPr>
            <a:r>
              <a:rPr lang="en" i="0" dirty="0"/>
              <a:t>Tyler Crouse</a:t>
            </a:r>
          </a:p>
          <a:p>
            <a:pPr lvl="0" rtl="0">
              <a:buNone/>
            </a:pPr>
            <a:r>
              <a:rPr lang="en" i="0" dirty="0"/>
              <a:t>Kiana Delventhal</a:t>
            </a:r>
          </a:p>
          <a:p>
            <a:pPr>
              <a:buNone/>
            </a:pPr>
            <a:r>
              <a:rPr lang="en" i="0" dirty="0"/>
              <a:t>Liam Westby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File-Mate 1500 exists in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web environment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data-driven environment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regulatory environment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75477" y="171569"/>
            <a:ext cx="8366539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 dirty="0" smtClean="0"/>
              <a:t>Environmental</a:t>
            </a:r>
            <a:r>
              <a:rPr lang="en-US" sz="4400" dirty="0"/>
              <a:t> </a:t>
            </a:r>
            <a:r>
              <a:rPr lang="en" sz="3000" dirty="0" smtClean="0"/>
              <a:t>Requirements</a:t>
            </a:r>
            <a:endParaRPr lang="en" sz="3000" dirty="0"/>
          </a:p>
        </p:txBody>
      </p:sp>
      <p:sp>
        <p:nvSpPr>
          <p:cNvPr id="104" name="Shape 104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10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2171085" y="1700434"/>
            <a:ext cx="4710000" cy="1650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File-Mate 1500</a:t>
            </a:r>
          </a:p>
          <a:p>
            <a:pPr lvl="0" rtl="0">
              <a:buNone/>
            </a:pPr>
            <a:r>
              <a:rPr lang="en"/>
              <a:t>Requirements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11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17776" y="1579567"/>
            <a:ext cx="8468999" cy="177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File Mate 1500 is a desktop application that helps users fill out the CMS 1500 form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Desktop client lacks accessibility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Desktop client lacks portability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 dirty="0"/>
              <a:t>Problem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FFFFFF"/>
                </a:solidFill>
              </a:rPr>
              <a:t>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 dirty="0"/>
              <a:t>Solution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Web based service allows concurrent access and sharing of information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web based service can be used from anywhere on any OS and multiple devices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Administrator </a:t>
            </a:r>
          </a:p>
          <a:p>
            <a:pPr marL="914400" lvl="1" indent="-381000" rtl="0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add remove users to group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add, access, and use patient information</a:t>
            </a:r>
          </a:p>
          <a:p>
            <a:pPr lvl="0" rtl="0">
              <a:buNone/>
            </a:pPr>
            <a:r>
              <a:rPr lang="en"/>
              <a:t>Registered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add, access, and use patient information</a:t>
            </a:r>
          </a:p>
          <a:p>
            <a:pPr lvl="0" rtl="0">
              <a:buNone/>
            </a:pPr>
            <a:r>
              <a:rPr lang="en"/>
              <a:t>Trial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ability to demo application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Functional Requirements: User Groups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Functional Requirements: Page Types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67478"/>
            <a:ext cx="7831799" cy="55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 dirty="0"/>
              <a:t>Welcome/Login Pages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Give users general Form Magic Co. info and allow registered users to login</a:t>
            </a:r>
          </a:p>
          <a:p>
            <a:pPr lvl="0" rtl="0">
              <a:buNone/>
            </a:pPr>
            <a:r>
              <a:rPr lang="en" sz="2000" dirty="0"/>
              <a:t>Registration Pages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Unregistered users can register to access full website functionality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Can also continue without registration to access test pages</a:t>
            </a:r>
          </a:p>
          <a:p>
            <a:pPr lvl="0" rtl="0">
              <a:buNone/>
            </a:pPr>
            <a:r>
              <a:rPr lang="en" sz="2000" dirty="0"/>
              <a:t>Trial/Demo Pages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Unregistered users can manipulate and test data to test functionality</a:t>
            </a:r>
          </a:p>
          <a:p>
            <a:pPr lvl="0" rtl="0">
              <a:buNone/>
            </a:pPr>
            <a:r>
              <a:rPr lang="en" sz="2000" dirty="0"/>
              <a:t>User Information/Modification Pages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User/Client/Doctor information(USN, Pass, Email)</a:t>
            </a:r>
          </a:p>
          <a:p>
            <a:pPr lvl="0" rtl="0">
              <a:buNone/>
            </a:pPr>
            <a:r>
              <a:rPr lang="en" sz="2000" dirty="0"/>
              <a:t>Patient Info/Modification Pages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All client’s patients and their associated health care info (SSN, Name, Health History)</a:t>
            </a:r>
          </a:p>
          <a:p>
            <a:pPr lvl="0" rtl="0">
              <a:buNone/>
            </a:pPr>
            <a:r>
              <a:rPr lang="en" sz="2000" dirty="0"/>
              <a:t>Contact Pages</a:t>
            </a:r>
          </a:p>
          <a:p>
            <a:pPr marL="457200" lvl="0" indent="-3175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600" dirty="0"/>
              <a:t>Basic company contact information (phone number, address, etc.)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Browser Support:</a:t>
            </a:r>
          </a:p>
          <a:p>
            <a:pPr marL="914400" lvl="1" indent="-381000" rtl="0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Major browsers including Chrome, Firefox, IE, Safari</a:t>
            </a:r>
          </a:p>
          <a:p>
            <a:endParaRPr lang="en" sz="1800"/>
          </a:p>
          <a:p>
            <a:pPr lvl="0" rtl="0">
              <a:buNone/>
            </a:pPr>
            <a:r>
              <a:rPr lang="en"/>
              <a:t>Mobile Devices:</a:t>
            </a:r>
          </a:p>
          <a:p>
            <a:pPr marL="914400" lvl="1" indent="-381000" rtl="0">
              <a:buClr>
                <a:schemeClr val="dk1"/>
              </a:buClr>
              <a:buSzPct val="133333"/>
              <a:buFont typeface="Courier New"/>
              <a:buChar char="o"/>
            </a:pPr>
            <a:r>
              <a:rPr lang="en" sz="1800"/>
              <a:t>Laptop, iPad and all tablet hardware is supported.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Functional Requirements: Compatibility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540387"/>
            <a:ext cx="8229600" cy="52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Concurrent Access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Multiple users, one database</a:t>
            </a:r>
          </a:p>
          <a:p>
            <a:pPr lvl="0" rtl="0">
              <a:buNone/>
            </a:pPr>
            <a:r>
              <a:rPr lang="en" dirty="0"/>
              <a:t>Secure Access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Prevent the leak of sensitive data</a:t>
            </a:r>
          </a:p>
          <a:p>
            <a:pPr lvl="0" rtl="0">
              <a:buNone/>
            </a:pPr>
            <a:r>
              <a:rPr lang="en" dirty="0"/>
              <a:t>Document Generation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Create the documents for the user</a:t>
            </a:r>
          </a:p>
          <a:p>
            <a:pPr lvl="0" rtl="0">
              <a:buNone/>
            </a:pPr>
            <a:r>
              <a:rPr lang="en" dirty="0"/>
              <a:t>Data Migration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Support for importing and exporting patient data</a:t>
            </a:r>
          </a:p>
          <a:p>
            <a:endParaRPr lang="en" dirty="0"/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Functional Requirements: Web Application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Users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Username, password, login attempts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Patients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Name, Phone, birthdate, illness, and visit date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Providers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Name, tax ID, Carriers, and license number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Carriers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Name, and Address</a:t>
            </a:r>
          </a:p>
          <a:p>
            <a:pPr marL="342900" lvl="0" indent="-2667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Backups and restores</a:t>
            </a:r>
          </a:p>
          <a:p>
            <a:pPr marL="342900" lvl="0" indent="-2667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Detailed access logs</a:t>
            </a:r>
          </a:p>
          <a:p>
            <a:endParaRPr lang="en" sz="2400"/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/>
              <a:t>Functional Requirements: Database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54951" y="1595434"/>
            <a:ext cx="7831799" cy="497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Security</a:t>
            </a:r>
          </a:p>
          <a:p>
            <a:pPr marL="914400" lvl="1" indent="-381000" rtl="0">
              <a:buClr>
                <a:schemeClr val="dk1"/>
              </a:buClr>
              <a:buSzPct val="171428"/>
              <a:buFont typeface="Courier New"/>
              <a:buChar char="o"/>
            </a:pPr>
            <a:r>
              <a:rPr lang="en" sz="1400"/>
              <a:t>Data transfer between dB and web service without any third-party able to interfere</a:t>
            </a:r>
          </a:p>
          <a:p>
            <a:pPr lvl="0" rtl="0">
              <a:buNone/>
            </a:pPr>
            <a:r>
              <a:rPr lang="en"/>
              <a:t>Scalability</a:t>
            </a:r>
          </a:p>
          <a:p>
            <a:pPr marL="914400" lvl="1" indent="-381000" rtl="0">
              <a:buClr>
                <a:schemeClr val="dk1"/>
              </a:buClr>
              <a:buSzPct val="171428"/>
              <a:buFont typeface="Courier New"/>
              <a:buChar char="o"/>
            </a:pPr>
            <a:r>
              <a:rPr lang="en" sz="1400"/>
              <a:t>Allow any amount of patients per client (according to the license specifications)</a:t>
            </a:r>
          </a:p>
          <a:p>
            <a:pPr lvl="0" rtl="0">
              <a:buNone/>
            </a:pPr>
            <a:r>
              <a:rPr lang="en"/>
              <a:t>Performance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Must retrieve data from dB in less than 2 seconds and generate pdf in less than 10</a:t>
            </a:r>
          </a:p>
          <a:p>
            <a:pPr lvl="0" rtl="0">
              <a:buNone/>
            </a:pPr>
            <a:r>
              <a:rPr lang="en"/>
              <a:t>Usability</a:t>
            </a:r>
          </a:p>
          <a:p>
            <a:pPr marL="914400" lvl="1" indent="-3175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Present data in a concise manner in order to allow user to interpret data easily.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000" dirty="0"/>
              <a:t>Non-Functional Requirements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8668175" y="199000"/>
            <a:ext cx="36576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9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399</Words>
  <Application>Microsoft Macintosh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paper-plane</vt:lpstr>
      <vt:lpstr>File-Mate 1500    Requirements       November 5, 2013</vt:lpstr>
      <vt:lpstr>Problem</vt:lpstr>
      <vt:lpstr>Solution</vt:lpstr>
      <vt:lpstr>Functional Requirements: User Groups</vt:lpstr>
      <vt:lpstr>Functional Requirements: Page Types</vt:lpstr>
      <vt:lpstr>Functional Requirements: Compatibility</vt:lpstr>
      <vt:lpstr>Functional Requirements: Web Application</vt:lpstr>
      <vt:lpstr>Functional Requirements: Database</vt:lpstr>
      <vt:lpstr>Non-Functional Requirements</vt:lpstr>
      <vt:lpstr>Environmental Requirements</vt:lpstr>
      <vt:lpstr>File-Mate 1500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File-Mate 1500 Requirements  November 5, 2013</dc:title>
  <cp:lastModifiedBy>Liam Westby</cp:lastModifiedBy>
  <cp:revision>2</cp:revision>
  <dcterms:modified xsi:type="dcterms:W3CDTF">2013-11-05T22:37:58Z</dcterms:modified>
</cp:coreProperties>
</file>