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2" y="2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5FC40-A2D8-4F47-AF56-F8544A22F20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B84EB-860F-4240-9F0B-DAEB30C69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3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E426-6C74-4065-A7A5-A453FCB1554D}" type="datetime1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C85-F6E0-436A-A899-EE38B3E89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6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D0A4-E5F9-4473-A22F-3A7764ECAD2D}" type="datetime1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C85-F6E0-436A-A899-EE38B3E89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A3D0-38B0-4D02-82AF-B54A83CCA932}" type="datetime1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C85-F6E0-436A-A899-EE38B3E89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7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F0-E46D-417C-8F6A-6F838B59E2B7}" type="datetime1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1ADB-8AFF-4F91-A1D7-1DF0BB93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73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92CC-3FAC-445F-B86A-0DF4614F7B3C}" type="datetime1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1ADB-8AFF-4F91-A1D7-1DF0BB93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71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AB47-A78D-4F1E-B266-916CE3EC90FB}" type="datetime1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1ADB-8AFF-4F91-A1D7-1DF0BB93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85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7A49-28D4-4474-8EF8-DA3D0F3C83C0}" type="datetime1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1ADB-8AFF-4F91-A1D7-1DF0BB93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90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A82C-D696-4016-B57A-94CC5D68127D}" type="datetime1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1ADB-8AFF-4F91-A1D7-1DF0BB93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7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0861-B9C9-480D-806D-A51293D67E47}" type="datetime1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1ADB-8AFF-4F91-A1D7-1DF0BB93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79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7213-6E55-440D-886B-7ECD923DFC5F}" type="datetime1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1ADB-8AFF-4F91-A1D7-1DF0BB93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95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A55-11B5-488F-A814-8A3800EAB5E8}" type="datetime1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1ADB-8AFF-4F91-A1D7-1DF0BB93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0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9DF6-11AE-4609-82D5-53DBBCF144F2}" type="datetime1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C85-F6E0-436A-A899-EE38B3E89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51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1315-8015-45C1-A00B-32591D33DD45}" type="datetime1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1ADB-8AFF-4F91-A1D7-1DF0BB93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46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A6D8-6E55-418D-9F50-8C78C4040ACB}" type="datetime1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1ADB-8AFF-4F91-A1D7-1DF0BB93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08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9BBC-C2E9-4152-ADC5-3D232BACA41F}" type="datetime1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1ADB-8AFF-4F91-A1D7-1DF0BB93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40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A3A6-8B1B-4287-A53C-632EBB2514C2}" type="datetime1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1ADB-8AFF-4F91-A1D7-1DF0BB93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714D-45B0-454F-A9BE-6FF789F50519}" type="datetime1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C85-F6E0-436A-A899-EE38B3E89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1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F9CF-3AB5-4EB3-AA01-523A0CB31BC6}" type="datetime1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C85-F6E0-436A-A899-EE38B3E89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9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456B-31EE-4A8D-A9D4-2824E466CA4C}" type="datetime1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C85-F6E0-436A-A899-EE38B3E89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9F40-6093-4CCA-8432-2DBC595B3B47}" type="datetime1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C85-F6E0-436A-A899-EE38B3E89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6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06C5-F436-46BF-B0C5-FC87BB77C531}" type="datetime1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C85-F6E0-436A-A899-EE38B3E89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21B3-9015-4433-84BA-9C7F4ABB9B8F}" type="datetime1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C85-F6E0-436A-A899-EE38B3E89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6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E7FC-4AF2-48B8-81EF-81E44978477C}" type="datetime1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C85-F6E0-436A-A899-EE38B3E89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6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/>
            </a:gs>
            <a:gs pos="88000">
              <a:schemeClr val="bg1"/>
            </a:gs>
            <a:gs pos="13000">
              <a:schemeClr val="bg1"/>
            </a:gs>
            <a:gs pos="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3E594-54CF-429D-BD77-FBCD6A95BF5E}" type="datetime1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94C85-F6E0-436A-A899-EE38B3E89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8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2"/>
            </a:gs>
            <a:gs pos="88000">
              <a:schemeClr val="bg1"/>
            </a:gs>
            <a:gs pos="13000">
              <a:schemeClr val="bg1"/>
            </a:gs>
            <a:gs pos="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B2741-554F-4C5B-B799-B906FEFDEAFF}" type="datetime1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11ADB-8AFF-4F91-A1D7-1DF0BB93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3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283568" y="1122363"/>
            <a:ext cx="4384431" cy="23876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Canoopa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Northern Arizona University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83568" y="3602038"/>
            <a:ext cx="4384432" cy="1655762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Gina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Boschetto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Branden Petersen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Radovich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2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Canoopa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6794C85-F6E0-436A-A899-EE38B3E89176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https://lh4.googleusercontent.com/y_y94SljR_x-vIJhMtAi36j8g2TGVy5w43i6JVEBG2x23ehsRJV2lIlNPLZKzs3BsB31SrwuIIgEyKhHk-LVBhQRABLFjUCY8f24eAe3l3Wqd8PBPF8Z2NUs8UDyggp4Rmabz44kB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" y="6235431"/>
            <a:ext cx="708576" cy="6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68155" y="6096931"/>
            <a:ext cx="2679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24: Canoe on Stand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E83301-4426-48F1-B5C4-A5CA86A0C7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92" y="1369403"/>
            <a:ext cx="8255058" cy="4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0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6" y="0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588" y="104185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Renovate Hull Design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Mix Design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future teams for success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83" b="6404"/>
          <a:stretch/>
        </p:blipFill>
        <p:spPr bwMode="auto">
          <a:xfrm rot="5400000">
            <a:off x="10025166" y="4517021"/>
            <a:ext cx="1402080" cy="1367155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 b="11593"/>
          <a:stretch/>
        </p:blipFill>
        <p:spPr bwMode="auto">
          <a:xfrm>
            <a:off x="7646533" y="4520831"/>
            <a:ext cx="1409700" cy="1359535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7" t="12383" r="11982" b="25247"/>
          <a:stretch/>
        </p:blipFill>
        <p:spPr bwMode="auto">
          <a:xfrm>
            <a:off x="8788746" y="249905"/>
            <a:ext cx="1402715" cy="1414780"/>
          </a:xfrm>
          <a:prstGeom prst="ellipse">
            <a:avLst/>
          </a:prstGeom>
          <a:ln w="2857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" t="7371" r="35247" b="808"/>
          <a:stretch/>
        </p:blipFill>
        <p:spPr bwMode="auto">
          <a:xfrm rot="5400000">
            <a:off x="10103838" y="2370415"/>
            <a:ext cx="1350645" cy="1429385"/>
          </a:xfrm>
          <a:prstGeom prst="ellipse">
            <a:avLst/>
          </a:prstGeom>
          <a:ln w="2857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20" t="14155" r="48529" b="7929"/>
          <a:stretch/>
        </p:blipFill>
        <p:spPr bwMode="auto">
          <a:xfrm rot="5400000">
            <a:off x="7665582" y="2390735"/>
            <a:ext cx="1359535" cy="1397635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 Box 23"/>
          <p:cNvSpPr txBox="1"/>
          <p:nvPr/>
        </p:nvSpPr>
        <p:spPr>
          <a:xfrm>
            <a:off x="9769510" y="3881321"/>
            <a:ext cx="20193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Mix Design Lead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Branden Peterson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1"/>
          <p:cNvSpPr txBox="1"/>
          <p:nvPr/>
        </p:nvSpPr>
        <p:spPr>
          <a:xfrm>
            <a:off x="7316650" y="3867424"/>
            <a:ext cx="1971675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Joshua Leon Reinforcement Lead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Text Box 22"/>
          <p:cNvSpPr txBox="1"/>
          <p:nvPr/>
        </p:nvSpPr>
        <p:spPr>
          <a:xfrm>
            <a:off x="9745132" y="5973553"/>
            <a:ext cx="1962150" cy="495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Gina 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Boschetto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Quality Assurance/Control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4"/>
          <p:cNvSpPr txBox="1"/>
          <p:nvPr/>
        </p:nvSpPr>
        <p:spPr>
          <a:xfrm>
            <a:off x="7316650" y="5973553"/>
            <a:ext cx="2057400" cy="495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Zach 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Radovich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Structural Lead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9"/>
          <p:cNvSpPr txBox="1"/>
          <p:nvPr/>
        </p:nvSpPr>
        <p:spPr>
          <a:xfrm>
            <a:off x="8518554" y="1760591"/>
            <a:ext cx="19431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Katlynn Adams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Manager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0476"/>
            <a:ext cx="2743200" cy="365125"/>
          </a:xfrm>
        </p:spPr>
        <p:txBody>
          <a:bodyPr/>
          <a:lstStyle/>
          <a:p>
            <a:fld id="{76794C85-F6E0-436A-A899-EE38B3E89176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lh4.googleusercontent.com/y_y94SljR_x-vIJhMtAi36j8g2TGVy5w43i6JVEBG2x23ehsRJV2lIlNPLZKzs3BsB31SrwuIIgEyKhHk-LVBhQRABLFjUCY8f24eAe3l3Wqd8PBPF8Z2NUs8UDyggp4Rmabz44kB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" y="6235431"/>
            <a:ext cx="708576" cy="6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2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Hull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8" y="1508383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Tumblehome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Flat Bottom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21" y="1027906"/>
            <a:ext cx="6474863" cy="2297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2" y="3449366"/>
            <a:ext cx="4845788" cy="2204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4"/>
          <a:stretch/>
        </p:blipFill>
        <p:spPr>
          <a:xfrm>
            <a:off x="7697756" y="3448541"/>
            <a:ext cx="2892490" cy="219981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484052"/>
            <a:ext cx="2743200" cy="365125"/>
          </a:xfrm>
        </p:spPr>
        <p:txBody>
          <a:bodyPr/>
          <a:lstStyle/>
          <a:p>
            <a:fld id="{76794C85-F6E0-436A-A899-EE38B3E89176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https://lh4.googleusercontent.com/y_y94SljR_x-vIJhMtAi36j8g2TGVy5w43i6JVEBG2x23ehsRJV2lIlNPLZKzs3BsB31SrwuIIgEyKhHk-LVBhQRABLFjUCY8f24eAe3l3Wqd8PBPF8Z2NUs8UDyggp4Rmabz44kB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" y="6235431"/>
            <a:ext cx="708576" cy="6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46659" y="3003996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SolidWorks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2968" y="3122487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1: Hull Dimensions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63258" y="5632602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Cross-Section Canoe Mid-Span</a:t>
            </a:r>
          </a:p>
        </p:txBody>
      </p:sp>
    </p:spTree>
    <p:extLst>
      <p:ext uri="{BB962C8B-B14F-4D97-AF65-F5344CB8AC3E}">
        <p14:creationId xmlns:p14="http://schemas.microsoft.com/office/powerpoint/2010/main" val="145011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47" y="1027906"/>
            <a:ext cx="4006743" cy="48414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7" y="2701341"/>
            <a:ext cx="6428792" cy="22325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476996"/>
            <a:ext cx="2743200" cy="365125"/>
          </a:xfrm>
        </p:spPr>
        <p:txBody>
          <a:bodyPr/>
          <a:lstStyle/>
          <a:p>
            <a:fld id="{76794C85-F6E0-436A-A899-EE38B3E89176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https://lh4.googleusercontent.com/y_y94SljR_x-vIJhMtAi36j8g2TGVy5w43i6JVEBG2x23ehsRJV2lIlNPLZKzs3BsB31SrwuIIgEyKhHk-LVBhQRABLFjUCY8f24eAe3l3Wqd8PBPF8Z2NUs8UDyggp4Rmabz44kB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" y="6235431"/>
            <a:ext cx="708576" cy="6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8547" y="5757693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Structural Analysis Diagram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207" y="2424342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2: Structural Analysis Results</a:t>
            </a:r>
          </a:p>
        </p:txBody>
      </p:sp>
    </p:spTree>
    <p:extLst>
      <p:ext uri="{BB962C8B-B14F-4D97-AF65-F5344CB8AC3E}">
        <p14:creationId xmlns:p14="http://schemas.microsoft.com/office/powerpoint/2010/main" val="322173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Mix Design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2" y="2126748"/>
            <a:ext cx="3574562" cy="339634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6119" y="2143071"/>
            <a:ext cx="3862880" cy="2897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/>
          <a:stretch/>
        </p:blipFill>
        <p:spPr>
          <a:xfrm>
            <a:off x="8956254" y="1284337"/>
            <a:ext cx="2397546" cy="46559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6794C85-F6E0-436A-A899-EE38B3E89176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 descr="https://lh4.googleusercontent.com/y_y94SljR_x-vIJhMtAi36j8g2TGVy5w43i6JVEBG2x23ehsRJV2lIlNPLZKzs3BsB31SrwuIIgEyKhHk-LVBhQRABLFjUCY8f24eAe3l3Wqd8PBPF8Z2NUs8UDyggp4Rmabz44kB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" y="6235431"/>
            <a:ext cx="708576" cy="6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65043" y="5523091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5: Concrete Compression Test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832" y="5523091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4: Concrete Mixing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56254" y="1007338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3: Concrete Mix Properties</a:t>
            </a:r>
          </a:p>
        </p:txBody>
      </p:sp>
    </p:spTree>
    <p:extLst>
      <p:ext uri="{BB962C8B-B14F-4D97-AF65-F5344CB8AC3E}">
        <p14:creationId xmlns:p14="http://schemas.microsoft.com/office/powerpoint/2010/main" val="142200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Mold Construction</a:t>
            </a:r>
          </a:p>
        </p:txBody>
      </p:sp>
      <p:pic>
        <p:nvPicPr>
          <p:cNvPr id="1026" name="Picture 2" descr="https://lh4.googleusercontent.com/Dfwy2wiGUQJA8p9wixN5cE7pVaVpXSSbekreTRxUr37GWfOQJWl3jG6f2_4YtW8NBSvhZn5h9cAEbHA6TkKNxDIhwy1ozvSimIW_ETyRYYTgJaGZoGMH3pcacp755HfUWgOoNJj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9" y="1947816"/>
            <a:ext cx="27146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FlIg-a1g2njqFr3CgFbJApGDNC2yq_1wA3skNGconMZtd_9y2gK7m2WxnQIB5n3a175MI8B4MyqJZg4ivhnS-qqDLYFrqQyqPn-UfVenOt_62kO6zzG7pUepo9y-JF_xvi8Z6Gp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732" y="1931487"/>
            <a:ext cx="2714625" cy="364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JEv1lg1Dn5VpJdABmWcpQFYr9xV1Y9AbrK3TRwYyaMgqiBxKMJR1knIgdEKQkwtDZaPZv8rEr8tLzc_z3_PwVb9fcDbxMyqnyj4mX_y6VY-z6100EHLCzUR4YjjUUSrYLpABKI-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05" y="1947816"/>
            <a:ext cx="2732078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5.googleusercontent.com/gyHd_5r110Q0V-KoBfww8y1m2Jy8diUNn4iNaheJZW59i0pw2Jwt01KxW4a-XW8XTf0W2doqOulN03dGx6W_aexBZFLvgNqhXcZpE-_I53fM3kjcZZbniizXSdAmfqtgjOFeFUz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731" y="1947816"/>
            <a:ext cx="27146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6794C85-F6E0-436A-A899-EE38B3E89176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2" descr="https://lh4.googleusercontent.com/y_y94SljR_x-vIJhMtAi36j8g2TGVy5w43i6JVEBG2x23ehsRJV2lIlNPLZKzs3BsB31SrwuIIgEyKhHk-LVBhQRABLFjUCY8f24eAe3l3Wqd8PBPF8Z2NUs8UDyggp4Rmabz44kB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" y="6235431"/>
            <a:ext cx="708576" cy="6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0959" y="5629136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6: CNC Router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2055" y="5629136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7: Mold Cross-Sections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2505" y="5629136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8: Mold Assembly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3601" y="5629136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9: Shrink Wrapped Mold</a:t>
            </a:r>
          </a:p>
        </p:txBody>
      </p:sp>
    </p:spTree>
    <p:extLst>
      <p:ext uri="{BB962C8B-B14F-4D97-AF65-F5344CB8AC3E}">
        <p14:creationId xmlns:p14="http://schemas.microsoft.com/office/powerpoint/2010/main" val="64460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Day and Curing</a:t>
            </a:r>
          </a:p>
        </p:txBody>
      </p:sp>
      <p:pic>
        <p:nvPicPr>
          <p:cNvPr id="2050" name="Picture 2" descr="https://lh3.googleusercontent.com/jvxL47tqyuvuoMnsAk1GmAEvxdwOkb5PmfbUlpM6Kh5xzGhAYKHX1LmlHUPQmzN7QRi6FKDA4bi-hR8FVqdJaRgc_9JuEn7UyoVxHGrpKYPx_YsAPlKAwKp-xXA1x2FbmFFCWv7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498" y="1416732"/>
            <a:ext cx="3163341" cy="215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5.googleusercontent.com/9WTjCRPi-yqFI7CybMJ8T7MiYRYbVgpYcETn91-pqrJ5J_LDTkdsDUFyDKa7KSNruX9KavuqoZ_8wnghQzrFom3Mjtkk7B36XOEspdQzpnx-4UqmMCNiQyXi8LG4pa5e_Xj-jiv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92" y="3970817"/>
            <a:ext cx="4029298" cy="174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OZGGYeoHoC6EsTchl1EtDWDq-4hvOlciB55i64iBxAezqQucV12ou0v_Ykay6SJb7uPnDtcV9vz9azTbwvlPg4YinOmhE5aBdTzQJ69GhpqOOhYRg56eLe1UFBNi804OeHdAPL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24" y="3973525"/>
            <a:ext cx="3019899" cy="175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6.googleusercontent.com/RnPaEQqyoSkVoRlXWf09UV6VV8fEkFhPiNiwWb9jM4BHLmKGkmyO4OXseVywWG89zjJNuDtZ5cd168YHVyIcUom1H7mmK7CHcd5oSyTERb0-mrbu0TEm6UYWigZCZS_Krii9q-V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84" y="1416744"/>
            <a:ext cx="2871018" cy="21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500460"/>
            <a:ext cx="2743200" cy="365125"/>
          </a:xfrm>
        </p:spPr>
        <p:txBody>
          <a:bodyPr/>
          <a:lstStyle/>
          <a:p>
            <a:fld id="{76794C85-F6E0-436A-A899-EE38B3E89176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 descr="https://lh4.googleusercontent.com/y_y94SljR_x-vIJhMtAi36j8g2TGVy5w43i6JVEBG2x23ehsRJV2lIlNPLZKzs3BsB31SrwuIIgEyKhHk-LVBhQRABLFjUCY8f24eAe3l3Wqd8PBPF8Z2NUs8UDyggp4Rmabz44kB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" y="6235431"/>
            <a:ext cx="708576" cy="6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92" y="1416744"/>
            <a:ext cx="2874323" cy="21557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2392" y="3548317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10: Concrete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Preperation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27984" y="3557627"/>
            <a:ext cx="305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11: First Layer of Structural Concrete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33498" y="3572486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12: Applying Mesh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5619" y="5727943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13: Applying Finishing Layer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69924" y="5733857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14: Canoe Imprint</a:t>
            </a:r>
          </a:p>
        </p:txBody>
      </p:sp>
      <p:pic>
        <p:nvPicPr>
          <p:cNvPr id="16" name="Picture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80955" y="4082878"/>
            <a:ext cx="1752166" cy="15379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88056" y="5727943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15: Cure Chamber Assembly</a:t>
            </a:r>
          </a:p>
        </p:txBody>
      </p:sp>
    </p:spTree>
    <p:extLst>
      <p:ext uri="{BB962C8B-B14F-4D97-AF65-F5344CB8AC3E}">
        <p14:creationId xmlns:p14="http://schemas.microsoft.com/office/powerpoint/2010/main" val="1415573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Post-Tensioning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6794C85-F6E0-436A-A899-EE38B3E89176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lh4.googleusercontent.com/rSukTBTitpWKsIt43FcAhDMINvhjmoaWGcNdBJk5NrjbS5Mem2nM1qHkJSJF3liPnb7GAlk6fyINYnW8qSDY5k8qajT-aF9xcqQeGhvomDTUa7NW9fLK4jfqVpwbEffjAC0tEQ0DD8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97" y="1504076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5.googleusercontent.com/y83X1BZYNg1VU-P_LAysCotM7cxCTk3M2PSaXHhqKriG5AbCJMIOmRoCqv6CA52u3bo4KJOA55Bmvv45QyIZx5bFF98R3xGOKWU1Py12x9PIU3ZcYKsyLECqp4b3akXyc6WXBFFOJJ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83" y="1504076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3.googleusercontent.com/M1irb_mCQQmRBCpsWs8vTtGFJ89xiRf7OTVZtf3oKN7kkIQZaa7NTozqeQ0HAMO9vFi3x5yXBsEyJPTSUt07wBT8-dW6KKrkgfAqHjfsbNjYkVKcVg_RlzUynfDCqKjt3ks9nI9mlX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069" y="1504076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y_y94SljR_x-vIJhMtAi36j8g2TGVy5w43i6JVEBG2x23ehsRJV2lIlNPLZKzs3BsB31SrwuIIgEyKhHk-LVBhQRABLFjUCY8f24eAe3l3Wqd8PBPF8Z2NUs8UDyggp4Rmabz44kB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" y="6235431"/>
            <a:ext cx="708576" cy="6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8120" y="5855414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16: Setting Tensioning Cables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5594" y="5855413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17: Installing Anchors to Cables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83068" y="5855413"/>
            <a:ext cx="3133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18: Monitoring Tensile Force for Cables </a:t>
            </a:r>
          </a:p>
        </p:txBody>
      </p:sp>
    </p:spTree>
    <p:extLst>
      <p:ext uri="{BB962C8B-B14F-4D97-AF65-F5344CB8AC3E}">
        <p14:creationId xmlns:p14="http://schemas.microsoft.com/office/powerpoint/2010/main" val="203434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Finishing and Aesthetics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6794C85-F6E0-436A-A899-EE38B3E89176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https://lh4.googleusercontent.com/y_y94SljR_x-vIJhMtAi36j8g2TGVy5w43i6JVEBG2x23ehsRJV2lIlNPLZKzs3BsB31SrwuIIgEyKhHk-LVBhQRABLFjUCY8f24eAe3l3Wqd8PBPF8Z2NUs8UDyggp4Rmabz44kB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" y="6235431"/>
            <a:ext cx="708576" cy="6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4" y="2333644"/>
            <a:ext cx="2118937" cy="2322946"/>
          </a:xfrm>
          <a:prstGeom prst="rect">
            <a:avLst/>
          </a:prstGeom>
        </p:spPr>
      </p:pic>
      <p:pic>
        <p:nvPicPr>
          <p:cNvPr id="2050" name="Picture 2" descr="IMG_20180407_0936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0" y="2348365"/>
            <a:ext cx="2922915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/>
          <a:stretch/>
        </p:blipFill>
        <p:spPr bwMode="auto">
          <a:xfrm>
            <a:off x="5486547" y="2339775"/>
            <a:ext cx="2207561" cy="2325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8" y="2323911"/>
            <a:ext cx="2265899" cy="2315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446" y="2323911"/>
            <a:ext cx="1756930" cy="23425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3670" y="4639499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19: Sand Canoe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5804" y="4656590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20: Encasing Endcaps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3604" y="4656589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21: Polish Canoe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33327" y="4639499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22: Seal Canoe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38446" y="4665178"/>
            <a:ext cx="2951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23: Apply Letters</a:t>
            </a:r>
          </a:p>
        </p:txBody>
      </p:sp>
    </p:spTree>
    <p:extLst>
      <p:ext uri="{BB962C8B-B14F-4D97-AF65-F5344CB8AC3E}">
        <p14:creationId xmlns:p14="http://schemas.microsoft.com/office/powerpoint/2010/main" val="3398787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231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Custom Design</vt:lpstr>
      <vt:lpstr>Canoopa Northern Arizona University</vt:lpstr>
      <vt:lpstr>The Team</vt:lpstr>
      <vt:lpstr>Hull Design</vt:lpstr>
      <vt:lpstr>Structural Analysis</vt:lpstr>
      <vt:lpstr>Concrete Mix Design </vt:lpstr>
      <vt:lpstr>Mold Construction</vt:lpstr>
      <vt:lpstr>Pour Day and Curing</vt:lpstr>
      <vt:lpstr>Post-Tensioning</vt:lpstr>
      <vt:lpstr>Finishing and Aesthetics</vt:lpstr>
      <vt:lpstr>Canoopa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NAU Student</dc:creator>
  <cp:lastModifiedBy>Ally Marnocha</cp:lastModifiedBy>
  <cp:revision>31</cp:revision>
  <dcterms:created xsi:type="dcterms:W3CDTF">2018-04-10T20:47:02Z</dcterms:created>
  <dcterms:modified xsi:type="dcterms:W3CDTF">2018-04-12T15:10:10Z</dcterms:modified>
</cp:coreProperties>
</file>